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3" r:id="rId2"/>
    <p:sldMasterId id="2147483696" r:id="rId3"/>
    <p:sldMasterId id="2147483708" r:id="rId4"/>
    <p:sldMasterId id="2147483721" r:id="rId5"/>
  </p:sldMasterIdLst>
  <p:notesMasterIdLst>
    <p:notesMasterId r:id="rId33"/>
  </p:notesMasterIdLst>
  <p:sldIdLst>
    <p:sldId id="259" r:id="rId6"/>
    <p:sldId id="292" r:id="rId7"/>
    <p:sldId id="425" r:id="rId8"/>
    <p:sldId id="266" r:id="rId9"/>
    <p:sldId id="413" r:id="rId10"/>
    <p:sldId id="412" r:id="rId11"/>
    <p:sldId id="257" r:id="rId12"/>
    <p:sldId id="420" r:id="rId13"/>
    <p:sldId id="416" r:id="rId14"/>
    <p:sldId id="440" r:id="rId15"/>
    <p:sldId id="272" r:id="rId16"/>
    <p:sldId id="418" r:id="rId17"/>
    <p:sldId id="422" r:id="rId18"/>
    <p:sldId id="421" r:id="rId19"/>
    <p:sldId id="275" r:id="rId20"/>
    <p:sldId id="427" r:id="rId21"/>
    <p:sldId id="426" r:id="rId22"/>
    <p:sldId id="346" r:id="rId23"/>
    <p:sldId id="432" r:id="rId24"/>
    <p:sldId id="431" r:id="rId25"/>
    <p:sldId id="379" r:id="rId26"/>
    <p:sldId id="363" r:id="rId27"/>
    <p:sldId id="433" r:id="rId28"/>
    <p:sldId id="435" r:id="rId29"/>
    <p:sldId id="410" r:id="rId30"/>
    <p:sldId id="437" r:id="rId31"/>
    <p:sldId id="442" r:id="rId32"/>
  </p:sldIdLst>
  <p:sldSz cx="9144000" cy="5143500" type="screen16x9"/>
  <p:notesSz cx="6858000" cy="9144000"/>
  <p:embeddedFontLst>
    <p:embeddedFont>
      <p:font typeface="Bebas Neue" panose="020B0606020202050201" pitchFamily="34" charset="0"/>
      <p:regular r:id="rId34"/>
    </p:embeddedFont>
    <p:embeddedFont>
      <p:font typeface="Berlin Sans FB Demi" panose="020E0802020502020306" pitchFamily="34" charset="0"/>
      <p:bold r:id="rId35"/>
    </p:embeddedFont>
    <p:embeddedFont>
      <p:font typeface="Calibri" panose="020F0502020204030204" pitchFamily="34" charset="0"/>
      <p:regular r:id="rId36"/>
      <p:bold r:id="rId37"/>
      <p:italic r:id="rId38"/>
      <p:boldItalic r:id="rId39"/>
    </p:embeddedFont>
    <p:embeddedFont>
      <p:font typeface="Fira Sans" panose="020B0503050000020004" pitchFamily="34" charset="0"/>
      <p:regular r:id="rId40"/>
      <p:bold r:id="rId41"/>
      <p:italic r:id="rId42"/>
      <p:boldItalic r:id="rId43"/>
    </p:embeddedFont>
    <p:embeddedFont>
      <p:font typeface="Fira Sans Extra Condensed Medium" panose="020B0604020202020204" charset="0"/>
      <p:regular r:id="rId44"/>
      <p:bold r:id="rId45"/>
      <p:italic r:id="rId46"/>
      <p:boldItalic r:id="rId47"/>
    </p:embeddedFont>
    <p:embeddedFont>
      <p:font typeface="Fira Sans Medium" panose="020B0603050000020004" pitchFamily="34" charset="0"/>
      <p:regular r:id="rId48"/>
      <p:bold r:id="rId49"/>
      <p:italic r:id="rId50"/>
      <p:boldItalic r:id="rId51"/>
    </p:embeddedFont>
    <p:embeddedFont>
      <p:font typeface="Paytone One" panose="020B0604020202020204" charset="-93"/>
      <p:regular r:id="rId52"/>
    </p:embeddedFont>
    <p:embeddedFont>
      <p:font typeface="Roboto" panose="02000000000000000000" pitchFamily="2" charset="0"/>
      <p:regular r:id="rId53"/>
      <p:bold r:id="rId54"/>
      <p:italic r:id="rId55"/>
      <p:boldItalic r:id="rId56"/>
    </p:embeddedFont>
    <p:embeddedFont>
      <p:font typeface="Roboto Condensed Light" panose="02000000000000000000" pitchFamily="2" charset="0"/>
      <p:regular r:id="rId57"/>
      <p:italic r:id="rId58"/>
    </p:embeddedFont>
    <p:embeddedFont>
      <p:font typeface="Tempus Sans ITC" panose="04020404030D07020202" pitchFamily="82" charset="0"/>
      <p:regular r:id="rId59"/>
    </p:embeddedFont>
    <p:embeddedFont>
      <p:font typeface="Urbanist"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1BD262-8F76-41C0-9EE2-14D3D9841BA2}">
  <a:tblStyle styleId="{571BD262-8F76-41C0-9EE2-14D3D9841BA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2CFC4F5-47B9-48EA-B781-C37AB2C901D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font" Target="fonts/font30.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61" Type="http://schemas.openxmlformats.org/officeDocument/2006/relationships/font" Target="fonts/font2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21f3053c08_1_9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21f3053c08_1_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8"/>
        <p:cNvGrpSpPr/>
        <p:nvPr/>
      </p:nvGrpSpPr>
      <p:grpSpPr>
        <a:xfrm>
          <a:off x="0" y="0"/>
          <a:ext cx="0" cy="0"/>
          <a:chOff x="0" y="0"/>
          <a:chExt cx="0" cy="0"/>
        </a:xfrm>
      </p:grpSpPr>
      <p:sp>
        <p:nvSpPr>
          <p:cNvPr id="7679" name="Google Shape;7679;gd5ba35761873d04_3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0" name="Google Shape;7680;gd5ba35761873d04_3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0824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8"/>
        <p:cNvGrpSpPr/>
        <p:nvPr/>
      </p:nvGrpSpPr>
      <p:grpSpPr>
        <a:xfrm>
          <a:off x="0" y="0"/>
          <a:ext cx="0" cy="0"/>
          <a:chOff x="0" y="0"/>
          <a:chExt cx="0" cy="0"/>
        </a:xfrm>
      </p:grpSpPr>
      <p:sp>
        <p:nvSpPr>
          <p:cNvPr id="7679" name="Google Shape;7679;gd5ba35761873d04_3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0" name="Google Shape;7680;gd5ba35761873d04_3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85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8"/>
        <p:cNvGrpSpPr/>
        <p:nvPr/>
      </p:nvGrpSpPr>
      <p:grpSpPr>
        <a:xfrm>
          <a:off x="0" y="0"/>
          <a:ext cx="0" cy="0"/>
          <a:chOff x="0" y="0"/>
          <a:chExt cx="0" cy="0"/>
        </a:xfrm>
      </p:grpSpPr>
      <p:sp>
        <p:nvSpPr>
          <p:cNvPr id="7679" name="Google Shape;7679;gd5ba35761873d04_3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0" name="Google Shape;7680;gd5ba35761873d04_3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059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9"/>
        <p:cNvGrpSpPr/>
        <p:nvPr/>
      </p:nvGrpSpPr>
      <p:grpSpPr>
        <a:xfrm>
          <a:off x="0" y="0"/>
          <a:ext cx="0" cy="0"/>
          <a:chOff x="0" y="0"/>
          <a:chExt cx="0" cy="0"/>
        </a:xfrm>
      </p:grpSpPr>
      <p:sp>
        <p:nvSpPr>
          <p:cNvPr id="5320" name="Google Shape;5320;g96c5e74a8e_0_6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1" name="Google Shape;5321;g96c5e74a8e_0_6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9"/>
        <p:cNvGrpSpPr/>
        <p:nvPr/>
      </p:nvGrpSpPr>
      <p:grpSpPr>
        <a:xfrm>
          <a:off x="0" y="0"/>
          <a:ext cx="0" cy="0"/>
          <a:chOff x="0" y="0"/>
          <a:chExt cx="0" cy="0"/>
        </a:xfrm>
      </p:grpSpPr>
      <p:sp>
        <p:nvSpPr>
          <p:cNvPr id="5320" name="Google Shape;5320;g96c5e74a8e_0_6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1" name="Google Shape;5321;g96c5e74a8e_0_6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0521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6"/>
        <p:cNvGrpSpPr/>
        <p:nvPr/>
      </p:nvGrpSpPr>
      <p:grpSpPr>
        <a:xfrm>
          <a:off x="0" y="0"/>
          <a:ext cx="0" cy="0"/>
          <a:chOff x="0" y="0"/>
          <a:chExt cx="0" cy="0"/>
        </a:xfrm>
      </p:grpSpPr>
      <p:sp>
        <p:nvSpPr>
          <p:cNvPr id="6097" name="Google Shape;6097;g96c5e74a8e_0_7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8" name="Google Shape;6098;g96c5e74a8e_0_7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eaLnBrk="1" hangingPunct="1">
              <a:spcBef>
                <a:spcPct val="0"/>
              </a:spcBef>
              <a:buFontTx/>
              <a:buChar char="-"/>
            </a:pPr>
            <a:r>
              <a:rPr lang="en-US" altLang="en-US" sz="1100" dirty="0" err="1">
                <a:latin typeface="Times New Roman" panose="02020603050405020304" pitchFamily="18" charset="0"/>
              </a:rPr>
              <a:t>Cơ</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quan</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cao</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nhất</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là</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Hội</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đồng</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Công</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xã</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Có</a:t>
            </a:r>
            <a:r>
              <a:rPr lang="en-US" altLang="en-US" sz="1100" dirty="0">
                <a:latin typeface="Times New Roman" panose="02020603050405020304" pitchFamily="18" charset="0"/>
              </a:rPr>
              <a:t> 9 </a:t>
            </a:r>
            <a:r>
              <a:rPr lang="en-US" altLang="en-US" sz="1100" dirty="0" err="1">
                <a:latin typeface="Times New Roman" panose="02020603050405020304" pitchFamily="18" charset="0"/>
              </a:rPr>
              <a:t>uỷ</a:t>
            </a:r>
            <a:r>
              <a:rPr lang="en-US" altLang="en-US" sz="1100" dirty="0">
                <a:latin typeface="Times New Roman" panose="02020603050405020304" pitchFamily="18" charset="0"/>
              </a:rPr>
              <a:t> ban </a:t>
            </a:r>
            <a:r>
              <a:rPr lang="en-US" altLang="en-US" sz="1100" dirty="0" err="1">
                <a:latin typeface="Times New Roman" panose="02020603050405020304" pitchFamily="18" charset="0"/>
              </a:rPr>
              <a:t>phục</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vụ</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cho</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Hội</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đồng</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Công</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xã</a:t>
            </a:r>
            <a:r>
              <a:rPr lang="en-US" altLang="en-US" sz="1100" dirty="0">
                <a:latin typeface="Times New Roman" panose="02020603050405020304" pitchFamily="18" charset="0"/>
              </a:rPr>
              <a:t>  </a:t>
            </a:r>
            <a:r>
              <a:rPr lang="en-US" altLang="en-US" sz="1100" dirty="0">
                <a:latin typeface="Times New Roman" panose="02020603050405020304" pitchFamily="18" charset="0"/>
                <a:sym typeface="Wingdings" panose="05000000000000000000" pitchFamily="2" charset="2"/>
              </a:rPr>
              <a:t> </a:t>
            </a:r>
            <a:r>
              <a:rPr lang="en-US" altLang="en-US" sz="1100" dirty="0" err="1">
                <a:latin typeface="Times New Roman" panose="02020603050405020304" pitchFamily="18" charset="0"/>
                <a:sym typeface="Wingdings" panose="05000000000000000000" pitchFamily="2" charset="2"/>
              </a:rPr>
              <a:t>Bộ</a:t>
            </a:r>
            <a:r>
              <a:rPr lang="en-US" altLang="en-US" sz="1100" dirty="0">
                <a:latin typeface="Times New Roman" panose="02020603050405020304" pitchFamily="18" charset="0"/>
                <a:sym typeface="Wingdings" panose="05000000000000000000" pitchFamily="2" charset="2"/>
              </a:rPr>
              <a:t> </a:t>
            </a:r>
            <a:r>
              <a:rPr lang="en-US" altLang="en-US" sz="1100" dirty="0" err="1">
                <a:latin typeface="Times New Roman" panose="02020603050405020304" pitchFamily="18" charset="0"/>
                <a:sym typeface="Wingdings" panose="05000000000000000000" pitchFamily="2" charset="2"/>
              </a:rPr>
              <a:t>máy</a:t>
            </a:r>
            <a:r>
              <a:rPr lang="en-US" altLang="en-US" sz="1100" dirty="0">
                <a:latin typeface="Times New Roman" panose="02020603050405020304" pitchFamily="18" charset="0"/>
                <a:sym typeface="Wingdings" panose="05000000000000000000" pitchFamily="2" charset="2"/>
              </a:rPr>
              <a:t> </a:t>
            </a:r>
            <a:r>
              <a:rPr lang="en-US" altLang="en-US" sz="1100" dirty="0" err="1">
                <a:latin typeface="Times New Roman" panose="02020603050405020304" pitchFamily="18" charset="0"/>
                <a:sym typeface="Wingdings" panose="05000000000000000000" pitchFamily="2" charset="2"/>
              </a:rPr>
              <a:t>đảm</a:t>
            </a:r>
            <a:r>
              <a:rPr lang="en-US" altLang="en-US" sz="1100" dirty="0">
                <a:latin typeface="Times New Roman" panose="02020603050405020304" pitchFamily="18" charset="0"/>
                <a:sym typeface="Wingdings" panose="05000000000000000000" pitchFamily="2" charset="2"/>
              </a:rPr>
              <a:t> </a:t>
            </a:r>
            <a:r>
              <a:rPr lang="en-US" altLang="en-US" sz="1100" dirty="0" err="1">
                <a:latin typeface="Times New Roman" panose="02020603050405020304" pitchFamily="18" charset="0"/>
                <a:sym typeface="Wingdings" panose="05000000000000000000" pitchFamily="2" charset="2"/>
              </a:rPr>
              <a:t>bảo</a:t>
            </a:r>
            <a:r>
              <a:rPr lang="en-US" altLang="en-US" sz="1100" dirty="0">
                <a:latin typeface="Times New Roman" panose="02020603050405020304" pitchFamily="18" charset="0"/>
                <a:sym typeface="Wingdings" panose="05000000000000000000" pitchFamily="2" charset="2"/>
              </a:rPr>
              <a:t> </a:t>
            </a:r>
            <a:r>
              <a:rPr lang="en-US" altLang="en-US" sz="1100" dirty="0" err="1">
                <a:latin typeface="Times New Roman" panose="02020603050405020304" pitchFamily="18" charset="0"/>
                <a:sym typeface="Wingdings" panose="05000000000000000000" pitchFamily="2" charset="2"/>
              </a:rPr>
              <a:t>quyền</a:t>
            </a:r>
            <a:r>
              <a:rPr lang="en-US" altLang="en-US" sz="1100" dirty="0">
                <a:latin typeface="Times New Roman" panose="02020603050405020304" pitchFamily="18" charset="0"/>
                <a:sym typeface="Wingdings" panose="05000000000000000000" pitchFamily="2" charset="2"/>
              </a:rPr>
              <a:t> </a:t>
            </a:r>
            <a:r>
              <a:rPr lang="en-US" altLang="en-US" sz="1100" dirty="0" err="1">
                <a:latin typeface="Times New Roman" panose="02020603050405020304" pitchFamily="18" charset="0"/>
                <a:sym typeface="Wingdings" panose="05000000000000000000" pitchFamily="2" charset="2"/>
              </a:rPr>
              <a:t>lợi</a:t>
            </a:r>
            <a:r>
              <a:rPr lang="en-US" altLang="en-US" sz="1100" dirty="0">
                <a:latin typeface="Times New Roman" panose="02020603050405020304" pitchFamily="18" charset="0"/>
                <a:sym typeface="Wingdings" panose="05000000000000000000" pitchFamily="2" charset="2"/>
              </a:rPr>
              <a:t> </a:t>
            </a:r>
            <a:r>
              <a:rPr lang="en-US" altLang="en-US" sz="1100" dirty="0" err="1">
                <a:latin typeface="Times New Roman" panose="02020603050405020304" pitchFamily="18" charset="0"/>
                <a:sym typeface="Wingdings" panose="05000000000000000000" pitchFamily="2" charset="2"/>
              </a:rPr>
              <a:t>của</a:t>
            </a:r>
            <a:r>
              <a:rPr lang="en-US" altLang="en-US" sz="1100" dirty="0">
                <a:latin typeface="Times New Roman" panose="02020603050405020304" pitchFamily="18" charset="0"/>
                <a:sym typeface="Wingdings" panose="05000000000000000000" pitchFamily="2" charset="2"/>
              </a:rPr>
              <a:t> </a:t>
            </a:r>
            <a:r>
              <a:rPr lang="en-US" altLang="en-US" sz="1100" dirty="0" err="1">
                <a:latin typeface="Times New Roman" panose="02020603050405020304" pitchFamily="18" charset="0"/>
                <a:sym typeface="Wingdings" panose="05000000000000000000" pitchFamily="2" charset="2"/>
              </a:rPr>
              <a:t>nhân</a:t>
            </a:r>
            <a:r>
              <a:rPr lang="en-US" altLang="en-US" sz="1100" dirty="0">
                <a:latin typeface="Times New Roman" panose="02020603050405020304" pitchFamily="18" charset="0"/>
                <a:sym typeface="Wingdings" panose="05000000000000000000" pitchFamily="2" charset="2"/>
              </a:rPr>
              <a:t> </a:t>
            </a:r>
            <a:r>
              <a:rPr lang="en-US" altLang="en-US" sz="1100" dirty="0" err="1">
                <a:latin typeface="Times New Roman" panose="02020603050405020304" pitchFamily="18" charset="0"/>
                <a:sym typeface="Wingdings" panose="05000000000000000000" pitchFamily="2" charset="2"/>
              </a:rPr>
              <a:t>dân</a:t>
            </a:r>
            <a:r>
              <a:rPr lang="en-US" altLang="en-US" sz="1100" dirty="0">
                <a:latin typeface="Times New Roman" panose="02020603050405020304" pitchFamily="18" charset="0"/>
                <a:sym typeface="Wingdings" panose="05000000000000000000" pitchFamily="2" charset="2"/>
              </a:rPr>
              <a:t>.</a:t>
            </a:r>
          </a:p>
          <a:p>
            <a:r>
              <a:rPr lang="vi-VN" sz="1100" b="0" i="0" u="none" strike="noStrike" cap="none" dirty="0">
                <a:solidFill>
                  <a:srgbClr val="000000"/>
                </a:solidFill>
                <a:effectLst/>
                <a:latin typeface="Arial"/>
                <a:ea typeface="Arial"/>
                <a:cs typeface="Arial"/>
                <a:sym typeface="Arial"/>
              </a:rPr>
              <a:t> Na-pô-nê-ông III gây chiến với Phổ và bị thất bại tại Xơ-đăng (2/9/1870).</a:t>
            </a:r>
          </a:p>
          <a:p>
            <a:r>
              <a:rPr lang="vi-VN" sz="1100" b="0" i="0" u="none" strike="noStrike" cap="none" dirty="0">
                <a:solidFill>
                  <a:srgbClr val="000000"/>
                </a:solidFill>
                <a:effectLst/>
                <a:latin typeface="Arial"/>
                <a:ea typeface="Arial"/>
                <a:cs typeface="Arial"/>
                <a:sym typeface="Arial"/>
              </a:rPr>
              <a:t>- Ngày 4/9/1870, nhân dân Pa-ri khởi nghĩa, lật đổ chính quyền Na-pô-nê-ông III, yêu cầu lập chế độ cộng hòa và bảo vệ "Tổ quốc lâm nguy". Đồng thời thành lập một chính phủ tư sản lâm thời mang tên Chính phủ vệ quốc.</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FBEC6A4D-9DD0-4873-93BC-200D7DAF50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607A30-278A-4B5B-B676-7E4057CF5CEE}" type="slidenum">
              <a:rPr kumimoji="0" lang="en-US" alt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035" name="Rectangle 2">
            <a:extLst>
              <a:ext uri="{FF2B5EF4-FFF2-40B4-BE49-F238E27FC236}">
                <a16:creationId xmlns:a16="http://schemas.microsoft.com/office/drawing/2014/main" id="{AB0FEA2C-1F98-42A4-BA57-20465D48C5C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a:extLst>
              <a:ext uri="{FF2B5EF4-FFF2-40B4-BE49-F238E27FC236}">
                <a16:creationId xmlns:a16="http://schemas.microsoft.com/office/drawing/2014/main" id="{A56C9426-7827-433D-8666-AA6F66B581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endParaRPr lang="en-US" altLang="vi-VN" sz="1000">
              <a:latin typeface="Arial" panose="020B0604020202020204" pitchFamily="34" charset="0"/>
            </a:endParaRPr>
          </a:p>
          <a:p>
            <a:pPr>
              <a:lnSpc>
                <a:spcPct val="80000"/>
              </a:lnSpc>
              <a:spcBef>
                <a:spcPct val="0"/>
              </a:spcBef>
            </a:pPr>
            <a:r>
              <a:rPr lang="en-US" altLang="vi-VN" sz="1000">
                <a:latin typeface="Arial" panose="020B0604020202020204" pitchFamily="34" charset="0"/>
              </a:rPr>
              <a:t>Copyright (c) 2005  -  Doan Van Hung, Khoa Lich su- ĐH Quy Nhon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100" b="1" i="0" u="none" strike="noStrike" cap="none" dirty="0">
                <a:solidFill>
                  <a:srgbClr val="000000"/>
                </a:solidFill>
                <a:latin typeface="Arial"/>
                <a:ea typeface="Arial"/>
                <a:cs typeface="Arial"/>
                <a:sym typeface="Arial"/>
              </a:rPr>
              <a:t>Cơ chế bộ máy nhà nước:</a:t>
            </a:r>
            <a:endParaRPr lang="vi-VN" sz="1100" b="0" i="0" u="none" strike="noStrike" cap="none" dirty="0">
              <a:solidFill>
                <a:srgbClr val="000000"/>
              </a:solidFill>
              <a:latin typeface="Arial"/>
              <a:ea typeface="Arial"/>
              <a:cs typeface="Arial"/>
              <a:sym typeface="Arial"/>
            </a:endParaRPr>
          </a:p>
          <a:p>
            <a:r>
              <a:rPr lang="vi-VN" sz="1100" b="0" i="0" u="none" strike="noStrike" cap="none" dirty="0">
                <a:solidFill>
                  <a:srgbClr val="000000"/>
                </a:solidFill>
                <a:latin typeface="Arial"/>
                <a:ea typeface="Arial"/>
                <a:cs typeface="Arial"/>
                <a:sym typeface="Arial"/>
              </a:rPr>
              <a:t>- Cơ quan cao nhất là Hội đồng Công xã, vừa ban bố pháp luật, vừa lập các ủy ban thi hành pháp luật.</a:t>
            </a:r>
          </a:p>
          <a:p>
            <a:r>
              <a:rPr lang="vi-VN" sz="1100" b="0" i="0" u="none" strike="noStrike" cap="none" dirty="0">
                <a:solidFill>
                  <a:srgbClr val="000000"/>
                </a:solidFill>
                <a:latin typeface="Arial"/>
                <a:ea typeface="Arial"/>
                <a:cs typeface="Arial"/>
                <a:sym typeface="Arial"/>
              </a:rPr>
              <a:t>- Thành lập lực lượng vũ trang và lực lượng an ninh của nhân dân.</a:t>
            </a:r>
          </a:p>
          <a:p>
            <a:endParaRPr lang="vi-VN" dirty="0"/>
          </a:p>
        </p:txBody>
      </p:sp>
    </p:spTree>
    <p:extLst>
      <p:ext uri="{BB962C8B-B14F-4D97-AF65-F5344CB8AC3E}">
        <p14:creationId xmlns:p14="http://schemas.microsoft.com/office/powerpoint/2010/main" val="2023602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73944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0"/>
        <p:cNvGrpSpPr/>
        <p:nvPr/>
      </p:nvGrpSpPr>
      <p:grpSpPr>
        <a:xfrm>
          <a:off x="0" y="0"/>
          <a:ext cx="0" cy="0"/>
          <a:chOff x="0" y="0"/>
          <a:chExt cx="0" cy="0"/>
        </a:xfrm>
      </p:grpSpPr>
      <p:sp>
        <p:nvSpPr>
          <p:cNvPr id="3651" name="Google Shape;3651;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2" name="Google Shape;3652;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9176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1"/>
        <p:cNvGrpSpPr/>
        <p:nvPr/>
      </p:nvGrpSpPr>
      <p:grpSpPr>
        <a:xfrm>
          <a:off x="0" y="0"/>
          <a:ext cx="0" cy="0"/>
          <a:chOff x="0" y="0"/>
          <a:chExt cx="0" cy="0"/>
        </a:xfrm>
      </p:grpSpPr>
      <p:sp>
        <p:nvSpPr>
          <p:cNvPr id="6302" name="Google Shape;6302;g96c5e74a8e_0_9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3" name="Google Shape;6303;g96c5e74a8e_0_9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0389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958384087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958384087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8"/>
        <p:cNvGrpSpPr/>
        <p:nvPr/>
      </p:nvGrpSpPr>
      <p:grpSpPr>
        <a:xfrm>
          <a:off x="0" y="0"/>
          <a:ext cx="0" cy="0"/>
          <a:chOff x="0" y="0"/>
          <a:chExt cx="0" cy="0"/>
        </a:xfrm>
      </p:grpSpPr>
      <p:sp>
        <p:nvSpPr>
          <p:cNvPr id="7679" name="Google Shape;7679;gd5ba35761873d04_3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0" name="Google Shape;7680;gd5ba35761873d04_3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540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8"/>
        <p:cNvGrpSpPr/>
        <p:nvPr/>
      </p:nvGrpSpPr>
      <p:grpSpPr>
        <a:xfrm>
          <a:off x="0" y="0"/>
          <a:ext cx="0" cy="0"/>
          <a:chOff x="0" y="0"/>
          <a:chExt cx="0" cy="0"/>
        </a:xfrm>
      </p:grpSpPr>
      <p:sp>
        <p:nvSpPr>
          <p:cNvPr id="7679" name="Google Shape;7679;gd5ba35761873d04_3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0" name="Google Shape;7680;gd5ba35761873d04_3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857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8"/>
        <p:cNvGrpSpPr/>
        <p:nvPr/>
      </p:nvGrpSpPr>
      <p:grpSpPr>
        <a:xfrm>
          <a:off x="0" y="0"/>
          <a:ext cx="0" cy="0"/>
          <a:chOff x="0" y="0"/>
          <a:chExt cx="0" cy="0"/>
        </a:xfrm>
      </p:grpSpPr>
      <p:sp>
        <p:nvSpPr>
          <p:cNvPr id="7679" name="Google Shape;7679;gd5ba35761873d04_3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0" name="Google Shape;7680;gd5ba35761873d04_3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434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720000" y="542743"/>
            <a:ext cx="7704000" cy="52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4"/>
          <p:cNvSpPr txBox="1">
            <a:spLocks noGrp="1"/>
          </p:cNvSpPr>
          <p:nvPr>
            <p:ph type="body" idx="1"/>
          </p:nvPr>
        </p:nvSpPr>
        <p:spPr>
          <a:xfrm>
            <a:off x="720000" y="1227800"/>
            <a:ext cx="7704000" cy="3404400"/>
          </a:xfrm>
          <a:prstGeom prst="rect">
            <a:avLst/>
          </a:prstGeom>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50"/>
            </a:lvl1pPr>
            <a:lvl2pPr marL="914400" lvl="1" indent="-304800" rtl="0">
              <a:lnSpc>
                <a:spcPct val="115000"/>
              </a:lnSpc>
              <a:spcBef>
                <a:spcPts val="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33" name="Google Shape;33;p4"/>
          <p:cNvSpPr/>
          <p:nvPr/>
        </p:nvSpPr>
        <p:spPr>
          <a:xfrm rot="-2774206" flipH="1">
            <a:off x="7080054" y="4367096"/>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flipH="1">
            <a:off x="6351275" y="-1398575"/>
            <a:ext cx="1938000" cy="1938000"/>
          </a:xfrm>
          <a:prstGeom prst="ellipse">
            <a:avLst/>
          </a:prstGeom>
          <a:solidFill>
            <a:srgbClr val="F5655C">
              <a:alpha val="52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flipH="1">
            <a:off x="8458775" y="2532376"/>
            <a:ext cx="1938000" cy="1938000"/>
          </a:xfrm>
          <a:prstGeom prst="ellipse">
            <a:avLst/>
          </a:prstGeom>
          <a:solidFill>
            <a:srgbClr val="F2AA31">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flipH="1">
            <a:off x="3952475" y="4613250"/>
            <a:ext cx="1938000" cy="1938000"/>
          </a:xfrm>
          <a:prstGeom prst="ellipse">
            <a:avLst/>
          </a:prstGeom>
          <a:solidFill>
            <a:srgbClr val="3C5BBF">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flipH="1">
            <a:off x="-1227150" y="1741350"/>
            <a:ext cx="1660800" cy="1660800"/>
          </a:xfrm>
          <a:prstGeom prst="ellipse">
            <a:avLst/>
          </a:prstGeom>
          <a:solidFill>
            <a:srgbClr val="F2AA31">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rot="-2774158" flipH="1">
            <a:off x="576010" y="356795"/>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rot="-97" flipH="1">
            <a:off x="2992677" y="4673778"/>
            <a:ext cx="186348" cy="195922"/>
          </a:xfrm>
          <a:custGeom>
            <a:avLst/>
            <a:gdLst/>
            <a:ahLst/>
            <a:cxnLst/>
            <a:rect l="l" t="t" r="r" b="b"/>
            <a:pathLst>
              <a:path w="2102" h="2210" extrusionOk="0">
                <a:moveTo>
                  <a:pt x="1299" y="1"/>
                </a:moveTo>
                <a:lnTo>
                  <a:pt x="761" y="553"/>
                </a:lnTo>
                <a:lnTo>
                  <a:pt x="0" y="422"/>
                </a:lnTo>
                <a:lnTo>
                  <a:pt x="360" y="1105"/>
                </a:lnTo>
                <a:lnTo>
                  <a:pt x="0" y="1787"/>
                </a:lnTo>
                <a:lnTo>
                  <a:pt x="761" y="1658"/>
                </a:lnTo>
                <a:lnTo>
                  <a:pt x="1299" y="2210"/>
                </a:lnTo>
                <a:lnTo>
                  <a:pt x="1409" y="1447"/>
                </a:lnTo>
                <a:lnTo>
                  <a:pt x="2101" y="1105"/>
                </a:lnTo>
                <a:lnTo>
                  <a:pt x="1409" y="764"/>
                </a:lnTo>
                <a:lnTo>
                  <a:pt x="1299" y="1"/>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rot="-2774206" flipH="1">
            <a:off x="8605063" y="37184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rot="-2774206" flipH="1">
            <a:off x="8333913" y="48592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rot="-2774158" flipH="1">
            <a:off x="8735835" y="1775082"/>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5400072" flipH="1">
            <a:off x="5355686" y="156896"/>
            <a:ext cx="184272" cy="212871"/>
          </a:xfrm>
          <a:custGeom>
            <a:avLst/>
            <a:gdLst/>
            <a:ahLst/>
            <a:cxnLst/>
            <a:rect l="l" t="t" r="r" b="b"/>
            <a:pathLst>
              <a:path w="1539" h="1779" extrusionOk="0">
                <a:moveTo>
                  <a:pt x="0" y="1"/>
                </a:moveTo>
                <a:lnTo>
                  <a:pt x="0" y="1778"/>
                </a:lnTo>
                <a:lnTo>
                  <a:pt x="1539" y="889"/>
                </a:lnTo>
                <a:lnTo>
                  <a:pt x="0" y="1"/>
                </a:ln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rot="-2774206" flipH="1">
            <a:off x="275138" y="1325454"/>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rot="3312081" flipH="1">
            <a:off x="6881810" y="4703743"/>
            <a:ext cx="184273" cy="212872"/>
          </a:xfrm>
          <a:custGeom>
            <a:avLst/>
            <a:gdLst/>
            <a:ahLst/>
            <a:cxnLst/>
            <a:rect l="l" t="t" r="r" b="b"/>
            <a:pathLst>
              <a:path w="1539" h="1779" extrusionOk="0">
                <a:moveTo>
                  <a:pt x="0" y="1"/>
                </a:moveTo>
                <a:lnTo>
                  <a:pt x="0" y="1778"/>
                </a:lnTo>
                <a:lnTo>
                  <a:pt x="1539" y="889"/>
                </a:lnTo>
                <a:lnTo>
                  <a:pt x="0" y="1"/>
                </a:ln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2774206" flipH="1">
            <a:off x="1734063" y="1661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97" flipH="1">
            <a:off x="498777" y="2901128"/>
            <a:ext cx="186348" cy="195922"/>
          </a:xfrm>
          <a:custGeom>
            <a:avLst/>
            <a:gdLst/>
            <a:ahLst/>
            <a:cxnLst/>
            <a:rect l="l" t="t" r="r" b="b"/>
            <a:pathLst>
              <a:path w="2102" h="2210" extrusionOk="0">
                <a:moveTo>
                  <a:pt x="1299" y="1"/>
                </a:moveTo>
                <a:lnTo>
                  <a:pt x="761" y="553"/>
                </a:lnTo>
                <a:lnTo>
                  <a:pt x="0" y="422"/>
                </a:lnTo>
                <a:lnTo>
                  <a:pt x="360" y="1105"/>
                </a:lnTo>
                <a:lnTo>
                  <a:pt x="0" y="1787"/>
                </a:lnTo>
                <a:lnTo>
                  <a:pt x="761" y="1658"/>
                </a:lnTo>
                <a:lnTo>
                  <a:pt x="1299" y="2210"/>
                </a:lnTo>
                <a:lnTo>
                  <a:pt x="1409" y="1447"/>
                </a:lnTo>
                <a:lnTo>
                  <a:pt x="2101" y="1105"/>
                </a:lnTo>
                <a:lnTo>
                  <a:pt x="1409" y="764"/>
                </a:lnTo>
                <a:lnTo>
                  <a:pt x="1299" y="1"/>
                </a:ln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rot="-2774206" flipH="1">
            <a:off x="275138" y="43670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rot="-2774206" flipH="1">
            <a:off x="1175613" y="4859279"/>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rot="-2774206" flipH="1">
            <a:off x="3496638" y="371829"/>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62969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259000" y="445025"/>
            <a:ext cx="6626100" cy="5727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a:endParaRPr/>
          </a:p>
        </p:txBody>
      </p:sp>
      <p:sp>
        <p:nvSpPr>
          <p:cNvPr id="17" name="Google Shape;17;p4"/>
          <p:cNvSpPr txBox="1">
            <a:spLocks noGrp="1"/>
          </p:cNvSpPr>
          <p:nvPr>
            <p:ph type="body" idx="1"/>
          </p:nvPr>
        </p:nvSpPr>
        <p:spPr>
          <a:xfrm>
            <a:off x="728775" y="1405500"/>
            <a:ext cx="7686300" cy="23325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8" name="Google Shape;18;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44735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259000" y="445025"/>
            <a:ext cx="6626100" cy="5727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a:endParaRPr/>
          </a:p>
        </p:txBody>
      </p:sp>
      <p:sp>
        <p:nvSpPr>
          <p:cNvPr id="21" name="Google Shape;21;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2" name="Google Shape;22;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67923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2378650" y="371775"/>
            <a:ext cx="4386900" cy="339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2000"/>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a:endParaRPr/>
          </a:p>
        </p:txBody>
      </p:sp>
      <p:sp>
        <p:nvSpPr>
          <p:cNvPr id="26" name="Google Shape;2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6210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 name="Google Shape;29;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63419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3" name="Google Shape;3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6569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
        <p:cNvGrpSpPr/>
        <p:nvPr/>
      </p:nvGrpSpPr>
      <p:grpSpPr>
        <a:xfrm>
          <a:off x="0" y="0"/>
          <a:ext cx="0" cy="0"/>
          <a:chOff x="0" y="0"/>
          <a:chExt cx="0" cy="0"/>
        </a:xfrm>
      </p:grpSpPr>
      <p:sp>
        <p:nvSpPr>
          <p:cNvPr id="35" name="Google Shape;3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 name="Google Shape;3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 name="Google Shape;3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21444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200"/>
              <a:buNone/>
              <a:defRPr/>
            </a:lvl1pPr>
          </a:lstStyle>
          <a:p>
            <a:endParaRPr/>
          </a:p>
        </p:txBody>
      </p:sp>
      <p:sp>
        <p:nvSpPr>
          <p:cNvPr id="42" name="Google Shape;4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5777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ctr" anchorCtr="0">
            <a:no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
        <p:nvSpPr>
          <p:cNvPr id="46" name="Google Shape;46;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74696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2389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Google Shape;119;p9"/>
          <p:cNvSpPr/>
          <p:nvPr/>
        </p:nvSpPr>
        <p:spPr>
          <a:xfrm>
            <a:off x="5387250" y="4498950"/>
            <a:ext cx="1938000" cy="1938000"/>
          </a:xfrm>
          <a:prstGeom prst="ellipse">
            <a:avLst/>
          </a:prstGeom>
          <a:solidFill>
            <a:srgbClr val="F2AA31">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5415225" y="-1328200"/>
            <a:ext cx="1938000" cy="1938000"/>
          </a:xfrm>
          <a:prstGeom prst="ellipse">
            <a:avLst/>
          </a:prstGeom>
          <a:solidFill>
            <a:srgbClr val="F5655C">
              <a:alpha val="52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txBox="1">
            <a:spLocks noGrp="1"/>
          </p:cNvSpPr>
          <p:nvPr>
            <p:ph type="title"/>
          </p:nvPr>
        </p:nvSpPr>
        <p:spPr>
          <a:xfrm>
            <a:off x="3867075" y="1212550"/>
            <a:ext cx="4575000" cy="1219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2" name="Google Shape;122;p9"/>
          <p:cNvSpPr txBox="1">
            <a:spLocks noGrp="1"/>
          </p:cNvSpPr>
          <p:nvPr>
            <p:ph type="subTitle" idx="1"/>
          </p:nvPr>
        </p:nvSpPr>
        <p:spPr>
          <a:xfrm>
            <a:off x="3869111" y="2432675"/>
            <a:ext cx="45711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3" name="Google Shape;123;p9"/>
          <p:cNvSpPr/>
          <p:nvPr/>
        </p:nvSpPr>
        <p:spPr>
          <a:xfrm rot="2774158">
            <a:off x="8415567" y="295857"/>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rot="97">
            <a:off x="7819376" y="4596890"/>
            <a:ext cx="186348" cy="195922"/>
          </a:xfrm>
          <a:custGeom>
            <a:avLst/>
            <a:gdLst/>
            <a:ahLst/>
            <a:cxnLst/>
            <a:rect l="l" t="t" r="r" b="b"/>
            <a:pathLst>
              <a:path w="2102" h="2210" extrusionOk="0">
                <a:moveTo>
                  <a:pt x="1299" y="1"/>
                </a:moveTo>
                <a:lnTo>
                  <a:pt x="761" y="553"/>
                </a:lnTo>
                <a:lnTo>
                  <a:pt x="0" y="422"/>
                </a:lnTo>
                <a:lnTo>
                  <a:pt x="360" y="1105"/>
                </a:lnTo>
                <a:lnTo>
                  <a:pt x="0" y="1787"/>
                </a:lnTo>
                <a:lnTo>
                  <a:pt x="761" y="1658"/>
                </a:lnTo>
                <a:lnTo>
                  <a:pt x="1299" y="2210"/>
                </a:lnTo>
                <a:lnTo>
                  <a:pt x="1409" y="1447"/>
                </a:lnTo>
                <a:lnTo>
                  <a:pt x="2101" y="1105"/>
                </a:lnTo>
                <a:lnTo>
                  <a:pt x="1409" y="764"/>
                </a:lnTo>
                <a:lnTo>
                  <a:pt x="1299"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456275" y="-879550"/>
            <a:ext cx="1660800" cy="1660800"/>
          </a:xfrm>
          <a:prstGeom prst="ellipse">
            <a:avLst/>
          </a:prstGeom>
          <a:solidFill>
            <a:srgbClr val="3C5BBF">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9"/>
          <p:cNvSpPr/>
          <p:nvPr/>
        </p:nvSpPr>
        <p:spPr>
          <a:xfrm rot="2774206">
            <a:off x="8699345" y="1394804"/>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9"/>
          <p:cNvSpPr/>
          <p:nvPr/>
        </p:nvSpPr>
        <p:spPr>
          <a:xfrm rot="2774206">
            <a:off x="8659295" y="3156929"/>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tle only">
  <p:cSld name="Tittle only">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545150" y="494676"/>
            <a:ext cx="5268900" cy="410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Tree>
    <p:extLst>
      <p:ext uri="{BB962C8B-B14F-4D97-AF65-F5344CB8AC3E}">
        <p14:creationId xmlns:p14="http://schemas.microsoft.com/office/powerpoint/2010/main" val="521174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89D7FA61-049D-B719-7FFA-5942C06C35BA}"/>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B2A2112E-A45F-D454-D961-C0D65B49C53D}"/>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FEFAB624-B38C-3EAC-4DF8-1688919B0F63}"/>
              </a:ext>
            </a:extLst>
          </p:cNvPr>
          <p:cNvSpPr>
            <a:spLocks noGrp="1"/>
          </p:cNvSpPr>
          <p:nvPr>
            <p:ph type="sldNum" sz="quarter" idx="12"/>
          </p:nvPr>
        </p:nvSpPr>
        <p:spPr/>
        <p:txBody>
          <a:bodyPr/>
          <a:lstStyle>
            <a:lvl1pPr>
              <a:defRPr/>
            </a:lvl1pPr>
          </a:lstStyle>
          <a:p>
            <a:fld id="{F35925AF-E462-4E11-A516-E5A10215FCC7}" type="slidenum">
              <a:rPr lang="en-US" altLang="en-US"/>
              <a:pPr/>
              <a:t>‹#›</a:t>
            </a:fld>
            <a:endParaRPr lang="en-US" altLang="en-US"/>
          </a:p>
        </p:txBody>
      </p:sp>
    </p:spTree>
    <p:extLst>
      <p:ext uri="{BB962C8B-B14F-4D97-AF65-F5344CB8AC3E}">
        <p14:creationId xmlns:p14="http://schemas.microsoft.com/office/powerpoint/2010/main" val="2117306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8F062-AF67-D19E-CAC3-6324C294A5E8}"/>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712B784D-3E32-A31C-A7EA-C3C21BF3DA8E}"/>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D511E4C5-38BA-62FD-1B0C-C5C8F4F98C23}"/>
              </a:ext>
            </a:extLst>
          </p:cNvPr>
          <p:cNvSpPr>
            <a:spLocks noGrp="1"/>
          </p:cNvSpPr>
          <p:nvPr>
            <p:ph type="sldNum" sz="quarter" idx="12"/>
          </p:nvPr>
        </p:nvSpPr>
        <p:spPr/>
        <p:txBody>
          <a:bodyPr/>
          <a:lstStyle>
            <a:lvl1pPr>
              <a:defRPr/>
            </a:lvl1pPr>
          </a:lstStyle>
          <a:p>
            <a:fld id="{D116205F-23A0-4A29-9A87-CC1335A6B31D}" type="slidenum">
              <a:rPr lang="en-US" altLang="en-US"/>
              <a:pPr/>
              <a:t>‹#›</a:t>
            </a:fld>
            <a:endParaRPr lang="en-US" altLang="en-US"/>
          </a:p>
        </p:txBody>
      </p:sp>
    </p:spTree>
    <p:extLst>
      <p:ext uri="{BB962C8B-B14F-4D97-AF65-F5344CB8AC3E}">
        <p14:creationId xmlns:p14="http://schemas.microsoft.com/office/powerpoint/2010/main" val="1026010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a:extLst>
              <a:ext uri="{FF2B5EF4-FFF2-40B4-BE49-F238E27FC236}">
                <a16:creationId xmlns:a16="http://schemas.microsoft.com/office/drawing/2014/main" id="{E40B2D47-AECE-1633-B34F-7C23F9C9E716}"/>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8F41BB58-8AFC-7295-E4BF-8188847C1AD7}"/>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8D56CF58-CD44-5D97-2DC9-C3F98427CC7C}"/>
              </a:ext>
            </a:extLst>
          </p:cNvPr>
          <p:cNvSpPr>
            <a:spLocks noGrp="1"/>
          </p:cNvSpPr>
          <p:nvPr>
            <p:ph type="sldNum" sz="quarter" idx="12"/>
          </p:nvPr>
        </p:nvSpPr>
        <p:spPr/>
        <p:txBody>
          <a:bodyPr/>
          <a:lstStyle>
            <a:lvl1pPr>
              <a:defRPr/>
            </a:lvl1pPr>
          </a:lstStyle>
          <a:p>
            <a:fld id="{C53FC116-8DF9-4270-A2DA-06C5AED8DE96}" type="slidenum">
              <a:rPr lang="en-US" altLang="en-US"/>
              <a:pPr/>
              <a:t>‹#›</a:t>
            </a:fld>
            <a:endParaRPr lang="en-US" altLang="en-US"/>
          </a:p>
        </p:txBody>
      </p:sp>
    </p:spTree>
    <p:extLst>
      <p:ext uri="{BB962C8B-B14F-4D97-AF65-F5344CB8AC3E}">
        <p14:creationId xmlns:p14="http://schemas.microsoft.com/office/powerpoint/2010/main" val="2330603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1B5311-860C-DDF2-4655-1906F8757A9A}"/>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4583DF9E-F5F2-623D-E581-AEEBFD33F768}"/>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5AE83370-B272-38A9-B8EC-26A182199014}"/>
              </a:ext>
            </a:extLst>
          </p:cNvPr>
          <p:cNvSpPr>
            <a:spLocks noGrp="1"/>
          </p:cNvSpPr>
          <p:nvPr>
            <p:ph type="sldNum" sz="quarter" idx="12"/>
          </p:nvPr>
        </p:nvSpPr>
        <p:spPr/>
        <p:txBody>
          <a:bodyPr/>
          <a:lstStyle>
            <a:lvl1pPr>
              <a:defRPr/>
            </a:lvl1pPr>
          </a:lstStyle>
          <a:p>
            <a:fld id="{4C1D51CA-C10C-49D8-9F05-FF8C87A8C3C8}" type="slidenum">
              <a:rPr lang="en-US" altLang="en-US"/>
              <a:pPr/>
              <a:t>‹#›</a:t>
            </a:fld>
            <a:endParaRPr lang="en-US" altLang="en-US"/>
          </a:p>
        </p:txBody>
      </p:sp>
    </p:spTree>
    <p:extLst>
      <p:ext uri="{BB962C8B-B14F-4D97-AF65-F5344CB8AC3E}">
        <p14:creationId xmlns:p14="http://schemas.microsoft.com/office/powerpoint/2010/main" val="2018382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B8A680-AB6F-F905-2757-88F83AF23617}"/>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a:extLst>
              <a:ext uri="{FF2B5EF4-FFF2-40B4-BE49-F238E27FC236}">
                <a16:creationId xmlns:a16="http://schemas.microsoft.com/office/drawing/2014/main" id="{145CDCA5-5DFD-804D-C186-7EF39F7226C4}"/>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a:extLst>
              <a:ext uri="{FF2B5EF4-FFF2-40B4-BE49-F238E27FC236}">
                <a16:creationId xmlns:a16="http://schemas.microsoft.com/office/drawing/2014/main" id="{2C8A31FE-5148-323B-AD80-E2AC40968850}"/>
              </a:ext>
            </a:extLst>
          </p:cNvPr>
          <p:cNvSpPr>
            <a:spLocks noGrp="1"/>
          </p:cNvSpPr>
          <p:nvPr>
            <p:ph type="sldNum" sz="quarter" idx="12"/>
          </p:nvPr>
        </p:nvSpPr>
        <p:spPr/>
        <p:txBody>
          <a:bodyPr/>
          <a:lstStyle>
            <a:lvl1pPr>
              <a:defRPr/>
            </a:lvl1pPr>
          </a:lstStyle>
          <a:p>
            <a:fld id="{51B73028-7988-4981-BFDE-A870A975ED26}" type="slidenum">
              <a:rPr lang="en-US" altLang="en-US"/>
              <a:pPr/>
              <a:t>‹#›</a:t>
            </a:fld>
            <a:endParaRPr lang="en-US" altLang="en-US"/>
          </a:p>
        </p:txBody>
      </p:sp>
    </p:spTree>
    <p:extLst>
      <p:ext uri="{BB962C8B-B14F-4D97-AF65-F5344CB8AC3E}">
        <p14:creationId xmlns:p14="http://schemas.microsoft.com/office/powerpoint/2010/main" val="2753369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028CAC-776B-CDC1-2342-369F31F0CA97}"/>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a:extLst>
              <a:ext uri="{FF2B5EF4-FFF2-40B4-BE49-F238E27FC236}">
                <a16:creationId xmlns:a16="http://schemas.microsoft.com/office/drawing/2014/main" id="{885442FC-732C-4C20-FA13-689FF424FDC0}"/>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a:extLst>
              <a:ext uri="{FF2B5EF4-FFF2-40B4-BE49-F238E27FC236}">
                <a16:creationId xmlns:a16="http://schemas.microsoft.com/office/drawing/2014/main" id="{90C24E86-0415-4402-1896-F81A7C7011B6}"/>
              </a:ext>
            </a:extLst>
          </p:cNvPr>
          <p:cNvSpPr>
            <a:spLocks noGrp="1"/>
          </p:cNvSpPr>
          <p:nvPr>
            <p:ph type="sldNum" sz="quarter" idx="12"/>
          </p:nvPr>
        </p:nvSpPr>
        <p:spPr/>
        <p:txBody>
          <a:bodyPr/>
          <a:lstStyle>
            <a:lvl1pPr>
              <a:defRPr/>
            </a:lvl1pPr>
          </a:lstStyle>
          <a:p>
            <a:fld id="{3AB39284-D700-41E4-818B-5988A56857F9}" type="slidenum">
              <a:rPr lang="en-US" altLang="en-US"/>
              <a:pPr/>
              <a:t>‹#›</a:t>
            </a:fld>
            <a:endParaRPr lang="en-US" altLang="en-US"/>
          </a:p>
        </p:txBody>
      </p:sp>
    </p:spTree>
    <p:extLst>
      <p:ext uri="{BB962C8B-B14F-4D97-AF65-F5344CB8AC3E}">
        <p14:creationId xmlns:p14="http://schemas.microsoft.com/office/powerpoint/2010/main" val="1351109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A9582C-AC42-56E9-563B-6B608A0748F3}"/>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a:extLst>
              <a:ext uri="{FF2B5EF4-FFF2-40B4-BE49-F238E27FC236}">
                <a16:creationId xmlns:a16="http://schemas.microsoft.com/office/drawing/2014/main" id="{6B93FA55-7214-B87A-01F7-13A6BF2DF6C4}"/>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a:extLst>
              <a:ext uri="{FF2B5EF4-FFF2-40B4-BE49-F238E27FC236}">
                <a16:creationId xmlns:a16="http://schemas.microsoft.com/office/drawing/2014/main" id="{57546F59-EC63-61C8-B84E-CA30604290E8}"/>
              </a:ext>
            </a:extLst>
          </p:cNvPr>
          <p:cNvSpPr>
            <a:spLocks noGrp="1"/>
          </p:cNvSpPr>
          <p:nvPr>
            <p:ph type="sldNum" sz="quarter" idx="12"/>
          </p:nvPr>
        </p:nvSpPr>
        <p:spPr/>
        <p:txBody>
          <a:bodyPr/>
          <a:lstStyle>
            <a:lvl1pPr>
              <a:defRPr/>
            </a:lvl1pPr>
          </a:lstStyle>
          <a:p>
            <a:fld id="{B824CDF1-07C2-488C-B89C-9281667F31ED}" type="slidenum">
              <a:rPr lang="en-US" altLang="en-US"/>
              <a:pPr/>
              <a:t>‹#›</a:t>
            </a:fld>
            <a:endParaRPr lang="en-US" altLang="en-US"/>
          </a:p>
        </p:txBody>
      </p:sp>
    </p:spTree>
    <p:extLst>
      <p:ext uri="{BB962C8B-B14F-4D97-AF65-F5344CB8AC3E}">
        <p14:creationId xmlns:p14="http://schemas.microsoft.com/office/powerpoint/2010/main" val="3196488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C5129639-8EFC-D4EF-8E50-B2F05B83BDC0}"/>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347F8AE5-6520-D815-69B1-AE78B261127F}"/>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44AC27BD-5ECD-5EB0-BA76-BC66E98DEB91}"/>
              </a:ext>
            </a:extLst>
          </p:cNvPr>
          <p:cNvSpPr>
            <a:spLocks noGrp="1"/>
          </p:cNvSpPr>
          <p:nvPr>
            <p:ph type="sldNum" sz="quarter" idx="12"/>
          </p:nvPr>
        </p:nvSpPr>
        <p:spPr/>
        <p:txBody>
          <a:bodyPr/>
          <a:lstStyle>
            <a:lvl1pPr>
              <a:defRPr/>
            </a:lvl1pPr>
          </a:lstStyle>
          <a:p>
            <a:fld id="{4D2822FE-C0E6-4460-8FCC-4B9AFC03322B}" type="slidenum">
              <a:rPr lang="en-US" altLang="en-US"/>
              <a:pPr/>
              <a:t>‹#›</a:t>
            </a:fld>
            <a:endParaRPr lang="en-US" altLang="en-US"/>
          </a:p>
        </p:txBody>
      </p:sp>
    </p:spTree>
    <p:extLst>
      <p:ext uri="{BB962C8B-B14F-4D97-AF65-F5344CB8AC3E}">
        <p14:creationId xmlns:p14="http://schemas.microsoft.com/office/powerpoint/2010/main" val="1746474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ADACC7E1-9B3E-D9F1-BFB2-576B2E336B22}"/>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6D0E982F-1E41-7A11-1CD2-9592B3E2FC07}"/>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7D9DBB20-87DF-BC23-5103-740E61DFC747}"/>
              </a:ext>
            </a:extLst>
          </p:cNvPr>
          <p:cNvSpPr>
            <a:spLocks noGrp="1"/>
          </p:cNvSpPr>
          <p:nvPr>
            <p:ph type="sldNum" sz="quarter" idx="12"/>
          </p:nvPr>
        </p:nvSpPr>
        <p:spPr/>
        <p:txBody>
          <a:bodyPr/>
          <a:lstStyle>
            <a:lvl1pPr>
              <a:defRPr/>
            </a:lvl1pPr>
          </a:lstStyle>
          <a:p>
            <a:fld id="{A01C25E5-DD3C-4B8A-AF07-BF850966A12F}" type="slidenum">
              <a:rPr lang="en-US" altLang="en-US"/>
              <a:pPr/>
              <a:t>‹#›</a:t>
            </a:fld>
            <a:endParaRPr lang="en-US" altLang="en-US"/>
          </a:p>
        </p:txBody>
      </p:sp>
    </p:spTree>
    <p:extLst>
      <p:ext uri="{BB962C8B-B14F-4D97-AF65-F5344CB8AC3E}">
        <p14:creationId xmlns:p14="http://schemas.microsoft.com/office/powerpoint/2010/main" val="377139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1B7CC-4D44-F529-AA7D-D8D161967D70}"/>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ACB17BD7-5854-9156-4FEE-C0AE366BCBCB}"/>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5513B053-F85B-1533-EFEA-B105777D3C64}"/>
              </a:ext>
            </a:extLst>
          </p:cNvPr>
          <p:cNvSpPr>
            <a:spLocks noGrp="1"/>
          </p:cNvSpPr>
          <p:nvPr>
            <p:ph type="sldNum" sz="quarter" idx="12"/>
          </p:nvPr>
        </p:nvSpPr>
        <p:spPr/>
        <p:txBody>
          <a:bodyPr/>
          <a:lstStyle>
            <a:lvl1pPr>
              <a:defRPr/>
            </a:lvl1pPr>
          </a:lstStyle>
          <a:p>
            <a:fld id="{734B000A-3AE3-4D10-8727-1FD6F5353F86}" type="slidenum">
              <a:rPr lang="en-US" altLang="en-US"/>
              <a:pPr/>
              <a:t>‹#›</a:t>
            </a:fld>
            <a:endParaRPr lang="en-US" altLang="en-US"/>
          </a:p>
        </p:txBody>
      </p:sp>
    </p:spTree>
    <p:extLst>
      <p:ext uri="{BB962C8B-B14F-4D97-AF65-F5344CB8AC3E}">
        <p14:creationId xmlns:p14="http://schemas.microsoft.com/office/powerpoint/2010/main" val="954083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76B8-0557-9DA4-465E-3AC9207EC718}"/>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F786EBE5-4BD1-44F7-0A20-0A1C79ED22F1}"/>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1DF047BE-AF68-CA78-3710-ACFFDC3D5AEB}"/>
              </a:ext>
            </a:extLst>
          </p:cNvPr>
          <p:cNvSpPr>
            <a:spLocks noGrp="1"/>
          </p:cNvSpPr>
          <p:nvPr>
            <p:ph type="sldNum" sz="quarter" idx="12"/>
          </p:nvPr>
        </p:nvSpPr>
        <p:spPr/>
        <p:txBody>
          <a:bodyPr/>
          <a:lstStyle>
            <a:lvl1pPr>
              <a:defRPr/>
            </a:lvl1pPr>
          </a:lstStyle>
          <a:p>
            <a:fld id="{F69FBAAA-E41E-48E7-A52C-FEED9E0E43DF}" type="slidenum">
              <a:rPr lang="en-US" altLang="en-US"/>
              <a:pPr/>
              <a:t>‹#›</a:t>
            </a:fld>
            <a:endParaRPr lang="en-US" altLang="en-US"/>
          </a:p>
        </p:txBody>
      </p:sp>
    </p:spTree>
    <p:extLst>
      <p:ext uri="{BB962C8B-B14F-4D97-AF65-F5344CB8AC3E}">
        <p14:creationId xmlns:p14="http://schemas.microsoft.com/office/powerpoint/2010/main" val="3567166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48950" y="410575"/>
            <a:ext cx="8238000" cy="1045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448950" y="1467425"/>
            <a:ext cx="2845500" cy="104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2067837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9" name="Google Shape;5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97323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 name="Google Shape;62;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3" name="Google Shape;6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24302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 name="Google Shape;66;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67" name="Google Shape;67;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68" name="Google Shape;6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7112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457200" y="411475"/>
            <a:ext cx="8229600" cy="48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1pPr>
            <a:lvl2pPr lvl="1"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2pPr>
            <a:lvl3pPr lvl="2"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3pPr>
            <a:lvl4pPr lvl="3"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4pPr>
            <a:lvl5pPr lvl="4"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5pPr>
            <a:lvl6pPr lvl="5"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6pPr>
            <a:lvl7pPr lvl="6"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7pPr>
            <a:lvl8pPr lvl="7"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8pPr>
            <a:lvl9pPr lvl="8"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1631100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3" name="Google Shape;73;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4" name="Google Shape;7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07896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7" name="Google Shape;7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83795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sp>
        <p:nvSpPr>
          <p:cNvPr id="79" name="Google Shape;79;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1" name="Google Shape;81;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 name="Google Shape;82;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83" name="Google Shape;8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71373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80"/>
        <p:cNvGrpSpPr/>
        <p:nvPr/>
      </p:nvGrpSpPr>
      <p:grpSpPr>
        <a:xfrm>
          <a:off x="0" y="0"/>
          <a:ext cx="0" cy="0"/>
          <a:chOff x="0" y="0"/>
          <a:chExt cx="0" cy="0"/>
        </a:xfrm>
      </p:grpSpPr>
      <p:sp>
        <p:nvSpPr>
          <p:cNvPr id="181" name="Google Shape;181;p14"/>
          <p:cNvSpPr txBox="1">
            <a:spLocks noGrp="1"/>
          </p:cNvSpPr>
          <p:nvPr>
            <p:ph type="title"/>
          </p:nvPr>
        </p:nvSpPr>
        <p:spPr>
          <a:xfrm>
            <a:off x="1226463" y="3100294"/>
            <a:ext cx="66912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82" name="Google Shape;182;p14"/>
          <p:cNvSpPr txBox="1">
            <a:spLocks noGrp="1"/>
          </p:cNvSpPr>
          <p:nvPr>
            <p:ph type="subTitle" idx="1"/>
          </p:nvPr>
        </p:nvSpPr>
        <p:spPr>
          <a:xfrm>
            <a:off x="1226338" y="1511306"/>
            <a:ext cx="66912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183" name="Google Shape;183;p14"/>
          <p:cNvSpPr/>
          <p:nvPr/>
        </p:nvSpPr>
        <p:spPr>
          <a:xfrm flipH="1">
            <a:off x="4817800" y="-1095100"/>
            <a:ext cx="1938000" cy="1938000"/>
          </a:xfrm>
          <a:prstGeom prst="ellipse">
            <a:avLst/>
          </a:prstGeom>
          <a:solidFill>
            <a:srgbClr val="F2AA31">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4"/>
          <p:cNvSpPr/>
          <p:nvPr/>
        </p:nvSpPr>
        <p:spPr>
          <a:xfrm flipH="1">
            <a:off x="8442075" y="589101"/>
            <a:ext cx="1938000" cy="1938000"/>
          </a:xfrm>
          <a:prstGeom prst="ellipse">
            <a:avLst/>
          </a:prstGeom>
          <a:solidFill>
            <a:srgbClr val="F5655C">
              <a:alpha val="52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flipH="1">
            <a:off x="-1088350" y="2303800"/>
            <a:ext cx="1660800" cy="1660800"/>
          </a:xfrm>
          <a:prstGeom prst="ellipse">
            <a:avLst/>
          </a:prstGeom>
          <a:solidFill>
            <a:srgbClr val="F2AA31">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rot="3334838" flipH="1">
            <a:off x="449985" y="255209"/>
            <a:ext cx="184273" cy="212871"/>
          </a:xfrm>
          <a:custGeom>
            <a:avLst/>
            <a:gdLst/>
            <a:ahLst/>
            <a:cxnLst/>
            <a:rect l="l" t="t" r="r" b="b"/>
            <a:pathLst>
              <a:path w="1539" h="1779" extrusionOk="0">
                <a:moveTo>
                  <a:pt x="0" y="1"/>
                </a:moveTo>
                <a:lnTo>
                  <a:pt x="0" y="1778"/>
                </a:lnTo>
                <a:lnTo>
                  <a:pt x="1539" y="88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rot="-97" flipH="1">
            <a:off x="2466002" y="304328"/>
            <a:ext cx="186348" cy="195922"/>
          </a:xfrm>
          <a:custGeom>
            <a:avLst/>
            <a:gdLst/>
            <a:ahLst/>
            <a:cxnLst/>
            <a:rect l="l" t="t" r="r" b="b"/>
            <a:pathLst>
              <a:path w="2102" h="2210" extrusionOk="0">
                <a:moveTo>
                  <a:pt x="1299" y="1"/>
                </a:moveTo>
                <a:lnTo>
                  <a:pt x="761" y="553"/>
                </a:lnTo>
                <a:lnTo>
                  <a:pt x="0" y="422"/>
                </a:lnTo>
                <a:lnTo>
                  <a:pt x="360" y="1105"/>
                </a:lnTo>
                <a:lnTo>
                  <a:pt x="0" y="1787"/>
                </a:lnTo>
                <a:lnTo>
                  <a:pt x="761" y="1658"/>
                </a:lnTo>
                <a:lnTo>
                  <a:pt x="1299" y="2210"/>
                </a:lnTo>
                <a:lnTo>
                  <a:pt x="1409" y="1447"/>
                </a:lnTo>
                <a:lnTo>
                  <a:pt x="2101" y="1105"/>
                </a:lnTo>
                <a:lnTo>
                  <a:pt x="1409" y="764"/>
                </a:lnTo>
                <a:lnTo>
                  <a:pt x="1299" y="1"/>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rot="-2774206" flipH="1">
            <a:off x="8300263" y="37184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rot="-2774206" flipH="1">
            <a:off x="8105313" y="47068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rot="-2774158" flipH="1">
            <a:off x="8431035" y="3489207"/>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rot="-2774206" flipH="1">
            <a:off x="413238" y="1527654"/>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rot="-2774206" flipH="1">
            <a:off x="4378988" y="371829"/>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rot="-2774206" flipH="1">
            <a:off x="275138" y="43670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4"/>
          <p:cNvSpPr/>
          <p:nvPr/>
        </p:nvSpPr>
        <p:spPr>
          <a:xfrm rot="-2774206" flipH="1">
            <a:off x="1237463" y="4740879"/>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flipH="1">
            <a:off x="3952475" y="4537050"/>
            <a:ext cx="1938000" cy="1938000"/>
          </a:xfrm>
          <a:prstGeom prst="ellipse">
            <a:avLst/>
          </a:prstGeom>
          <a:solidFill>
            <a:srgbClr val="3C5BBF">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4"/>
        <p:cNvGrpSpPr/>
        <p:nvPr/>
      </p:nvGrpSpPr>
      <p:grpSpPr>
        <a:xfrm>
          <a:off x="0" y="0"/>
          <a:ext cx="0" cy="0"/>
          <a:chOff x="0" y="0"/>
          <a:chExt cx="0" cy="0"/>
        </a:xfrm>
      </p:grpSpPr>
      <p:sp>
        <p:nvSpPr>
          <p:cNvPr id="85" name="Google Shape;85;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86" name="Google Shape;8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50689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7"/>
        <p:cNvGrpSpPr/>
        <p:nvPr/>
      </p:nvGrpSpPr>
      <p:grpSpPr>
        <a:xfrm>
          <a:off x="0" y="0"/>
          <a:ext cx="0" cy="0"/>
          <a:chOff x="0" y="0"/>
          <a:chExt cx="0" cy="0"/>
        </a:xfrm>
      </p:grpSpPr>
      <p:sp>
        <p:nvSpPr>
          <p:cNvPr id="88" name="Google Shape;88;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9" name="Google Shape;89;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90" name="Google Shape;9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94461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00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E3FB35F6-3878-454E-8993-0CF87A386C51}"/>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757E14CB-DD31-4315-A16A-FC26E4F736C6}"/>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EE3410C5-1EEB-451B-A342-674E96745AF3}"/>
              </a:ext>
            </a:extLst>
          </p:cNvPr>
          <p:cNvSpPr>
            <a:spLocks noGrp="1"/>
          </p:cNvSpPr>
          <p:nvPr>
            <p:ph type="sldNum" sz="quarter" idx="12"/>
          </p:nvPr>
        </p:nvSpPr>
        <p:spPr/>
        <p:txBody>
          <a:bodyPr/>
          <a:lstStyle>
            <a:lvl1pPr>
              <a:defRPr/>
            </a:lvl1pPr>
          </a:lstStyle>
          <a:p>
            <a:fld id="{53F115AD-A16B-42D1-8364-1425AAA01F7A}" type="slidenum">
              <a:rPr lang="en-US" altLang="vi-VN"/>
              <a:pPr/>
              <a:t>‹#›</a:t>
            </a:fld>
            <a:endParaRPr lang="en-US" altLang="vi-VN"/>
          </a:p>
        </p:txBody>
      </p:sp>
    </p:spTree>
    <p:extLst>
      <p:ext uri="{BB962C8B-B14F-4D97-AF65-F5344CB8AC3E}">
        <p14:creationId xmlns:p14="http://schemas.microsoft.com/office/powerpoint/2010/main" val="3635058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4E537A-C84C-451B-8D62-86485D473D77}"/>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BE87BC2D-A166-478E-B5B6-554FA8DC185F}"/>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342EBC78-1082-40A1-9FE1-6100AB389288}"/>
              </a:ext>
            </a:extLst>
          </p:cNvPr>
          <p:cNvSpPr>
            <a:spLocks noGrp="1"/>
          </p:cNvSpPr>
          <p:nvPr>
            <p:ph type="sldNum" sz="quarter" idx="12"/>
          </p:nvPr>
        </p:nvSpPr>
        <p:spPr/>
        <p:txBody>
          <a:bodyPr/>
          <a:lstStyle>
            <a:lvl1pPr>
              <a:defRPr/>
            </a:lvl1pPr>
          </a:lstStyle>
          <a:p>
            <a:fld id="{FA9C96B3-726B-42D6-A9BC-BE27771B173B}" type="slidenum">
              <a:rPr lang="en-US" altLang="vi-VN"/>
              <a:pPr/>
              <a:t>‹#›</a:t>
            </a:fld>
            <a:endParaRPr lang="en-US" altLang="vi-VN"/>
          </a:p>
        </p:txBody>
      </p:sp>
    </p:spTree>
    <p:extLst>
      <p:ext uri="{BB962C8B-B14F-4D97-AF65-F5344CB8AC3E}">
        <p14:creationId xmlns:p14="http://schemas.microsoft.com/office/powerpoint/2010/main" val="1730674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a:extLst>
              <a:ext uri="{FF2B5EF4-FFF2-40B4-BE49-F238E27FC236}">
                <a16:creationId xmlns:a16="http://schemas.microsoft.com/office/drawing/2014/main" id="{D01F2A94-337F-442F-B734-9FA6B74E096D}"/>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CC421954-E24F-43C2-A8B8-758F4062BDE4}"/>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7246DADF-3B1B-4B37-BA6E-C2EA22160C8C}"/>
              </a:ext>
            </a:extLst>
          </p:cNvPr>
          <p:cNvSpPr>
            <a:spLocks noGrp="1"/>
          </p:cNvSpPr>
          <p:nvPr>
            <p:ph type="sldNum" sz="quarter" idx="12"/>
          </p:nvPr>
        </p:nvSpPr>
        <p:spPr/>
        <p:txBody>
          <a:bodyPr/>
          <a:lstStyle>
            <a:lvl1pPr>
              <a:defRPr/>
            </a:lvl1pPr>
          </a:lstStyle>
          <a:p>
            <a:fld id="{029BBA1C-C530-4CCB-BD74-83BDCCADC024}" type="slidenum">
              <a:rPr lang="en-US" altLang="vi-VN"/>
              <a:pPr/>
              <a:t>‹#›</a:t>
            </a:fld>
            <a:endParaRPr lang="en-US" altLang="vi-VN"/>
          </a:p>
        </p:txBody>
      </p:sp>
    </p:spTree>
    <p:extLst>
      <p:ext uri="{BB962C8B-B14F-4D97-AF65-F5344CB8AC3E}">
        <p14:creationId xmlns:p14="http://schemas.microsoft.com/office/powerpoint/2010/main" val="3369261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E72B6-4000-4154-A98A-1E0A9B490108}"/>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5EF5B680-5A30-4A6A-A305-D920F36A20D5}"/>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1FE41D26-D00D-41FD-AEDF-2E6B37EB3020}"/>
              </a:ext>
            </a:extLst>
          </p:cNvPr>
          <p:cNvSpPr>
            <a:spLocks noGrp="1"/>
          </p:cNvSpPr>
          <p:nvPr>
            <p:ph type="sldNum" sz="quarter" idx="12"/>
          </p:nvPr>
        </p:nvSpPr>
        <p:spPr/>
        <p:txBody>
          <a:bodyPr/>
          <a:lstStyle>
            <a:lvl1pPr>
              <a:defRPr/>
            </a:lvl1pPr>
          </a:lstStyle>
          <a:p>
            <a:fld id="{D76A8B01-85CC-4561-A8B4-CAC07EE2C8B0}" type="slidenum">
              <a:rPr lang="en-US" altLang="vi-VN"/>
              <a:pPr/>
              <a:t>‹#›</a:t>
            </a:fld>
            <a:endParaRPr lang="en-US" altLang="vi-VN"/>
          </a:p>
        </p:txBody>
      </p:sp>
    </p:spTree>
    <p:extLst>
      <p:ext uri="{BB962C8B-B14F-4D97-AF65-F5344CB8AC3E}">
        <p14:creationId xmlns:p14="http://schemas.microsoft.com/office/powerpoint/2010/main" val="2526895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F88343-02BF-4460-8F5E-51388C9BA6D4}"/>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a:extLst>
              <a:ext uri="{FF2B5EF4-FFF2-40B4-BE49-F238E27FC236}">
                <a16:creationId xmlns:a16="http://schemas.microsoft.com/office/drawing/2014/main" id="{3ED95D52-34F9-4344-8A8C-DB815D604B18}"/>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a:extLst>
              <a:ext uri="{FF2B5EF4-FFF2-40B4-BE49-F238E27FC236}">
                <a16:creationId xmlns:a16="http://schemas.microsoft.com/office/drawing/2014/main" id="{26D4AB08-F756-4ACE-A2C8-F9443066E03F}"/>
              </a:ext>
            </a:extLst>
          </p:cNvPr>
          <p:cNvSpPr>
            <a:spLocks noGrp="1"/>
          </p:cNvSpPr>
          <p:nvPr>
            <p:ph type="sldNum" sz="quarter" idx="12"/>
          </p:nvPr>
        </p:nvSpPr>
        <p:spPr/>
        <p:txBody>
          <a:bodyPr/>
          <a:lstStyle>
            <a:lvl1pPr>
              <a:defRPr/>
            </a:lvl1pPr>
          </a:lstStyle>
          <a:p>
            <a:fld id="{398C02DE-1105-4723-A680-D28C2B508F96}" type="slidenum">
              <a:rPr lang="en-US" altLang="vi-VN"/>
              <a:pPr/>
              <a:t>‹#›</a:t>
            </a:fld>
            <a:endParaRPr lang="en-US" altLang="vi-VN"/>
          </a:p>
        </p:txBody>
      </p:sp>
    </p:spTree>
    <p:extLst>
      <p:ext uri="{BB962C8B-B14F-4D97-AF65-F5344CB8AC3E}">
        <p14:creationId xmlns:p14="http://schemas.microsoft.com/office/powerpoint/2010/main" val="4269884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E4453-28C2-4ED1-99A5-A0DFC917F460}"/>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a:extLst>
              <a:ext uri="{FF2B5EF4-FFF2-40B4-BE49-F238E27FC236}">
                <a16:creationId xmlns:a16="http://schemas.microsoft.com/office/drawing/2014/main" id="{AD71E034-512A-4A20-A4CA-96A42DE659F1}"/>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a:extLst>
              <a:ext uri="{FF2B5EF4-FFF2-40B4-BE49-F238E27FC236}">
                <a16:creationId xmlns:a16="http://schemas.microsoft.com/office/drawing/2014/main" id="{D98F699D-3470-4A45-9E39-719AD26EE45C}"/>
              </a:ext>
            </a:extLst>
          </p:cNvPr>
          <p:cNvSpPr>
            <a:spLocks noGrp="1"/>
          </p:cNvSpPr>
          <p:nvPr>
            <p:ph type="sldNum" sz="quarter" idx="12"/>
          </p:nvPr>
        </p:nvSpPr>
        <p:spPr/>
        <p:txBody>
          <a:bodyPr/>
          <a:lstStyle>
            <a:lvl1pPr>
              <a:defRPr/>
            </a:lvl1pPr>
          </a:lstStyle>
          <a:p>
            <a:fld id="{607D0543-2D29-4D8E-8E77-4F170B9A858C}" type="slidenum">
              <a:rPr lang="en-US" altLang="vi-VN"/>
              <a:pPr/>
              <a:t>‹#›</a:t>
            </a:fld>
            <a:endParaRPr lang="en-US" altLang="vi-VN"/>
          </a:p>
        </p:txBody>
      </p:sp>
    </p:spTree>
    <p:extLst>
      <p:ext uri="{BB962C8B-B14F-4D97-AF65-F5344CB8AC3E}">
        <p14:creationId xmlns:p14="http://schemas.microsoft.com/office/powerpoint/2010/main" val="3604589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33E79A-D9F6-40DE-80CB-4A67126C3F46}"/>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a:extLst>
              <a:ext uri="{FF2B5EF4-FFF2-40B4-BE49-F238E27FC236}">
                <a16:creationId xmlns:a16="http://schemas.microsoft.com/office/drawing/2014/main" id="{F5119EB7-1BFF-4AD1-9884-5B246A245D16}"/>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a:extLst>
              <a:ext uri="{FF2B5EF4-FFF2-40B4-BE49-F238E27FC236}">
                <a16:creationId xmlns:a16="http://schemas.microsoft.com/office/drawing/2014/main" id="{61A05688-989E-42D1-BC4F-7825980F3B9A}"/>
              </a:ext>
            </a:extLst>
          </p:cNvPr>
          <p:cNvSpPr>
            <a:spLocks noGrp="1"/>
          </p:cNvSpPr>
          <p:nvPr>
            <p:ph type="sldNum" sz="quarter" idx="12"/>
          </p:nvPr>
        </p:nvSpPr>
        <p:spPr/>
        <p:txBody>
          <a:bodyPr/>
          <a:lstStyle>
            <a:lvl1pPr>
              <a:defRPr/>
            </a:lvl1pPr>
          </a:lstStyle>
          <a:p>
            <a:fld id="{1C89579A-4E21-4764-A126-BE21054628B2}" type="slidenum">
              <a:rPr lang="en-US" altLang="vi-VN"/>
              <a:pPr/>
              <a:t>‹#›</a:t>
            </a:fld>
            <a:endParaRPr lang="en-US" altLang="vi-VN"/>
          </a:p>
        </p:txBody>
      </p:sp>
    </p:spTree>
    <p:extLst>
      <p:ext uri="{BB962C8B-B14F-4D97-AF65-F5344CB8AC3E}">
        <p14:creationId xmlns:p14="http://schemas.microsoft.com/office/powerpoint/2010/main" val="256725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96"/>
        <p:cNvGrpSpPr/>
        <p:nvPr/>
      </p:nvGrpSpPr>
      <p:grpSpPr>
        <a:xfrm>
          <a:off x="0" y="0"/>
          <a:ext cx="0" cy="0"/>
          <a:chOff x="0" y="0"/>
          <a:chExt cx="0" cy="0"/>
        </a:xfrm>
      </p:grpSpPr>
      <p:sp>
        <p:nvSpPr>
          <p:cNvPr id="197" name="Google Shape;197;p15"/>
          <p:cNvSpPr txBox="1">
            <a:spLocks noGrp="1"/>
          </p:cNvSpPr>
          <p:nvPr>
            <p:ph type="title"/>
          </p:nvPr>
        </p:nvSpPr>
        <p:spPr>
          <a:xfrm>
            <a:off x="720000" y="542450"/>
            <a:ext cx="7704000" cy="52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8" name="Google Shape;198;p15"/>
          <p:cNvSpPr/>
          <p:nvPr/>
        </p:nvSpPr>
        <p:spPr>
          <a:xfrm rot="-2774206" flipH="1">
            <a:off x="7080054" y="4367096"/>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5"/>
          <p:cNvSpPr/>
          <p:nvPr/>
        </p:nvSpPr>
        <p:spPr>
          <a:xfrm flipH="1">
            <a:off x="6351275" y="-1398575"/>
            <a:ext cx="1938000" cy="1938000"/>
          </a:xfrm>
          <a:prstGeom prst="ellipse">
            <a:avLst/>
          </a:prstGeom>
          <a:solidFill>
            <a:srgbClr val="F5655C">
              <a:alpha val="52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flipH="1">
            <a:off x="8763575" y="2532376"/>
            <a:ext cx="1938000" cy="1938000"/>
          </a:xfrm>
          <a:prstGeom prst="ellipse">
            <a:avLst/>
          </a:prstGeom>
          <a:solidFill>
            <a:srgbClr val="F2AA31">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flipH="1">
            <a:off x="-1227150" y="1741350"/>
            <a:ext cx="1660800" cy="1660800"/>
          </a:xfrm>
          <a:prstGeom prst="ellipse">
            <a:avLst/>
          </a:prstGeom>
          <a:solidFill>
            <a:srgbClr val="F2AA31">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rot="-2774158" flipH="1">
            <a:off x="576010" y="356795"/>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5"/>
          <p:cNvSpPr/>
          <p:nvPr/>
        </p:nvSpPr>
        <p:spPr>
          <a:xfrm rot="-2774206" flipH="1">
            <a:off x="8605063" y="37184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p:nvPr/>
        </p:nvSpPr>
        <p:spPr>
          <a:xfrm rot="-2774206" flipH="1">
            <a:off x="8333913" y="48592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5"/>
          <p:cNvSpPr/>
          <p:nvPr/>
        </p:nvSpPr>
        <p:spPr>
          <a:xfrm rot="-2774158" flipH="1">
            <a:off x="8735835" y="1775082"/>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rot="5400072" flipH="1">
            <a:off x="5355686" y="156896"/>
            <a:ext cx="184272" cy="212871"/>
          </a:xfrm>
          <a:custGeom>
            <a:avLst/>
            <a:gdLst/>
            <a:ahLst/>
            <a:cxnLst/>
            <a:rect l="l" t="t" r="r" b="b"/>
            <a:pathLst>
              <a:path w="1539" h="1779" extrusionOk="0">
                <a:moveTo>
                  <a:pt x="0" y="1"/>
                </a:moveTo>
                <a:lnTo>
                  <a:pt x="0" y="1778"/>
                </a:lnTo>
                <a:lnTo>
                  <a:pt x="1539" y="889"/>
                </a:lnTo>
                <a:lnTo>
                  <a:pt x="0" y="1"/>
                </a:ln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5"/>
          <p:cNvSpPr/>
          <p:nvPr/>
        </p:nvSpPr>
        <p:spPr>
          <a:xfrm rot="-2774206" flipH="1">
            <a:off x="275138" y="1325454"/>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rot="3312081" flipH="1">
            <a:off x="6881810" y="4703743"/>
            <a:ext cx="184273" cy="212872"/>
          </a:xfrm>
          <a:custGeom>
            <a:avLst/>
            <a:gdLst/>
            <a:ahLst/>
            <a:cxnLst/>
            <a:rect l="l" t="t" r="r" b="b"/>
            <a:pathLst>
              <a:path w="1539" h="1779" extrusionOk="0">
                <a:moveTo>
                  <a:pt x="0" y="1"/>
                </a:moveTo>
                <a:lnTo>
                  <a:pt x="0" y="1778"/>
                </a:lnTo>
                <a:lnTo>
                  <a:pt x="1539" y="889"/>
                </a:lnTo>
                <a:lnTo>
                  <a:pt x="0" y="1"/>
                </a:ln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5"/>
          <p:cNvSpPr/>
          <p:nvPr/>
        </p:nvSpPr>
        <p:spPr>
          <a:xfrm rot="-2774206" flipH="1">
            <a:off x="1734063" y="1661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5"/>
          <p:cNvSpPr/>
          <p:nvPr/>
        </p:nvSpPr>
        <p:spPr>
          <a:xfrm rot="-97" flipH="1">
            <a:off x="357452" y="3151303"/>
            <a:ext cx="186348" cy="195922"/>
          </a:xfrm>
          <a:custGeom>
            <a:avLst/>
            <a:gdLst/>
            <a:ahLst/>
            <a:cxnLst/>
            <a:rect l="l" t="t" r="r" b="b"/>
            <a:pathLst>
              <a:path w="2102" h="2210" extrusionOk="0">
                <a:moveTo>
                  <a:pt x="1299" y="1"/>
                </a:moveTo>
                <a:lnTo>
                  <a:pt x="761" y="553"/>
                </a:lnTo>
                <a:lnTo>
                  <a:pt x="0" y="422"/>
                </a:lnTo>
                <a:lnTo>
                  <a:pt x="360" y="1105"/>
                </a:lnTo>
                <a:lnTo>
                  <a:pt x="0" y="1787"/>
                </a:lnTo>
                <a:lnTo>
                  <a:pt x="761" y="1658"/>
                </a:lnTo>
                <a:lnTo>
                  <a:pt x="1299" y="2210"/>
                </a:lnTo>
                <a:lnTo>
                  <a:pt x="1409" y="1447"/>
                </a:lnTo>
                <a:lnTo>
                  <a:pt x="2101" y="1105"/>
                </a:lnTo>
                <a:lnTo>
                  <a:pt x="1409" y="764"/>
                </a:lnTo>
                <a:lnTo>
                  <a:pt x="1299" y="1"/>
                </a:ln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rot="-2774206" flipH="1">
            <a:off x="275138" y="43670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rot="-2774206" flipH="1">
            <a:off x="1175613" y="4859279"/>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rot="-2774206" flipH="1">
            <a:off x="3496638" y="371829"/>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5E4B95F7-196C-4A4E-8507-400661270068}"/>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AD07E5AF-A838-4697-8177-D809C86A1A9E}"/>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C0F9402A-95B1-4DB9-BBA0-FA50F1D2FD3E}"/>
              </a:ext>
            </a:extLst>
          </p:cNvPr>
          <p:cNvSpPr>
            <a:spLocks noGrp="1"/>
          </p:cNvSpPr>
          <p:nvPr>
            <p:ph type="sldNum" sz="quarter" idx="12"/>
          </p:nvPr>
        </p:nvSpPr>
        <p:spPr/>
        <p:txBody>
          <a:bodyPr/>
          <a:lstStyle>
            <a:lvl1pPr>
              <a:defRPr/>
            </a:lvl1pPr>
          </a:lstStyle>
          <a:p>
            <a:fld id="{C8DEC267-7D12-488C-A227-EC7376C8A40E}" type="slidenum">
              <a:rPr lang="en-US" altLang="vi-VN"/>
              <a:pPr/>
              <a:t>‹#›</a:t>
            </a:fld>
            <a:endParaRPr lang="en-US" altLang="vi-VN"/>
          </a:p>
        </p:txBody>
      </p:sp>
    </p:spTree>
    <p:extLst>
      <p:ext uri="{BB962C8B-B14F-4D97-AF65-F5344CB8AC3E}">
        <p14:creationId xmlns:p14="http://schemas.microsoft.com/office/powerpoint/2010/main" val="3143458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D484A804-801A-43B7-9275-A4C11FA12A8C}"/>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AF6E8BF0-EEB3-4B54-AC57-5F1D87537523}"/>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701F44CA-65D1-4215-A8DC-DD74F97E7706}"/>
              </a:ext>
            </a:extLst>
          </p:cNvPr>
          <p:cNvSpPr>
            <a:spLocks noGrp="1"/>
          </p:cNvSpPr>
          <p:nvPr>
            <p:ph type="sldNum" sz="quarter" idx="12"/>
          </p:nvPr>
        </p:nvSpPr>
        <p:spPr/>
        <p:txBody>
          <a:bodyPr/>
          <a:lstStyle>
            <a:lvl1pPr>
              <a:defRPr/>
            </a:lvl1pPr>
          </a:lstStyle>
          <a:p>
            <a:fld id="{4CA5E378-C953-40A4-9786-A32EF8C0482D}" type="slidenum">
              <a:rPr lang="en-US" altLang="vi-VN"/>
              <a:pPr/>
              <a:t>‹#›</a:t>
            </a:fld>
            <a:endParaRPr lang="en-US" altLang="vi-VN"/>
          </a:p>
        </p:txBody>
      </p:sp>
    </p:spTree>
    <p:extLst>
      <p:ext uri="{BB962C8B-B14F-4D97-AF65-F5344CB8AC3E}">
        <p14:creationId xmlns:p14="http://schemas.microsoft.com/office/powerpoint/2010/main" val="1148089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D2AB-CEA7-4C93-B897-F73576AC18DD}"/>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F350FC22-1B4D-4C9F-BE85-823DBC627FAA}"/>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8D3593EF-8A33-4087-AE93-D7CEB78C8E8D}"/>
              </a:ext>
            </a:extLst>
          </p:cNvPr>
          <p:cNvSpPr>
            <a:spLocks noGrp="1"/>
          </p:cNvSpPr>
          <p:nvPr>
            <p:ph type="sldNum" sz="quarter" idx="12"/>
          </p:nvPr>
        </p:nvSpPr>
        <p:spPr/>
        <p:txBody>
          <a:bodyPr/>
          <a:lstStyle>
            <a:lvl1pPr>
              <a:defRPr/>
            </a:lvl1pPr>
          </a:lstStyle>
          <a:p>
            <a:fld id="{1EC34D74-D4EF-460D-9EC3-39DF318F6C85}" type="slidenum">
              <a:rPr lang="en-US" altLang="vi-VN"/>
              <a:pPr/>
              <a:t>‹#›</a:t>
            </a:fld>
            <a:endParaRPr lang="en-US" altLang="vi-VN"/>
          </a:p>
        </p:txBody>
      </p:sp>
    </p:spTree>
    <p:extLst>
      <p:ext uri="{BB962C8B-B14F-4D97-AF65-F5344CB8AC3E}">
        <p14:creationId xmlns:p14="http://schemas.microsoft.com/office/powerpoint/2010/main" val="3590018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212EF-33C8-4B32-9576-61B2FE12044D}"/>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6E4280BC-C1F6-4470-9E20-BE1F5BD8BC83}"/>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CDBC97EC-034C-487B-8E1B-46A390FF79BB}"/>
              </a:ext>
            </a:extLst>
          </p:cNvPr>
          <p:cNvSpPr>
            <a:spLocks noGrp="1"/>
          </p:cNvSpPr>
          <p:nvPr>
            <p:ph type="sldNum" sz="quarter" idx="12"/>
          </p:nvPr>
        </p:nvSpPr>
        <p:spPr/>
        <p:txBody>
          <a:bodyPr/>
          <a:lstStyle>
            <a:lvl1pPr>
              <a:defRPr/>
            </a:lvl1pPr>
          </a:lstStyle>
          <a:p>
            <a:fld id="{6325F811-422F-40D9-AB15-7DD337C137C3}" type="slidenum">
              <a:rPr lang="en-US" altLang="vi-VN"/>
              <a:pPr/>
              <a:t>‹#›</a:t>
            </a:fld>
            <a:endParaRPr lang="en-US" altLang="vi-VN"/>
          </a:p>
        </p:txBody>
      </p:sp>
    </p:spTree>
    <p:extLst>
      <p:ext uri="{BB962C8B-B14F-4D97-AF65-F5344CB8AC3E}">
        <p14:creationId xmlns:p14="http://schemas.microsoft.com/office/powerpoint/2010/main" val="359790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82"/>
        <p:cNvGrpSpPr/>
        <p:nvPr/>
      </p:nvGrpSpPr>
      <p:grpSpPr>
        <a:xfrm>
          <a:off x="0" y="0"/>
          <a:ext cx="0" cy="0"/>
          <a:chOff x="0" y="0"/>
          <a:chExt cx="0" cy="0"/>
        </a:xfrm>
      </p:grpSpPr>
      <p:sp>
        <p:nvSpPr>
          <p:cNvPr id="483" name="Google Shape;483;p29"/>
          <p:cNvSpPr/>
          <p:nvPr/>
        </p:nvSpPr>
        <p:spPr>
          <a:xfrm>
            <a:off x="575550" y="-1398575"/>
            <a:ext cx="1938000" cy="1938000"/>
          </a:xfrm>
          <a:prstGeom prst="ellipse">
            <a:avLst/>
          </a:prstGeom>
          <a:solidFill>
            <a:srgbClr val="F5655C">
              <a:alpha val="52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9"/>
          <p:cNvSpPr/>
          <p:nvPr/>
        </p:nvSpPr>
        <p:spPr>
          <a:xfrm>
            <a:off x="-1455750" y="2532376"/>
            <a:ext cx="1938000" cy="1938000"/>
          </a:xfrm>
          <a:prstGeom prst="ellipse">
            <a:avLst/>
          </a:prstGeom>
          <a:solidFill>
            <a:srgbClr val="F2AA31">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9"/>
          <p:cNvSpPr/>
          <p:nvPr/>
        </p:nvSpPr>
        <p:spPr>
          <a:xfrm>
            <a:off x="2974350" y="4537050"/>
            <a:ext cx="1938000" cy="1938000"/>
          </a:xfrm>
          <a:prstGeom prst="ellipse">
            <a:avLst/>
          </a:prstGeom>
          <a:solidFill>
            <a:srgbClr val="3C5BBF">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9"/>
          <p:cNvSpPr/>
          <p:nvPr/>
        </p:nvSpPr>
        <p:spPr>
          <a:xfrm>
            <a:off x="8659775" y="1741350"/>
            <a:ext cx="1660800" cy="1660800"/>
          </a:xfrm>
          <a:prstGeom prst="ellipse">
            <a:avLst/>
          </a:prstGeom>
          <a:solidFill>
            <a:srgbClr val="F2AA31">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9"/>
          <p:cNvSpPr/>
          <p:nvPr/>
        </p:nvSpPr>
        <p:spPr>
          <a:xfrm rot="2774158">
            <a:off x="8415567" y="295857"/>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9"/>
          <p:cNvSpPr/>
          <p:nvPr/>
        </p:nvSpPr>
        <p:spPr>
          <a:xfrm rot="2774206">
            <a:off x="493245" y="37184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9"/>
          <p:cNvSpPr/>
          <p:nvPr/>
        </p:nvSpPr>
        <p:spPr>
          <a:xfrm rot="2774206">
            <a:off x="459595" y="48592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9"/>
          <p:cNvSpPr/>
          <p:nvPr/>
        </p:nvSpPr>
        <p:spPr>
          <a:xfrm rot="2774158">
            <a:off x="342817" y="1776070"/>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9"/>
          <p:cNvSpPr/>
          <p:nvPr/>
        </p:nvSpPr>
        <p:spPr>
          <a:xfrm rot="2774158">
            <a:off x="5452292" y="202495"/>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9"/>
          <p:cNvSpPr/>
          <p:nvPr/>
        </p:nvSpPr>
        <p:spPr>
          <a:xfrm rot="2774206">
            <a:off x="3339045" y="2784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9"/>
          <p:cNvSpPr/>
          <p:nvPr/>
        </p:nvSpPr>
        <p:spPr>
          <a:xfrm rot="2774206">
            <a:off x="8472045" y="3832054"/>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9"/>
          <p:cNvSpPr/>
          <p:nvPr/>
        </p:nvSpPr>
        <p:spPr>
          <a:xfrm rot="2774206">
            <a:off x="7406158" y="4613266"/>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9"/>
          <p:cNvSpPr/>
          <p:nvPr/>
        </p:nvSpPr>
        <p:spPr>
          <a:xfrm rot="2774206">
            <a:off x="5908370" y="4669554"/>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9"/>
          <p:cNvSpPr/>
          <p:nvPr/>
        </p:nvSpPr>
        <p:spPr>
          <a:xfrm rot="2774206">
            <a:off x="8670770" y="1290029"/>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497"/>
        <p:cNvGrpSpPr/>
        <p:nvPr/>
      </p:nvGrpSpPr>
      <p:grpSpPr>
        <a:xfrm>
          <a:off x="0" y="0"/>
          <a:ext cx="0" cy="0"/>
          <a:chOff x="0" y="0"/>
          <a:chExt cx="0" cy="0"/>
        </a:xfrm>
      </p:grpSpPr>
      <p:sp>
        <p:nvSpPr>
          <p:cNvPr id="498" name="Google Shape;498;p30"/>
          <p:cNvSpPr/>
          <p:nvPr/>
        </p:nvSpPr>
        <p:spPr>
          <a:xfrm>
            <a:off x="5415225" y="-1328200"/>
            <a:ext cx="1938000" cy="1938000"/>
          </a:xfrm>
          <a:prstGeom prst="ellipse">
            <a:avLst/>
          </a:prstGeom>
          <a:solidFill>
            <a:srgbClr val="F5655C">
              <a:alpha val="52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1455750" y="2532376"/>
            <a:ext cx="1938000" cy="1938000"/>
          </a:xfrm>
          <a:prstGeom prst="ellipse">
            <a:avLst/>
          </a:prstGeom>
          <a:solidFill>
            <a:srgbClr val="F2AA31">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1907550" y="4537050"/>
            <a:ext cx="1938000" cy="1938000"/>
          </a:xfrm>
          <a:prstGeom prst="ellipse">
            <a:avLst/>
          </a:prstGeom>
          <a:solidFill>
            <a:srgbClr val="3C5BBF">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a:off x="8659775" y="1741350"/>
            <a:ext cx="1660800" cy="1660800"/>
          </a:xfrm>
          <a:prstGeom prst="ellipse">
            <a:avLst/>
          </a:prstGeom>
          <a:solidFill>
            <a:srgbClr val="F2AA31">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rot="2774158">
            <a:off x="8415567" y="295857"/>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rot="2774206">
            <a:off x="493245" y="37184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rot="2774158">
            <a:off x="4379192" y="363195"/>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rot="2774206">
            <a:off x="8670770" y="1290029"/>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2779638" y="-549987"/>
            <a:ext cx="993900" cy="993900"/>
          </a:xfrm>
          <a:prstGeom prst="ellipse">
            <a:avLst/>
          </a:prstGeom>
          <a:solidFill>
            <a:srgbClr val="3C5BBF">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rot="2774206">
            <a:off x="8670770" y="43670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rot="2774206">
            <a:off x="8472045" y="48592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0"/>
          <p:cNvSpPr/>
          <p:nvPr/>
        </p:nvSpPr>
        <p:spPr>
          <a:xfrm rot="2774206">
            <a:off x="459595" y="48592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8E9F-5F3C-4715-B5A7-5E0A724B8AE9}"/>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0B150E3-F924-4C61-BDFD-578CEBD66F9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19E690-458D-49C7-A06C-2832B3053F7C}"/>
              </a:ext>
            </a:extLst>
          </p:cNvPr>
          <p:cNvSpPr>
            <a:spLocks noGrp="1"/>
          </p:cNvSpPr>
          <p:nvPr>
            <p:ph type="body" sz="half" idx="2"/>
          </p:nvPr>
        </p:nvSpPr>
        <p:spPr>
          <a:xfrm>
            <a:off x="629842" y="1543050"/>
            <a:ext cx="2949178" cy="2858691"/>
          </a:xfrm>
        </p:spPr>
        <p:txBody>
          <a:bodyPr/>
          <a:lstStyle>
            <a:lvl1pPr marL="0" indent="0">
              <a:buNone/>
              <a:defRPr sz="1200"/>
            </a:lvl1pPr>
            <a:lvl2pPr marL="342907" indent="0">
              <a:buNone/>
              <a:defRPr sz="1050"/>
            </a:lvl2pPr>
            <a:lvl3pPr marL="685814" indent="0">
              <a:buNone/>
              <a:defRPr sz="900"/>
            </a:lvl3pPr>
            <a:lvl4pPr marL="1028721" indent="0">
              <a:buNone/>
              <a:defRPr sz="750"/>
            </a:lvl4pPr>
            <a:lvl5pPr marL="1371627" indent="0">
              <a:buNone/>
              <a:defRPr sz="750"/>
            </a:lvl5pPr>
            <a:lvl6pPr marL="1714534" indent="0">
              <a:buNone/>
              <a:defRPr sz="750"/>
            </a:lvl6pPr>
            <a:lvl7pPr marL="2057441" indent="0">
              <a:buNone/>
              <a:defRPr sz="750"/>
            </a:lvl7pPr>
            <a:lvl8pPr marL="2400348" indent="0">
              <a:buNone/>
              <a:defRPr sz="750"/>
            </a:lvl8pPr>
            <a:lvl9pPr marL="2743255"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B407587-EA3A-45D0-8654-B00CD15FFD55}"/>
              </a:ext>
            </a:extLst>
          </p:cNvPr>
          <p:cNvSpPr>
            <a:spLocks noGrp="1"/>
          </p:cNvSpPr>
          <p:nvPr>
            <p:ph type="dt" sz="half" idx="10"/>
          </p:nvPr>
        </p:nvSpPr>
        <p:spPr/>
        <p:txBody>
          <a:bodyPr/>
          <a:lstStyle/>
          <a:p>
            <a:fld id="{DB7498D2-76EE-430F-BC8F-B2CC29A77782}" type="datetimeFigureOut">
              <a:rPr lang="en-US" smtClean="0"/>
              <a:t>7/2/2023</a:t>
            </a:fld>
            <a:endParaRPr lang="en-US"/>
          </a:p>
        </p:txBody>
      </p:sp>
      <p:sp>
        <p:nvSpPr>
          <p:cNvPr id="6" name="Footer Placeholder 5">
            <a:extLst>
              <a:ext uri="{FF2B5EF4-FFF2-40B4-BE49-F238E27FC236}">
                <a16:creationId xmlns:a16="http://schemas.microsoft.com/office/drawing/2014/main" id="{CD11E60A-E8D0-41F7-B514-D6EAFC223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23947B-B468-4661-98D4-115704779789}"/>
              </a:ext>
            </a:extLst>
          </p:cNvPr>
          <p:cNvSpPr>
            <a:spLocks noGrp="1"/>
          </p:cNvSpPr>
          <p:nvPr>
            <p:ph type="sldNum" sz="quarter" idx="12"/>
          </p:nvPr>
        </p:nvSpPr>
        <p:spPr/>
        <p:txBody>
          <a:bodyPr/>
          <a:lstStyle/>
          <a:p>
            <a:fld id="{065D1B52-99CE-4088-B3EE-ECE864A6A6F6}" type="slidenum">
              <a:rPr lang="en-US" smtClean="0"/>
              <a:t>‹#›</a:t>
            </a:fld>
            <a:endParaRPr lang="en-US"/>
          </a:p>
        </p:txBody>
      </p:sp>
    </p:spTree>
    <p:extLst>
      <p:ext uri="{BB962C8B-B14F-4D97-AF65-F5344CB8AC3E}">
        <p14:creationId xmlns:p14="http://schemas.microsoft.com/office/powerpoint/2010/main" val="425176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5275" y="1341375"/>
            <a:ext cx="4415400" cy="18420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5275" y="3067825"/>
            <a:ext cx="3102000" cy="792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76699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25" y="539425"/>
            <a:ext cx="7728900" cy="478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1pPr>
            <a:lvl2pPr marL="914400" lvl="1" indent="-317500">
              <a:lnSpc>
                <a:spcPct val="115000"/>
              </a:lnSpc>
              <a:spcBef>
                <a:spcPts val="1600"/>
              </a:spcBef>
              <a:spcAft>
                <a:spcPts val="0"/>
              </a:spcAft>
              <a:buClr>
                <a:schemeClr val="dk1"/>
              </a:buClr>
              <a:buSzPts val="1400"/>
              <a:buFont typeface="Urbanist"/>
              <a:buChar char="○"/>
              <a:defRPr>
                <a:solidFill>
                  <a:schemeClr val="dk1"/>
                </a:solidFill>
                <a:latin typeface="Urbanist"/>
                <a:ea typeface="Urbanist"/>
                <a:cs typeface="Urbanist"/>
                <a:sym typeface="Urbanist"/>
              </a:defRPr>
            </a:lvl2pPr>
            <a:lvl3pPr marL="1371600" lvl="2" indent="-317500">
              <a:lnSpc>
                <a:spcPct val="115000"/>
              </a:lnSpc>
              <a:spcBef>
                <a:spcPts val="1600"/>
              </a:spcBef>
              <a:spcAft>
                <a:spcPts val="0"/>
              </a:spcAft>
              <a:buClr>
                <a:schemeClr val="dk1"/>
              </a:buClr>
              <a:buSzPts val="1400"/>
              <a:buFont typeface="Urbanist"/>
              <a:buChar char="■"/>
              <a:defRPr>
                <a:solidFill>
                  <a:schemeClr val="dk1"/>
                </a:solidFill>
                <a:latin typeface="Urbanist"/>
                <a:ea typeface="Urbanist"/>
                <a:cs typeface="Urbanist"/>
                <a:sym typeface="Urbanist"/>
              </a:defRPr>
            </a:lvl3pPr>
            <a:lvl4pPr marL="1828800" lvl="3" indent="-317500">
              <a:lnSpc>
                <a:spcPct val="115000"/>
              </a:lnSpc>
              <a:spcBef>
                <a:spcPts val="1600"/>
              </a:spcBef>
              <a:spcAft>
                <a:spcPts val="0"/>
              </a:spcAft>
              <a:buClr>
                <a:schemeClr val="dk1"/>
              </a:buClr>
              <a:buSzPts val="1400"/>
              <a:buFont typeface="Urbanist"/>
              <a:buChar char="●"/>
              <a:defRPr>
                <a:solidFill>
                  <a:schemeClr val="dk1"/>
                </a:solidFill>
                <a:latin typeface="Urbanist"/>
                <a:ea typeface="Urbanist"/>
                <a:cs typeface="Urbanist"/>
                <a:sym typeface="Urbanist"/>
              </a:defRPr>
            </a:lvl4pPr>
            <a:lvl5pPr marL="2286000" lvl="4" indent="-317500">
              <a:lnSpc>
                <a:spcPct val="115000"/>
              </a:lnSpc>
              <a:spcBef>
                <a:spcPts val="1600"/>
              </a:spcBef>
              <a:spcAft>
                <a:spcPts val="0"/>
              </a:spcAft>
              <a:buClr>
                <a:schemeClr val="dk1"/>
              </a:buClr>
              <a:buSzPts val="1400"/>
              <a:buFont typeface="Urbanist"/>
              <a:buChar char="○"/>
              <a:defRPr>
                <a:solidFill>
                  <a:schemeClr val="dk1"/>
                </a:solidFill>
                <a:latin typeface="Urbanist"/>
                <a:ea typeface="Urbanist"/>
                <a:cs typeface="Urbanist"/>
                <a:sym typeface="Urbanist"/>
              </a:defRPr>
            </a:lvl5pPr>
            <a:lvl6pPr marL="2743200" lvl="5" indent="-317500">
              <a:lnSpc>
                <a:spcPct val="115000"/>
              </a:lnSpc>
              <a:spcBef>
                <a:spcPts val="1600"/>
              </a:spcBef>
              <a:spcAft>
                <a:spcPts val="0"/>
              </a:spcAft>
              <a:buClr>
                <a:schemeClr val="dk1"/>
              </a:buClr>
              <a:buSzPts val="1400"/>
              <a:buFont typeface="Urbanist"/>
              <a:buChar char="■"/>
              <a:defRPr>
                <a:solidFill>
                  <a:schemeClr val="dk1"/>
                </a:solidFill>
                <a:latin typeface="Urbanist"/>
                <a:ea typeface="Urbanist"/>
                <a:cs typeface="Urbanist"/>
                <a:sym typeface="Urbanist"/>
              </a:defRPr>
            </a:lvl6pPr>
            <a:lvl7pPr marL="3200400" lvl="6" indent="-317500">
              <a:lnSpc>
                <a:spcPct val="115000"/>
              </a:lnSpc>
              <a:spcBef>
                <a:spcPts val="1600"/>
              </a:spcBef>
              <a:spcAft>
                <a:spcPts val="0"/>
              </a:spcAft>
              <a:buClr>
                <a:schemeClr val="dk1"/>
              </a:buClr>
              <a:buSzPts val="1400"/>
              <a:buFont typeface="Urbanist"/>
              <a:buChar char="●"/>
              <a:defRPr>
                <a:solidFill>
                  <a:schemeClr val="dk1"/>
                </a:solidFill>
                <a:latin typeface="Urbanist"/>
                <a:ea typeface="Urbanist"/>
                <a:cs typeface="Urbanist"/>
                <a:sym typeface="Urbanist"/>
              </a:defRPr>
            </a:lvl7pPr>
            <a:lvl8pPr marL="3657600" lvl="7" indent="-317500">
              <a:lnSpc>
                <a:spcPct val="115000"/>
              </a:lnSpc>
              <a:spcBef>
                <a:spcPts val="1600"/>
              </a:spcBef>
              <a:spcAft>
                <a:spcPts val="0"/>
              </a:spcAft>
              <a:buClr>
                <a:schemeClr val="dk1"/>
              </a:buClr>
              <a:buSzPts val="1400"/>
              <a:buFont typeface="Urbanist"/>
              <a:buChar char="○"/>
              <a:defRPr>
                <a:solidFill>
                  <a:schemeClr val="dk1"/>
                </a:solidFill>
                <a:latin typeface="Urbanist"/>
                <a:ea typeface="Urbanist"/>
                <a:cs typeface="Urbanist"/>
                <a:sym typeface="Urbanist"/>
              </a:defRPr>
            </a:lvl8pPr>
            <a:lvl9pPr marL="4114800" lvl="8" indent="-317500">
              <a:lnSpc>
                <a:spcPct val="115000"/>
              </a:lnSpc>
              <a:spcBef>
                <a:spcPts val="1600"/>
              </a:spcBef>
              <a:spcAft>
                <a:spcPts val="1600"/>
              </a:spcAft>
              <a:buClr>
                <a:schemeClr val="dk1"/>
              </a:buClr>
              <a:buSzPts val="1400"/>
              <a:buFont typeface="Urbanist"/>
              <a:buChar char="■"/>
              <a:defRPr>
                <a:solidFill>
                  <a:schemeClr val="dk1"/>
                </a:solidFill>
                <a:latin typeface="Urbanist"/>
                <a:ea typeface="Urbanist"/>
                <a:cs typeface="Urbanist"/>
                <a:sym typeface="Urbanis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5" r:id="rId2"/>
    <p:sldLayoutId id="2147483658" r:id="rId3"/>
    <p:sldLayoutId id="2147483660" r:id="rId4"/>
    <p:sldLayoutId id="2147483661" r:id="rId5"/>
    <p:sldLayoutId id="2147483675" r:id="rId6"/>
    <p:sldLayoutId id="2147483676" r:id="rId7"/>
    <p:sldLayoutId id="214748368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59000" y="445025"/>
            <a:ext cx="66261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2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Clr>
                <a:schemeClr val="dk1"/>
              </a:buClr>
              <a:buSzPts val="22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Clr>
                <a:schemeClr val="dk1"/>
              </a:buClr>
              <a:buSzPts val="22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Clr>
                <a:schemeClr val="dk1"/>
              </a:buClr>
              <a:buSzPts val="22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Clr>
                <a:schemeClr val="dk1"/>
              </a:buClr>
              <a:buSzPts val="22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Clr>
                <a:schemeClr val="dk1"/>
              </a:buClr>
              <a:buSzPts val="22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Clr>
                <a:schemeClr val="dk1"/>
              </a:buClr>
              <a:buSzPts val="22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Clr>
                <a:schemeClr val="dk1"/>
              </a:buClr>
              <a:buSzPts val="22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Clr>
                <a:schemeClr val="dk1"/>
              </a:buClr>
              <a:buSzPts val="22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28775" y="1405500"/>
            <a:ext cx="7686300" cy="2332500"/>
          </a:xfrm>
          <a:prstGeom prst="rect">
            <a:avLst/>
          </a:prstGeom>
          <a:noFill/>
          <a:ln>
            <a:noFill/>
          </a:ln>
        </p:spPr>
        <p:txBody>
          <a:bodyPr spcFirstLastPara="1" wrap="square" lIns="91425" tIns="91425" rIns="91425" bIns="91425" anchor="ctr" anchorCtr="0">
            <a:noAutofit/>
          </a:bodyPr>
          <a:lstStyle>
            <a:lvl1pPr marL="457200" lvl="0"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1pPr>
            <a:lvl2pPr marL="914400" lvl="1"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2pPr>
            <a:lvl3pPr marL="1371600" lvl="2"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3pPr>
            <a:lvl4pPr marL="1828800" lvl="3"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4pPr>
            <a:lvl5pPr marL="2286000" lvl="4"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5pPr>
            <a:lvl6pPr marL="2743200" lvl="5"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6pPr>
            <a:lvl7pPr marL="3200400" lvl="6"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7pPr>
            <a:lvl8pPr marL="3657600" lvl="7"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8pPr>
            <a:lvl9pPr marL="4114800" lvl="8"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226932014"/>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175701B-86FE-9B1F-7EBC-BF920E64E690}"/>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14C5D79-706E-EDA9-23BA-6C1944841E2B}"/>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70818AA-155F-6672-050C-E3727EE07B9F}"/>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b="0">
                <a:solidFill>
                  <a:srgbClr val="000000"/>
                </a:solidFill>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1B37C9D9-77BF-FD4B-2FC5-AD30A03A7D4A}"/>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b="0">
                <a:solidFill>
                  <a:srgbClr val="0000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7847F743-B817-812D-95B9-B2CE849916A3}"/>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solidFill>
                  <a:srgbClr val="000000"/>
                </a:solidFill>
                <a:latin typeface="Arial" panose="020B0604020202020204" pitchFamily="34" charset="0"/>
              </a:defRPr>
            </a:lvl1pPr>
          </a:lstStyle>
          <a:p>
            <a:fld id="{F0467F69-4CEE-4021-8918-D7983AB8BF76}" type="slidenum">
              <a:rPr lang="en-US" altLang="en-US"/>
              <a:pPr/>
              <a:t>‹#›</a:t>
            </a:fld>
            <a:endParaRPr lang="en-US" altLang="en-US"/>
          </a:p>
        </p:txBody>
      </p:sp>
    </p:spTree>
    <p:extLst>
      <p:ext uri="{BB962C8B-B14F-4D97-AF65-F5344CB8AC3E}">
        <p14:creationId xmlns:p14="http://schemas.microsoft.com/office/powerpoint/2010/main" val="36617649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15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15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15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15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15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15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15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15000"/>
              </a:lnSpc>
              <a:spcBef>
                <a:spcPts val="1600"/>
              </a:spcBef>
              <a:spcAft>
                <a:spcPts val="1600"/>
              </a:spcAft>
              <a:buSzPts val="1400"/>
              <a:buFont typeface="Roboto"/>
              <a:buChar char="■"/>
              <a:defRPr>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63407778"/>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59">
          <p15:clr>
            <a:srgbClr val="EA4335"/>
          </p15:clr>
        </p15:guide>
        <p15:guide id="4" orient="horz" pos="2981">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76EFA75-2ABA-403D-8FD4-7B610DA83CC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2051" name="Rectangle 3">
            <a:extLst>
              <a:ext uri="{FF2B5EF4-FFF2-40B4-BE49-F238E27FC236}">
                <a16:creationId xmlns:a16="http://schemas.microsoft.com/office/drawing/2014/main" id="{6844293F-C61F-470C-9AEA-88188D8D4644}"/>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AC54B2AE-C0D8-46C2-83C4-370FB7DC54C1}"/>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b="0">
                <a:solidFill>
                  <a:srgbClr val="000000"/>
                </a:solidFill>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8034F934-357E-42F9-AAB2-B7B049174790}"/>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b="0">
                <a:solidFill>
                  <a:srgbClr val="0000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5C0984FC-EF67-4726-B472-ACA7D92C454B}"/>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solidFill>
                  <a:srgbClr val="000000"/>
                </a:solidFill>
                <a:latin typeface="Arial" panose="020B0604020202020204" pitchFamily="34" charset="0"/>
              </a:defRPr>
            </a:lvl1pPr>
          </a:lstStyle>
          <a:p>
            <a:fld id="{C7EBF4C0-D48C-47F4-8510-2E892CD4616B}" type="slidenum">
              <a:rPr lang="en-US" altLang="vi-VN"/>
              <a:pPr/>
              <a:t>‹#›</a:t>
            </a:fld>
            <a:endParaRPr lang="en-US" altLang="vi-VN"/>
          </a:p>
        </p:txBody>
      </p:sp>
    </p:spTree>
    <p:extLst>
      <p:ext uri="{BB962C8B-B14F-4D97-AF65-F5344CB8AC3E}">
        <p14:creationId xmlns:p14="http://schemas.microsoft.com/office/powerpoint/2010/main" val="10091225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gif"/><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BFB"/>
        </a:solidFill>
        <a:effectLst/>
      </p:bgPr>
    </p:bg>
    <p:spTree>
      <p:nvGrpSpPr>
        <p:cNvPr id="1" name="Shape 623"/>
        <p:cNvGrpSpPr/>
        <p:nvPr/>
      </p:nvGrpSpPr>
      <p:grpSpPr>
        <a:xfrm>
          <a:off x="0" y="0"/>
          <a:ext cx="0" cy="0"/>
          <a:chOff x="0" y="0"/>
          <a:chExt cx="0" cy="0"/>
        </a:xfrm>
      </p:grpSpPr>
      <p:sp>
        <p:nvSpPr>
          <p:cNvPr id="624" name="Google Shape;624;p37"/>
          <p:cNvSpPr txBox="1">
            <a:spLocks noGrp="1"/>
          </p:cNvSpPr>
          <p:nvPr>
            <p:ph type="title"/>
          </p:nvPr>
        </p:nvSpPr>
        <p:spPr>
          <a:xfrm>
            <a:off x="3038848" y="1761186"/>
            <a:ext cx="6238084" cy="121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tx1"/>
                </a:solidFill>
              </a:rPr>
              <a:t>Nghề gì</a:t>
            </a:r>
            <a:r>
              <a:rPr lang="en" sz="4000" dirty="0">
                <a:solidFill>
                  <a:schemeClr val="lt2"/>
                </a:solidFill>
              </a:rPr>
              <a:t>?</a:t>
            </a:r>
            <a:br>
              <a:rPr lang="en" sz="4000" dirty="0">
                <a:solidFill>
                  <a:schemeClr val="lt2"/>
                </a:solidFill>
              </a:rPr>
            </a:br>
            <a:r>
              <a:rPr lang="en" sz="2800" dirty="0">
                <a:solidFill>
                  <a:schemeClr val="tx1"/>
                </a:solidFill>
                <a:latin typeface="Times New Roman" panose="02020603050405020304" pitchFamily="18" charset="0"/>
                <a:cs typeface="Times New Roman" panose="02020603050405020304" pitchFamily="18" charset="0"/>
              </a:rPr>
              <a:t>Tháng ngày bên máy luôn tay</a:t>
            </a:r>
            <a:br>
              <a:rPr lang="en" sz="2800" dirty="0">
                <a:solidFill>
                  <a:schemeClr val="tx1"/>
                </a:solidFill>
                <a:latin typeface="Times New Roman" panose="02020603050405020304" pitchFamily="18" charset="0"/>
                <a:cs typeface="Times New Roman" panose="02020603050405020304" pitchFamily="18" charset="0"/>
              </a:rPr>
            </a:br>
            <a:r>
              <a:rPr lang="en" sz="2800" dirty="0">
                <a:solidFill>
                  <a:schemeClr val="tx1"/>
                </a:solidFill>
                <a:latin typeface="Times New Roman" panose="02020603050405020304" pitchFamily="18" charset="0"/>
                <a:cs typeface="Times New Roman" panose="02020603050405020304" pitchFamily="18" charset="0"/>
              </a:rPr>
              <a:t>Làm ra của cải dựng xây nước nhà</a:t>
            </a:r>
            <a:endParaRPr sz="4000" dirty="0">
              <a:solidFill>
                <a:schemeClr val="tx1"/>
              </a:solidFill>
              <a:latin typeface="Times New Roman" panose="02020603050405020304" pitchFamily="18" charset="0"/>
              <a:cs typeface="Times New Roman" panose="02020603050405020304" pitchFamily="18" charset="0"/>
            </a:endParaRPr>
          </a:p>
        </p:txBody>
      </p:sp>
      <p:grpSp>
        <p:nvGrpSpPr>
          <p:cNvPr id="626" name="Google Shape;626;p37"/>
          <p:cNvGrpSpPr/>
          <p:nvPr/>
        </p:nvGrpSpPr>
        <p:grpSpPr>
          <a:xfrm rot="1967948">
            <a:off x="8073411" y="3715160"/>
            <a:ext cx="778112" cy="1651060"/>
            <a:chOff x="3066475" y="2717125"/>
            <a:chExt cx="478325" cy="1015000"/>
          </a:xfrm>
        </p:grpSpPr>
        <p:sp>
          <p:nvSpPr>
            <p:cNvPr id="627" name="Google Shape;627;p37"/>
            <p:cNvSpPr/>
            <p:nvPr/>
          </p:nvSpPr>
          <p:spPr>
            <a:xfrm>
              <a:off x="3066475" y="3166550"/>
              <a:ext cx="258425" cy="565575"/>
            </a:xfrm>
            <a:custGeom>
              <a:avLst/>
              <a:gdLst/>
              <a:ahLst/>
              <a:cxnLst/>
              <a:rect l="l" t="t" r="r" b="b"/>
              <a:pathLst>
                <a:path w="10337" h="22623" extrusionOk="0">
                  <a:moveTo>
                    <a:pt x="8524" y="1"/>
                  </a:moveTo>
                  <a:lnTo>
                    <a:pt x="1" y="21135"/>
                  </a:lnTo>
                  <a:lnTo>
                    <a:pt x="83" y="22369"/>
                  </a:lnTo>
                  <a:cubicBezTo>
                    <a:pt x="93" y="22517"/>
                    <a:pt x="248" y="22622"/>
                    <a:pt x="393" y="22622"/>
                  </a:cubicBezTo>
                  <a:cubicBezTo>
                    <a:pt x="453" y="22622"/>
                    <a:pt x="511" y="22604"/>
                    <a:pt x="557" y="22565"/>
                  </a:cubicBezTo>
                  <a:lnTo>
                    <a:pt x="1485" y="21747"/>
                  </a:lnTo>
                  <a:lnTo>
                    <a:pt x="10337" y="750"/>
                  </a:lnTo>
                  <a:lnTo>
                    <a:pt x="8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7"/>
            <p:cNvSpPr/>
            <p:nvPr/>
          </p:nvSpPr>
          <p:spPr>
            <a:xfrm>
              <a:off x="3217125" y="2717125"/>
              <a:ext cx="327675" cy="496875"/>
            </a:xfrm>
            <a:custGeom>
              <a:avLst/>
              <a:gdLst/>
              <a:ahLst/>
              <a:cxnLst/>
              <a:rect l="l" t="t" r="r" b="b"/>
              <a:pathLst>
                <a:path w="13107" h="19875" extrusionOk="0">
                  <a:moveTo>
                    <a:pt x="9783" y="0"/>
                  </a:moveTo>
                  <a:cubicBezTo>
                    <a:pt x="8588" y="0"/>
                    <a:pt x="7463" y="748"/>
                    <a:pt x="7049" y="1952"/>
                  </a:cubicBezTo>
                  <a:lnTo>
                    <a:pt x="2550" y="15054"/>
                  </a:lnTo>
                  <a:cubicBezTo>
                    <a:pt x="2455" y="15018"/>
                    <a:pt x="2355" y="15000"/>
                    <a:pt x="2257" y="15000"/>
                  </a:cubicBezTo>
                  <a:cubicBezTo>
                    <a:pt x="2017" y="15000"/>
                    <a:pt x="1782" y="15107"/>
                    <a:pt x="1623" y="15302"/>
                  </a:cubicBezTo>
                  <a:cubicBezTo>
                    <a:pt x="1401" y="15576"/>
                    <a:pt x="1380" y="15963"/>
                    <a:pt x="1571" y="16260"/>
                  </a:cubicBezTo>
                  <a:lnTo>
                    <a:pt x="1244" y="16125"/>
                  </a:lnTo>
                  <a:cubicBezTo>
                    <a:pt x="1141" y="16082"/>
                    <a:pt x="1035" y="16062"/>
                    <a:pt x="931" y="16062"/>
                  </a:cubicBezTo>
                  <a:cubicBezTo>
                    <a:pt x="609" y="16062"/>
                    <a:pt x="304" y="16253"/>
                    <a:pt x="174" y="16569"/>
                  </a:cubicBezTo>
                  <a:cubicBezTo>
                    <a:pt x="1" y="16988"/>
                    <a:pt x="199" y="17466"/>
                    <a:pt x="618" y="17639"/>
                  </a:cubicBezTo>
                  <a:lnTo>
                    <a:pt x="5882" y="19811"/>
                  </a:lnTo>
                  <a:cubicBezTo>
                    <a:pt x="5986" y="19854"/>
                    <a:pt x="6092" y="19875"/>
                    <a:pt x="6198" y="19875"/>
                  </a:cubicBezTo>
                  <a:cubicBezTo>
                    <a:pt x="6520" y="19875"/>
                    <a:pt x="6825" y="19683"/>
                    <a:pt x="6956" y="19367"/>
                  </a:cubicBezTo>
                  <a:cubicBezTo>
                    <a:pt x="7129" y="18947"/>
                    <a:pt x="6928" y="18467"/>
                    <a:pt x="6507" y="18295"/>
                  </a:cubicBezTo>
                  <a:lnTo>
                    <a:pt x="6181" y="18161"/>
                  </a:lnTo>
                  <a:cubicBezTo>
                    <a:pt x="6526" y="18086"/>
                    <a:pt x="6784" y="17796"/>
                    <a:pt x="6819" y="17445"/>
                  </a:cubicBezTo>
                  <a:cubicBezTo>
                    <a:pt x="6855" y="17093"/>
                    <a:pt x="6659" y="16759"/>
                    <a:pt x="6337" y="16616"/>
                  </a:cubicBezTo>
                  <a:lnTo>
                    <a:pt x="12381" y="4151"/>
                  </a:lnTo>
                  <a:cubicBezTo>
                    <a:pt x="13107" y="2653"/>
                    <a:pt x="12421" y="854"/>
                    <a:pt x="10883" y="219"/>
                  </a:cubicBezTo>
                  <a:cubicBezTo>
                    <a:pt x="10522" y="70"/>
                    <a:pt x="10149" y="0"/>
                    <a:pt x="9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7"/>
            <p:cNvSpPr/>
            <p:nvPr/>
          </p:nvSpPr>
          <p:spPr>
            <a:xfrm>
              <a:off x="3283600" y="3095950"/>
              <a:ext cx="93850" cy="37325"/>
            </a:xfrm>
            <a:custGeom>
              <a:avLst/>
              <a:gdLst/>
              <a:ahLst/>
              <a:cxnLst/>
              <a:rect l="l" t="t" r="r" b="b"/>
              <a:pathLst>
                <a:path w="3754" h="1493" fill="none" extrusionOk="0">
                  <a:moveTo>
                    <a:pt x="0" y="0"/>
                  </a:moveTo>
                  <a:cubicBezTo>
                    <a:pt x="1294" y="383"/>
                    <a:pt x="2550" y="883"/>
                    <a:pt x="3754" y="1492"/>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3253675" y="3121875"/>
              <a:ext cx="122475" cy="50075"/>
            </a:xfrm>
            <a:custGeom>
              <a:avLst/>
              <a:gdLst/>
              <a:ahLst/>
              <a:cxnLst/>
              <a:rect l="l" t="t" r="r" b="b"/>
              <a:pathLst>
                <a:path w="4899" h="2003" fill="none" extrusionOk="0">
                  <a:moveTo>
                    <a:pt x="0" y="1"/>
                  </a:moveTo>
                  <a:lnTo>
                    <a:pt x="4899" y="2003"/>
                  </a:ln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3310875" y="2779850"/>
              <a:ext cx="115325" cy="319450"/>
            </a:xfrm>
            <a:custGeom>
              <a:avLst/>
              <a:gdLst/>
              <a:ahLst/>
              <a:cxnLst/>
              <a:rect l="l" t="t" r="r" b="b"/>
              <a:pathLst>
                <a:path w="4613" h="12778" fill="none" extrusionOk="0">
                  <a:moveTo>
                    <a:pt x="1" y="12778"/>
                  </a:moveTo>
                  <a:cubicBezTo>
                    <a:pt x="1538" y="8519"/>
                    <a:pt x="3076" y="4260"/>
                    <a:pt x="4613" y="0"/>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3351575" y="2809075"/>
              <a:ext cx="128850" cy="310475"/>
            </a:xfrm>
            <a:custGeom>
              <a:avLst/>
              <a:gdLst/>
              <a:ahLst/>
              <a:cxnLst/>
              <a:rect l="l" t="t" r="r" b="b"/>
              <a:pathLst>
                <a:path w="5154" h="12419" fill="none" extrusionOk="0">
                  <a:moveTo>
                    <a:pt x="0" y="12419"/>
                  </a:moveTo>
                  <a:lnTo>
                    <a:pt x="5153" y="1"/>
                  </a:ln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37"/>
          <p:cNvGrpSpPr/>
          <p:nvPr/>
        </p:nvGrpSpPr>
        <p:grpSpPr>
          <a:xfrm flipH="1">
            <a:off x="-802369" y="1866882"/>
            <a:ext cx="5348986" cy="3447364"/>
            <a:chOff x="4579500" y="623275"/>
            <a:chExt cx="1960700" cy="1263650"/>
          </a:xfrm>
        </p:grpSpPr>
        <p:sp>
          <p:nvSpPr>
            <p:cNvPr id="634" name="Google Shape;634;p37"/>
            <p:cNvSpPr/>
            <p:nvPr/>
          </p:nvSpPr>
          <p:spPr>
            <a:xfrm>
              <a:off x="5965750" y="623275"/>
              <a:ext cx="574425" cy="923475"/>
            </a:xfrm>
            <a:custGeom>
              <a:avLst/>
              <a:gdLst/>
              <a:ahLst/>
              <a:cxnLst/>
              <a:rect l="l" t="t" r="r" b="b"/>
              <a:pathLst>
                <a:path w="22977" h="36939" extrusionOk="0">
                  <a:moveTo>
                    <a:pt x="1" y="1"/>
                  </a:moveTo>
                  <a:lnTo>
                    <a:pt x="1" y="36938"/>
                  </a:lnTo>
                  <a:lnTo>
                    <a:pt x="22977" y="36938"/>
                  </a:lnTo>
                  <a:lnTo>
                    <a:pt x="22977" y="1"/>
                  </a:lnTo>
                  <a:close/>
                </a:path>
              </a:pathLst>
            </a:custGeom>
            <a:solidFill>
              <a:srgbClr val="C5C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6033375" y="696375"/>
              <a:ext cx="126475" cy="2625"/>
            </a:xfrm>
            <a:custGeom>
              <a:avLst/>
              <a:gdLst/>
              <a:ahLst/>
              <a:cxnLst/>
              <a:rect l="l" t="t" r="r" b="b"/>
              <a:pathLst>
                <a:path w="5059" h="105" fill="none" extrusionOk="0">
                  <a:moveTo>
                    <a:pt x="1" y="104"/>
                  </a:moveTo>
                  <a:lnTo>
                    <a:pt x="5058" y="0"/>
                  </a:lnTo>
                </a:path>
              </a:pathLst>
            </a:custGeom>
            <a:noFill/>
            <a:ln w="7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7"/>
            <p:cNvSpPr/>
            <p:nvPr/>
          </p:nvSpPr>
          <p:spPr>
            <a:xfrm>
              <a:off x="6034550" y="730225"/>
              <a:ext cx="108600" cy="2400"/>
            </a:xfrm>
            <a:custGeom>
              <a:avLst/>
              <a:gdLst/>
              <a:ahLst/>
              <a:cxnLst/>
              <a:rect l="l" t="t" r="r" b="b"/>
              <a:pathLst>
                <a:path w="4344" h="96" fill="none" extrusionOk="0">
                  <a:moveTo>
                    <a:pt x="1" y="96"/>
                  </a:moveTo>
                  <a:lnTo>
                    <a:pt x="4344" y="1"/>
                  </a:lnTo>
                </a:path>
              </a:pathLst>
            </a:custGeom>
            <a:noFill/>
            <a:ln w="7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7"/>
            <p:cNvSpPr/>
            <p:nvPr/>
          </p:nvSpPr>
          <p:spPr>
            <a:xfrm>
              <a:off x="6033350" y="768725"/>
              <a:ext cx="128875" cy="1400"/>
            </a:xfrm>
            <a:custGeom>
              <a:avLst/>
              <a:gdLst/>
              <a:ahLst/>
              <a:cxnLst/>
              <a:rect l="l" t="t" r="r" b="b"/>
              <a:pathLst>
                <a:path w="5155" h="56" fill="none" extrusionOk="0">
                  <a:moveTo>
                    <a:pt x="1" y="0"/>
                  </a:moveTo>
                  <a:lnTo>
                    <a:pt x="5155" y="55"/>
                  </a:lnTo>
                </a:path>
              </a:pathLst>
            </a:custGeom>
            <a:noFill/>
            <a:ln w="7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6167025" y="876025"/>
              <a:ext cx="373175" cy="923475"/>
            </a:xfrm>
            <a:custGeom>
              <a:avLst/>
              <a:gdLst/>
              <a:ahLst/>
              <a:cxnLst/>
              <a:rect l="l" t="t" r="r" b="b"/>
              <a:pathLst>
                <a:path w="14927" h="36939" extrusionOk="0">
                  <a:moveTo>
                    <a:pt x="1" y="1"/>
                  </a:moveTo>
                  <a:lnTo>
                    <a:pt x="1" y="36938"/>
                  </a:lnTo>
                  <a:lnTo>
                    <a:pt x="14927" y="36938"/>
                  </a:lnTo>
                  <a:lnTo>
                    <a:pt x="14927" y="1"/>
                  </a:lnTo>
                  <a:close/>
                </a:path>
              </a:pathLst>
            </a:custGeom>
            <a:solidFill>
              <a:srgbClr val="C5C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7"/>
            <p:cNvSpPr/>
            <p:nvPr/>
          </p:nvSpPr>
          <p:spPr>
            <a:xfrm>
              <a:off x="6346375" y="876625"/>
              <a:ext cx="47025" cy="157350"/>
            </a:xfrm>
            <a:custGeom>
              <a:avLst/>
              <a:gdLst/>
              <a:ahLst/>
              <a:cxnLst/>
              <a:rect l="l" t="t" r="r" b="b"/>
              <a:pathLst>
                <a:path w="1881" h="6294" extrusionOk="0">
                  <a:moveTo>
                    <a:pt x="0" y="1"/>
                  </a:moveTo>
                  <a:lnTo>
                    <a:pt x="0" y="6293"/>
                  </a:lnTo>
                  <a:lnTo>
                    <a:pt x="1880" y="6293"/>
                  </a:lnTo>
                  <a:lnTo>
                    <a:pt x="18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7"/>
            <p:cNvSpPr/>
            <p:nvPr/>
          </p:nvSpPr>
          <p:spPr>
            <a:xfrm>
              <a:off x="6245700" y="922075"/>
              <a:ext cx="23925" cy="11925"/>
            </a:xfrm>
            <a:custGeom>
              <a:avLst/>
              <a:gdLst/>
              <a:ahLst/>
              <a:cxnLst/>
              <a:rect l="l" t="t" r="r" b="b"/>
              <a:pathLst>
                <a:path w="957" h="477" fill="none" extrusionOk="0">
                  <a:moveTo>
                    <a:pt x="1" y="1"/>
                  </a:moveTo>
                  <a:lnTo>
                    <a:pt x="956" y="477"/>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6238550" y="974550"/>
              <a:ext cx="9550" cy="21500"/>
            </a:xfrm>
            <a:custGeom>
              <a:avLst/>
              <a:gdLst/>
              <a:ahLst/>
              <a:cxnLst/>
              <a:rect l="l" t="t" r="r" b="b"/>
              <a:pathLst>
                <a:path w="382" h="860" fill="none" extrusionOk="0">
                  <a:moveTo>
                    <a:pt x="382" y="0"/>
                  </a:moveTo>
                  <a:lnTo>
                    <a:pt x="1" y="859"/>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7"/>
            <p:cNvSpPr/>
            <p:nvPr/>
          </p:nvSpPr>
          <p:spPr>
            <a:xfrm>
              <a:off x="6272150" y="1040800"/>
              <a:ext cx="21500" cy="7175"/>
            </a:xfrm>
            <a:custGeom>
              <a:avLst/>
              <a:gdLst/>
              <a:ahLst/>
              <a:cxnLst/>
              <a:rect l="l" t="t" r="r" b="b"/>
              <a:pathLst>
                <a:path w="860" h="287" fill="none" extrusionOk="0">
                  <a:moveTo>
                    <a:pt x="0" y="1"/>
                  </a:moveTo>
                  <a:lnTo>
                    <a:pt x="859" y="286"/>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7"/>
            <p:cNvSpPr/>
            <p:nvPr/>
          </p:nvSpPr>
          <p:spPr>
            <a:xfrm>
              <a:off x="6200375" y="1071175"/>
              <a:ext cx="9550" cy="19125"/>
            </a:xfrm>
            <a:custGeom>
              <a:avLst/>
              <a:gdLst/>
              <a:ahLst/>
              <a:cxnLst/>
              <a:rect l="l" t="t" r="r" b="b"/>
              <a:pathLst>
                <a:path w="382" h="765" fill="none" extrusionOk="0">
                  <a:moveTo>
                    <a:pt x="382" y="1"/>
                  </a:moveTo>
                  <a:lnTo>
                    <a:pt x="1" y="765"/>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6367150" y="1186550"/>
              <a:ext cx="29925" cy="9275"/>
            </a:xfrm>
            <a:custGeom>
              <a:avLst/>
              <a:gdLst/>
              <a:ahLst/>
              <a:cxnLst/>
              <a:rect l="l" t="t" r="r" b="b"/>
              <a:pathLst>
                <a:path w="1197" h="371" fill="none" extrusionOk="0">
                  <a:moveTo>
                    <a:pt x="1" y="0"/>
                  </a:moveTo>
                  <a:lnTo>
                    <a:pt x="1197" y="371"/>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6446825" y="1074075"/>
              <a:ext cx="15350" cy="16875"/>
            </a:xfrm>
            <a:custGeom>
              <a:avLst/>
              <a:gdLst/>
              <a:ahLst/>
              <a:cxnLst/>
              <a:rect l="l" t="t" r="r" b="b"/>
              <a:pathLst>
                <a:path w="614" h="675" fill="none" extrusionOk="0">
                  <a:moveTo>
                    <a:pt x="0" y="0"/>
                  </a:moveTo>
                  <a:lnTo>
                    <a:pt x="613" y="674"/>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6450900" y="938775"/>
              <a:ext cx="16725" cy="13125"/>
            </a:xfrm>
            <a:custGeom>
              <a:avLst/>
              <a:gdLst/>
              <a:ahLst/>
              <a:cxnLst/>
              <a:rect l="l" t="t" r="r" b="b"/>
              <a:pathLst>
                <a:path w="669" h="525" fill="none" extrusionOk="0">
                  <a:moveTo>
                    <a:pt x="669" y="0"/>
                  </a:moveTo>
                  <a:lnTo>
                    <a:pt x="1" y="525"/>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6297025" y="1122500"/>
              <a:ext cx="13125" cy="19100"/>
            </a:xfrm>
            <a:custGeom>
              <a:avLst/>
              <a:gdLst/>
              <a:ahLst/>
              <a:cxnLst/>
              <a:rect l="l" t="t" r="r" b="b"/>
              <a:pathLst>
                <a:path w="525" h="764" fill="none" extrusionOk="0">
                  <a:moveTo>
                    <a:pt x="525" y="0"/>
                  </a:moveTo>
                  <a:lnTo>
                    <a:pt x="0" y="763"/>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6467675" y="1327325"/>
              <a:ext cx="25125" cy="3250"/>
            </a:xfrm>
            <a:custGeom>
              <a:avLst/>
              <a:gdLst/>
              <a:ahLst/>
              <a:cxnLst/>
              <a:rect l="l" t="t" r="r" b="b"/>
              <a:pathLst>
                <a:path w="1005" h="130" fill="none" extrusionOk="0">
                  <a:moveTo>
                    <a:pt x="0" y="0"/>
                  </a:moveTo>
                  <a:lnTo>
                    <a:pt x="1004" y="130"/>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6417500" y="1367050"/>
              <a:ext cx="11950" cy="33450"/>
            </a:xfrm>
            <a:custGeom>
              <a:avLst/>
              <a:gdLst/>
              <a:ahLst/>
              <a:cxnLst/>
              <a:rect l="l" t="t" r="r" b="b"/>
              <a:pathLst>
                <a:path w="478" h="1338" fill="none" extrusionOk="0">
                  <a:moveTo>
                    <a:pt x="477" y="1"/>
                  </a:moveTo>
                  <a:cubicBezTo>
                    <a:pt x="319" y="446"/>
                    <a:pt x="160" y="892"/>
                    <a:pt x="0" y="1338"/>
                  </a:cubicBez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7"/>
            <p:cNvSpPr/>
            <p:nvPr/>
          </p:nvSpPr>
          <p:spPr>
            <a:xfrm>
              <a:off x="6462850" y="1445800"/>
              <a:ext cx="16700" cy="7150"/>
            </a:xfrm>
            <a:custGeom>
              <a:avLst/>
              <a:gdLst/>
              <a:ahLst/>
              <a:cxnLst/>
              <a:rect l="l" t="t" r="r" b="b"/>
              <a:pathLst>
                <a:path w="668" h="286" fill="none" extrusionOk="0">
                  <a:moveTo>
                    <a:pt x="0" y="0"/>
                  </a:moveTo>
                  <a:lnTo>
                    <a:pt x="668" y="286"/>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7"/>
            <p:cNvSpPr/>
            <p:nvPr/>
          </p:nvSpPr>
          <p:spPr>
            <a:xfrm>
              <a:off x="6444950" y="1232850"/>
              <a:ext cx="28650" cy="17925"/>
            </a:xfrm>
            <a:custGeom>
              <a:avLst/>
              <a:gdLst/>
              <a:ahLst/>
              <a:cxnLst/>
              <a:rect l="l" t="t" r="r" b="b"/>
              <a:pathLst>
                <a:path w="1146" h="717" fill="none" extrusionOk="0">
                  <a:moveTo>
                    <a:pt x="0" y="716"/>
                  </a:moveTo>
                  <a:lnTo>
                    <a:pt x="1145" y="0"/>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6444950" y="1591300"/>
              <a:ext cx="28650" cy="200"/>
            </a:xfrm>
            <a:custGeom>
              <a:avLst/>
              <a:gdLst/>
              <a:ahLst/>
              <a:cxnLst/>
              <a:rect l="l" t="t" r="r" b="b"/>
              <a:pathLst>
                <a:path w="1146" h="8" fill="none" extrusionOk="0">
                  <a:moveTo>
                    <a:pt x="0" y="1"/>
                  </a:moveTo>
                  <a:lnTo>
                    <a:pt x="1145" y="7"/>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6445000" y="1696300"/>
              <a:ext cx="12625" cy="25050"/>
            </a:xfrm>
            <a:custGeom>
              <a:avLst/>
              <a:gdLst/>
              <a:ahLst/>
              <a:cxnLst/>
              <a:rect l="l" t="t" r="r" b="b"/>
              <a:pathLst>
                <a:path w="505" h="1002" fill="none" extrusionOk="0">
                  <a:moveTo>
                    <a:pt x="1" y="0"/>
                  </a:moveTo>
                  <a:cubicBezTo>
                    <a:pt x="168" y="334"/>
                    <a:pt x="336" y="668"/>
                    <a:pt x="505" y="1002"/>
                  </a:cubicBez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6335775" y="1272225"/>
              <a:ext cx="8975" cy="19700"/>
            </a:xfrm>
            <a:custGeom>
              <a:avLst/>
              <a:gdLst/>
              <a:ahLst/>
              <a:cxnLst/>
              <a:rect l="l" t="t" r="r" b="b"/>
              <a:pathLst>
                <a:path w="359" h="788" fill="none" extrusionOk="0">
                  <a:moveTo>
                    <a:pt x="358" y="1"/>
                  </a:moveTo>
                  <a:cubicBezTo>
                    <a:pt x="239" y="262"/>
                    <a:pt x="120" y="525"/>
                    <a:pt x="0" y="788"/>
                  </a:cubicBez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6375150" y="1089675"/>
              <a:ext cx="10750" cy="10750"/>
            </a:xfrm>
            <a:custGeom>
              <a:avLst/>
              <a:gdLst/>
              <a:ahLst/>
              <a:cxnLst/>
              <a:rect l="l" t="t" r="r" b="b"/>
              <a:pathLst>
                <a:path w="430" h="430" fill="none" extrusionOk="0">
                  <a:moveTo>
                    <a:pt x="1" y="430"/>
                  </a:moveTo>
                  <a:lnTo>
                    <a:pt x="430" y="1"/>
                  </a:lnTo>
                </a:path>
              </a:pathLst>
            </a:custGeom>
            <a:noFill/>
            <a:ln w="120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5700150" y="857450"/>
              <a:ext cx="386000" cy="236150"/>
            </a:xfrm>
            <a:custGeom>
              <a:avLst/>
              <a:gdLst/>
              <a:ahLst/>
              <a:cxnLst/>
              <a:rect l="l" t="t" r="r" b="b"/>
              <a:pathLst>
                <a:path w="15440" h="9446" extrusionOk="0">
                  <a:moveTo>
                    <a:pt x="4254" y="0"/>
                  </a:moveTo>
                  <a:cubicBezTo>
                    <a:pt x="4152" y="0"/>
                    <a:pt x="4050" y="1"/>
                    <a:pt x="3948" y="2"/>
                  </a:cubicBezTo>
                  <a:cubicBezTo>
                    <a:pt x="2396" y="24"/>
                    <a:pt x="1096" y="1189"/>
                    <a:pt x="907" y="2732"/>
                  </a:cubicBezTo>
                  <a:cubicBezTo>
                    <a:pt x="746" y="4051"/>
                    <a:pt x="263" y="5375"/>
                    <a:pt x="0" y="6678"/>
                  </a:cubicBezTo>
                  <a:lnTo>
                    <a:pt x="14307" y="9446"/>
                  </a:lnTo>
                  <a:cubicBezTo>
                    <a:pt x="14815" y="8001"/>
                    <a:pt x="15046" y="6468"/>
                    <a:pt x="15294" y="4957"/>
                  </a:cubicBezTo>
                  <a:cubicBezTo>
                    <a:pt x="15440" y="4065"/>
                    <a:pt x="15195" y="3115"/>
                    <a:pt x="14635" y="2405"/>
                  </a:cubicBezTo>
                  <a:cubicBezTo>
                    <a:pt x="14076" y="1694"/>
                    <a:pt x="13048" y="1380"/>
                    <a:pt x="12171" y="1159"/>
                  </a:cubicBezTo>
                  <a:cubicBezTo>
                    <a:pt x="9548" y="497"/>
                    <a:pt x="6952" y="0"/>
                    <a:pt x="4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6027850" y="917800"/>
              <a:ext cx="31550" cy="66200"/>
            </a:xfrm>
            <a:custGeom>
              <a:avLst/>
              <a:gdLst/>
              <a:ahLst/>
              <a:cxnLst/>
              <a:rect l="l" t="t" r="r" b="b"/>
              <a:pathLst>
                <a:path w="1262" h="2648" fill="none" extrusionOk="0">
                  <a:moveTo>
                    <a:pt x="1" y="0"/>
                  </a:moveTo>
                  <a:cubicBezTo>
                    <a:pt x="838" y="560"/>
                    <a:pt x="1262" y="1672"/>
                    <a:pt x="1013" y="2647"/>
                  </a:cubicBezTo>
                </a:path>
              </a:pathLst>
            </a:custGeom>
            <a:noFill/>
            <a:ln w="7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7"/>
            <p:cNvSpPr/>
            <p:nvPr/>
          </p:nvSpPr>
          <p:spPr>
            <a:xfrm>
              <a:off x="4767398" y="959203"/>
              <a:ext cx="1653650" cy="877227"/>
            </a:xfrm>
            <a:custGeom>
              <a:avLst/>
              <a:gdLst/>
              <a:ahLst/>
              <a:cxnLst/>
              <a:rect l="l" t="t" r="r" b="b"/>
              <a:pathLst>
                <a:path w="66146" h="33636" extrusionOk="0">
                  <a:moveTo>
                    <a:pt x="40424" y="1"/>
                  </a:moveTo>
                  <a:cubicBezTo>
                    <a:pt x="39824" y="719"/>
                    <a:pt x="38910" y="1165"/>
                    <a:pt x="37974" y="1195"/>
                  </a:cubicBezTo>
                  <a:cubicBezTo>
                    <a:pt x="37946" y="1196"/>
                    <a:pt x="37917" y="1197"/>
                    <a:pt x="37889" y="1197"/>
                  </a:cubicBezTo>
                  <a:cubicBezTo>
                    <a:pt x="36981" y="1197"/>
                    <a:pt x="36095" y="732"/>
                    <a:pt x="35467" y="77"/>
                  </a:cubicBezTo>
                  <a:cubicBezTo>
                    <a:pt x="34699" y="200"/>
                    <a:pt x="33934" y="326"/>
                    <a:pt x="33166" y="453"/>
                  </a:cubicBezTo>
                  <a:cubicBezTo>
                    <a:pt x="31341" y="750"/>
                    <a:pt x="29518" y="1047"/>
                    <a:pt x="27695" y="1344"/>
                  </a:cubicBezTo>
                  <a:cubicBezTo>
                    <a:pt x="23249" y="2068"/>
                    <a:pt x="19019" y="4151"/>
                    <a:pt x="16150" y="7624"/>
                  </a:cubicBezTo>
                  <a:cubicBezTo>
                    <a:pt x="14393" y="8137"/>
                    <a:pt x="12618" y="8754"/>
                    <a:pt x="10860" y="9267"/>
                  </a:cubicBezTo>
                  <a:cubicBezTo>
                    <a:pt x="8087" y="10078"/>
                    <a:pt x="5250" y="10916"/>
                    <a:pt x="2923" y="12623"/>
                  </a:cubicBezTo>
                  <a:cubicBezTo>
                    <a:pt x="1775" y="15468"/>
                    <a:pt x="908" y="18286"/>
                    <a:pt x="432" y="21318"/>
                  </a:cubicBezTo>
                  <a:cubicBezTo>
                    <a:pt x="1" y="24079"/>
                    <a:pt x="907" y="26935"/>
                    <a:pt x="2861" y="28935"/>
                  </a:cubicBezTo>
                  <a:cubicBezTo>
                    <a:pt x="4526" y="30635"/>
                    <a:pt x="6900" y="31607"/>
                    <a:pt x="9277" y="31607"/>
                  </a:cubicBezTo>
                  <a:cubicBezTo>
                    <a:pt x="9693" y="31607"/>
                    <a:pt x="10109" y="31578"/>
                    <a:pt x="10521" y="31517"/>
                  </a:cubicBezTo>
                  <a:cubicBezTo>
                    <a:pt x="10531" y="32225"/>
                    <a:pt x="10531" y="32926"/>
                    <a:pt x="10542" y="33635"/>
                  </a:cubicBezTo>
                  <a:lnTo>
                    <a:pt x="63566" y="33322"/>
                  </a:lnTo>
                  <a:cubicBezTo>
                    <a:pt x="65536" y="30650"/>
                    <a:pt x="66145" y="27024"/>
                    <a:pt x="65410" y="23789"/>
                  </a:cubicBezTo>
                  <a:cubicBezTo>
                    <a:pt x="64589" y="20168"/>
                    <a:pt x="63100" y="16613"/>
                    <a:pt x="61679" y="13180"/>
                  </a:cubicBezTo>
                  <a:cubicBezTo>
                    <a:pt x="59747" y="8508"/>
                    <a:pt x="55864" y="4467"/>
                    <a:pt x="51019" y="3015"/>
                  </a:cubicBezTo>
                  <a:cubicBezTo>
                    <a:pt x="48157" y="2156"/>
                    <a:pt x="45328" y="1414"/>
                    <a:pt x="42476" y="599"/>
                  </a:cubicBezTo>
                  <a:cubicBezTo>
                    <a:pt x="41793" y="405"/>
                    <a:pt x="41111" y="205"/>
                    <a:pt x="40424" y="1"/>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7"/>
            <p:cNvSpPr/>
            <p:nvPr/>
          </p:nvSpPr>
          <p:spPr>
            <a:xfrm>
              <a:off x="5596525" y="959200"/>
              <a:ext cx="232775" cy="91750"/>
            </a:xfrm>
            <a:custGeom>
              <a:avLst/>
              <a:gdLst/>
              <a:ahLst/>
              <a:cxnLst/>
              <a:rect l="l" t="t" r="r" b="b"/>
              <a:pathLst>
                <a:path w="9311" h="3670" extrusionOk="0">
                  <a:moveTo>
                    <a:pt x="7259" y="1"/>
                  </a:moveTo>
                  <a:cubicBezTo>
                    <a:pt x="6659" y="719"/>
                    <a:pt x="5745" y="1164"/>
                    <a:pt x="4808" y="1195"/>
                  </a:cubicBezTo>
                  <a:cubicBezTo>
                    <a:pt x="4780" y="1196"/>
                    <a:pt x="4751" y="1197"/>
                    <a:pt x="4722" y="1197"/>
                  </a:cubicBezTo>
                  <a:cubicBezTo>
                    <a:pt x="3816" y="1197"/>
                    <a:pt x="2930" y="732"/>
                    <a:pt x="2302" y="76"/>
                  </a:cubicBezTo>
                  <a:cubicBezTo>
                    <a:pt x="1534" y="199"/>
                    <a:pt x="769" y="326"/>
                    <a:pt x="1" y="452"/>
                  </a:cubicBezTo>
                  <a:cubicBezTo>
                    <a:pt x="746" y="2318"/>
                    <a:pt x="2690" y="3669"/>
                    <a:pt x="4708" y="3669"/>
                  </a:cubicBezTo>
                  <a:cubicBezTo>
                    <a:pt x="4756" y="3669"/>
                    <a:pt x="4805" y="3669"/>
                    <a:pt x="4854" y="3667"/>
                  </a:cubicBezTo>
                  <a:cubicBezTo>
                    <a:pt x="6761" y="3606"/>
                    <a:pt x="8545" y="2328"/>
                    <a:pt x="9311" y="598"/>
                  </a:cubicBezTo>
                  <a:cubicBezTo>
                    <a:pt x="8627" y="403"/>
                    <a:pt x="7946" y="205"/>
                    <a:pt x="7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7"/>
            <p:cNvSpPr/>
            <p:nvPr/>
          </p:nvSpPr>
          <p:spPr>
            <a:xfrm>
              <a:off x="5756175" y="1337975"/>
              <a:ext cx="210175" cy="84775"/>
            </a:xfrm>
            <a:custGeom>
              <a:avLst/>
              <a:gdLst/>
              <a:ahLst/>
              <a:cxnLst/>
              <a:rect l="l" t="t" r="r" b="b"/>
              <a:pathLst>
                <a:path w="8407" h="3391" extrusionOk="0">
                  <a:moveTo>
                    <a:pt x="439" y="1"/>
                  </a:moveTo>
                  <a:lnTo>
                    <a:pt x="0" y="2381"/>
                  </a:lnTo>
                  <a:lnTo>
                    <a:pt x="8123" y="3390"/>
                  </a:lnTo>
                  <a:lnTo>
                    <a:pt x="8406" y="1152"/>
                  </a:lnTo>
                  <a:lnTo>
                    <a:pt x="4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7"/>
            <p:cNvSpPr/>
            <p:nvPr/>
          </p:nvSpPr>
          <p:spPr>
            <a:xfrm>
              <a:off x="5165725" y="1365100"/>
              <a:ext cx="22000" cy="177475"/>
            </a:xfrm>
            <a:custGeom>
              <a:avLst/>
              <a:gdLst/>
              <a:ahLst/>
              <a:cxnLst/>
              <a:rect l="l" t="t" r="r" b="b"/>
              <a:pathLst>
                <a:path w="880" h="7099" fill="none" extrusionOk="0">
                  <a:moveTo>
                    <a:pt x="1" y="0"/>
                  </a:moveTo>
                  <a:cubicBezTo>
                    <a:pt x="294" y="2366"/>
                    <a:pt x="586" y="4733"/>
                    <a:pt x="879" y="7099"/>
                  </a:cubicBez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4905450" y="1401675"/>
              <a:ext cx="261450" cy="66075"/>
            </a:xfrm>
            <a:custGeom>
              <a:avLst/>
              <a:gdLst/>
              <a:ahLst/>
              <a:cxnLst/>
              <a:rect l="l" t="t" r="r" b="b"/>
              <a:pathLst>
                <a:path w="10458" h="2643" fill="none" extrusionOk="0">
                  <a:moveTo>
                    <a:pt x="1" y="1285"/>
                  </a:moveTo>
                  <a:cubicBezTo>
                    <a:pt x="3481" y="2643"/>
                    <a:pt x="7410" y="2160"/>
                    <a:pt x="10458" y="1"/>
                  </a:cubicBez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7"/>
            <p:cNvSpPr/>
            <p:nvPr/>
          </p:nvSpPr>
          <p:spPr>
            <a:xfrm>
              <a:off x="5232600" y="1036625"/>
              <a:ext cx="95800" cy="509775"/>
            </a:xfrm>
            <a:custGeom>
              <a:avLst/>
              <a:gdLst/>
              <a:ahLst/>
              <a:cxnLst/>
              <a:rect l="l" t="t" r="r" b="b"/>
              <a:pathLst>
                <a:path w="3832" h="20391" fill="none" extrusionOk="0">
                  <a:moveTo>
                    <a:pt x="3832" y="0"/>
                  </a:moveTo>
                  <a:cubicBezTo>
                    <a:pt x="2377" y="6763"/>
                    <a:pt x="1101" y="13559"/>
                    <a:pt x="1" y="20390"/>
                  </a:cubicBez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7"/>
            <p:cNvSpPr/>
            <p:nvPr/>
          </p:nvSpPr>
          <p:spPr>
            <a:xfrm>
              <a:off x="5615750" y="1003375"/>
              <a:ext cx="96725" cy="597775"/>
            </a:xfrm>
            <a:custGeom>
              <a:avLst/>
              <a:gdLst/>
              <a:ahLst/>
              <a:cxnLst/>
              <a:rect l="l" t="t" r="r" b="b"/>
              <a:pathLst>
                <a:path w="3869" h="23911" fill="none" extrusionOk="0">
                  <a:moveTo>
                    <a:pt x="3869" y="1"/>
                  </a:moveTo>
                  <a:lnTo>
                    <a:pt x="1" y="23910"/>
                  </a:ln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p:cNvSpPr/>
            <p:nvPr/>
          </p:nvSpPr>
          <p:spPr>
            <a:xfrm>
              <a:off x="5870125" y="1055875"/>
              <a:ext cx="222050" cy="707500"/>
            </a:xfrm>
            <a:custGeom>
              <a:avLst/>
              <a:gdLst/>
              <a:ahLst/>
              <a:cxnLst/>
              <a:rect l="l" t="t" r="r" b="b"/>
              <a:pathLst>
                <a:path w="8882" h="28300" fill="none" extrusionOk="0">
                  <a:moveTo>
                    <a:pt x="8882" y="1"/>
                  </a:moveTo>
                  <a:lnTo>
                    <a:pt x="7291" y="21999"/>
                  </a:lnTo>
                  <a:cubicBezTo>
                    <a:pt x="4629" y="23774"/>
                    <a:pt x="2150" y="25930"/>
                    <a:pt x="1" y="28300"/>
                  </a:cubicBez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7"/>
            <p:cNvSpPr/>
            <p:nvPr/>
          </p:nvSpPr>
          <p:spPr>
            <a:xfrm>
              <a:off x="6051225" y="1608450"/>
              <a:ext cx="34600" cy="2425"/>
            </a:xfrm>
            <a:custGeom>
              <a:avLst/>
              <a:gdLst/>
              <a:ahLst/>
              <a:cxnLst/>
              <a:rect l="l" t="t" r="r" b="b"/>
              <a:pathLst>
                <a:path w="1384" h="97" fill="none" extrusionOk="0">
                  <a:moveTo>
                    <a:pt x="0" y="0"/>
                  </a:moveTo>
                  <a:lnTo>
                    <a:pt x="1384" y="97"/>
                  </a:ln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7"/>
            <p:cNvSpPr/>
            <p:nvPr/>
          </p:nvSpPr>
          <p:spPr>
            <a:xfrm>
              <a:off x="4839675" y="1156350"/>
              <a:ext cx="408400" cy="230825"/>
            </a:xfrm>
            <a:custGeom>
              <a:avLst/>
              <a:gdLst/>
              <a:ahLst/>
              <a:cxnLst/>
              <a:rect l="l" t="t" r="r" b="b"/>
              <a:pathLst>
                <a:path w="16336" h="9233" extrusionOk="0">
                  <a:moveTo>
                    <a:pt x="485" y="1"/>
                  </a:moveTo>
                  <a:cubicBezTo>
                    <a:pt x="485" y="1"/>
                    <a:pt x="190" y="1731"/>
                    <a:pt x="82" y="4242"/>
                  </a:cubicBezTo>
                  <a:cubicBezTo>
                    <a:pt x="0" y="6173"/>
                    <a:pt x="1660" y="7866"/>
                    <a:pt x="3405" y="8697"/>
                  </a:cubicBezTo>
                  <a:cubicBezTo>
                    <a:pt x="4161" y="9056"/>
                    <a:pt x="4996" y="9232"/>
                    <a:pt x="5832" y="9232"/>
                  </a:cubicBezTo>
                  <a:cubicBezTo>
                    <a:pt x="6927" y="9232"/>
                    <a:pt x="8023" y="8929"/>
                    <a:pt x="8942" y="8334"/>
                  </a:cubicBezTo>
                  <a:cubicBezTo>
                    <a:pt x="11085" y="8504"/>
                    <a:pt x="13166" y="8464"/>
                    <a:pt x="15308" y="8636"/>
                  </a:cubicBezTo>
                  <a:cubicBezTo>
                    <a:pt x="15845" y="7218"/>
                    <a:pt x="16119" y="5585"/>
                    <a:pt x="16290" y="4078"/>
                  </a:cubicBezTo>
                  <a:cubicBezTo>
                    <a:pt x="16336" y="3673"/>
                    <a:pt x="16064" y="3169"/>
                    <a:pt x="15860" y="2816"/>
                  </a:cubicBezTo>
                  <a:cubicBezTo>
                    <a:pt x="15346" y="1931"/>
                    <a:pt x="14343" y="1353"/>
                    <a:pt x="13320" y="1353"/>
                  </a:cubicBezTo>
                  <a:cubicBezTo>
                    <a:pt x="13309" y="1353"/>
                    <a:pt x="13298" y="1353"/>
                    <a:pt x="13287" y="1353"/>
                  </a:cubicBezTo>
                  <a:lnTo>
                    <a:pt x="485"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5057250" y="1321325"/>
              <a:ext cx="33050" cy="44175"/>
            </a:xfrm>
            <a:custGeom>
              <a:avLst/>
              <a:gdLst/>
              <a:ahLst/>
              <a:cxnLst/>
              <a:rect l="l" t="t" r="r" b="b"/>
              <a:pathLst>
                <a:path w="1322" h="1767" fill="none" extrusionOk="0">
                  <a:moveTo>
                    <a:pt x="1321" y="0"/>
                  </a:moveTo>
                  <a:cubicBezTo>
                    <a:pt x="992" y="201"/>
                    <a:pt x="657" y="405"/>
                    <a:pt x="407" y="699"/>
                  </a:cubicBezTo>
                  <a:cubicBezTo>
                    <a:pt x="157" y="991"/>
                    <a:pt x="1" y="1393"/>
                    <a:pt x="95" y="1766"/>
                  </a:cubicBez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4579500" y="1159625"/>
              <a:ext cx="1090525" cy="727300"/>
            </a:xfrm>
            <a:custGeom>
              <a:avLst/>
              <a:gdLst/>
              <a:ahLst/>
              <a:cxnLst/>
              <a:rect l="l" t="t" r="r" b="b"/>
              <a:pathLst>
                <a:path w="43621" h="29092" extrusionOk="0">
                  <a:moveTo>
                    <a:pt x="21811" y="3926"/>
                  </a:moveTo>
                  <a:cubicBezTo>
                    <a:pt x="27977" y="3926"/>
                    <a:pt x="33423" y="7061"/>
                    <a:pt x="36640" y="11822"/>
                  </a:cubicBezTo>
                  <a:cubicBezTo>
                    <a:pt x="33447" y="13957"/>
                    <a:pt x="29605" y="15105"/>
                    <a:pt x="25765" y="15105"/>
                  </a:cubicBezTo>
                  <a:cubicBezTo>
                    <a:pt x="24752" y="15105"/>
                    <a:pt x="23739" y="15025"/>
                    <a:pt x="22738" y="14862"/>
                  </a:cubicBezTo>
                  <a:cubicBezTo>
                    <a:pt x="18041" y="14101"/>
                    <a:pt x="13669" y="11526"/>
                    <a:pt x="10696" y="7814"/>
                  </a:cubicBezTo>
                  <a:cubicBezTo>
                    <a:pt x="13750" y="5383"/>
                    <a:pt x="17613" y="3926"/>
                    <a:pt x="21811" y="3926"/>
                  </a:cubicBezTo>
                  <a:close/>
                  <a:moveTo>
                    <a:pt x="21811" y="1"/>
                  </a:moveTo>
                  <a:cubicBezTo>
                    <a:pt x="9784" y="1"/>
                    <a:pt x="0" y="9784"/>
                    <a:pt x="0" y="21810"/>
                  </a:cubicBezTo>
                  <a:cubicBezTo>
                    <a:pt x="0" y="23714"/>
                    <a:pt x="250" y="25611"/>
                    <a:pt x="744" y="27450"/>
                  </a:cubicBezTo>
                  <a:lnTo>
                    <a:pt x="4842" y="27450"/>
                  </a:lnTo>
                  <a:cubicBezTo>
                    <a:pt x="4235" y="25632"/>
                    <a:pt x="3925" y="23727"/>
                    <a:pt x="3925" y="21810"/>
                  </a:cubicBezTo>
                  <a:cubicBezTo>
                    <a:pt x="3925" y="17526"/>
                    <a:pt x="5442" y="13589"/>
                    <a:pt x="7964" y="10505"/>
                  </a:cubicBezTo>
                  <a:cubicBezTo>
                    <a:pt x="12182" y="15412"/>
                    <a:pt x="14859" y="21496"/>
                    <a:pt x="15710" y="27934"/>
                  </a:cubicBezTo>
                  <a:lnTo>
                    <a:pt x="24841" y="29092"/>
                  </a:lnTo>
                  <a:cubicBezTo>
                    <a:pt x="27639" y="23241"/>
                    <a:pt x="32758" y="18575"/>
                    <a:pt x="38771" y="16148"/>
                  </a:cubicBezTo>
                  <a:cubicBezTo>
                    <a:pt x="40001" y="19814"/>
                    <a:pt x="40004" y="23782"/>
                    <a:pt x="38779" y="27450"/>
                  </a:cubicBezTo>
                  <a:lnTo>
                    <a:pt x="42877" y="27450"/>
                  </a:lnTo>
                  <a:cubicBezTo>
                    <a:pt x="43370" y="25611"/>
                    <a:pt x="43620" y="23714"/>
                    <a:pt x="43620" y="21810"/>
                  </a:cubicBezTo>
                  <a:cubicBezTo>
                    <a:pt x="43620" y="9784"/>
                    <a:pt x="33837" y="1"/>
                    <a:pt x="21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7"/>
            <p:cNvSpPr/>
            <p:nvPr/>
          </p:nvSpPr>
          <p:spPr>
            <a:xfrm>
              <a:off x="4664050" y="1247375"/>
              <a:ext cx="199925" cy="206950"/>
            </a:xfrm>
            <a:custGeom>
              <a:avLst/>
              <a:gdLst/>
              <a:ahLst/>
              <a:cxnLst/>
              <a:rect l="l" t="t" r="r" b="b"/>
              <a:pathLst>
                <a:path w="7997" h="8278" fill="none" extrusionOk="0">
                  <a:moveTo>
                    <a:pt x="0" y="8278"/>
                  </a:moveTo>
                  <a:cubicBezTo>
                    <a:pt x="1756" y="4802"/>
                    <a:pt x="4583" y="1876"/>
                    <a:pt x="7996" y="1"/>
                  </a:cubicBezTo>
                </a:path>
              </a:pathLst>
            </a:custGeom>
            <a:noFill/>
            <a:ln w="7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7"/>
            <p:cNvSpPr/>
            <p:nvPr/>
          </p:nvSpPr>
          <p:spPr>
            <a:xfrm>
              <a:off x="5831125" y="818275"/>
              <a:ext cx="8125" cy="16150"/>
            </a:xfrm>
            <a:custGeom>
              <a:avLst/>
              <a:gdLst/>
              <a:ahLst/>
              <a:cxnLst/>
              <a:rect l="l" t="t" r="r" b="b"/>
              <a:pathLst>
                <a:path w="325" h="646" fill="none" extrusionOk="0">
                  <a:moveTo>
                    <a:pt x="0" y="0"/>
                  </a:moveTo>
                  <a:cubicBezTo>
                    <a:pt x="212" y="130"/>
                    <a:pt x="324" y="404"/>
                    <a:pt x="265" y="645"/>
                  </a:cubicBezTo>
                </a:path>
              </a:pathLst>
            </a:custGeom>
            <a:noFill/>
            <a:ln w="7025" cap="rnd" cmpd="sng">
              <a:solidFill>
                <a:srgbClr val="DD21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7"/>
            <p:cNvSpPr/>
            <p:nvPr/>
          </p:nvSpPr>
          <p:spPr>
            <a:xfrm>
              <a:off x="5538300" y="780750"/>
              <a:ext cx="301250" cy="82225"/>
            </a:xfrm>
            <a:custGeom>
              <a:avLst/>
              <a:gdLst/>
              <a:ahLst/>
              <a:cxnLst/>
              <a:rect l="l" t="t" r="r" b="b"/>
              <a:pathLst>
                <a:path w="12050" h="3289" extrusionOk="0">
                  <a:moveTo>
                    <a:pt x="400" y="1"/>
                  </a:moveTo>
                  <a:cubicBezTo>
                    <a:pt x="112" y="222"/>
                    <a:pt x="0" y="643"/>
                    <a:pt x="142" y="977"/>
                  </a:cubicBezTo>
                  <a:cubicBezTo>
                    <a:pt x="268" y="1276"/>
                    <a:pt x="587" y="1477"/>
                    <a:pt x="910" y="1477"/>
                  </a:cubicBezTo>
                  <a:cubicBezTo>
                    <a:pt x="948" y="1477"/>
                    <a:pt x="986" y="1474"/>
                    <a:pt x="1023" y="1468"/>
                  </a:cubicBezTo>
                  <a:lnTo>
                    <a:pt x="1023" y="1468"/>
                  </a:lnTo>
                  <a:cubicBezTo>
                    <a:pt x="942" y="1797"/>
                    <a:pt x="1050" y="2161"/>
                    <a:pt x="1301" y="2388"/>
                  </a:cubicBezTo>
                  <a:cubicBezTo>
                    <a:pt x="1479" y="2545"/>
                    <a:pt x="1706" y="2627"/>
                    <a:pt x="1936" y="2627"/>
                  </a:cubicBezTo>
                  <a:cubicBezTo>
                    <a:pt x="2041" y="2627"/>
                    <a:pt x="2146" y="2610"/>
                    <a:pt x="2248" y="2575"/>
                  </a:cubicBezTo>
                  <a:lnTo>
                    <a:pt x="11222" y="3268"/>
                  </a:lnTo>
                  <a:cubicBezTo>
                    <a:pt x="11271" y="3282"/>
                    <a:pt x="11322" y="3289"/>
                    <a:pt x="11373" y="3289"/>
                  </a:cubicBezTo>
                  <a:cubicBezTo>
                    <a:pt x="11615" y="3289"/>
                    <a:pt x="11857" y="3137"/>
                    <a:pt x="11945" y="2909"/>
                  </a:cubicBezTo>
                  <a:cubicBezTo>
                    <a:pt x="12050" y="2632"/>
                    <a:pt x="11876" y="2336"/>
                    <a:pt x="11609" y="2208"/>
                  </a:cubicBezTo>
                  <a:cubicBezTo>
                    <a:pt x="11771" y="2028"/>
                    <a:pt x="11826" y="1779"/>
                    <a:pt x="11758" y="1548"/>
                  </a:cubicBezTo>
                  <a:cubicBezTo>
                    <a:pt x="11689" y="1323"/>
                    <a:pt x="11550" y="1174"/>
                    <a:pt x="11321" y="1119"/>
                  </a:cubicBezTo>
                  <a:cubicBezTo>
                    <a:pt x="11345" y="748"/>
                    <a:pt x="11437" y="412"/>
                    <a:pt x="11462" y="43"/>
                  </a:cubicBezTo>
                  <a:cubicBezTo>
                    <a:pt x="7801" y="2"/>
                    <a:pt x="4061" y="43"/>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7"/>
            <p:cNvSpPr/>
            <p:nvPr/>
          </p:nvSpPr>
          <p:spPr>
            <a:xfrm>
              <a:off x="5575000" y="777750"/>
              <a:ext cx="256275" cy="223775"/>
            </a:xfrm>
            <a:custGeom>
              <a:avLst/>
              <a:gdLst/>
              <a:ahLst/>
              <a:cxnLst/>
              <a:rect l="l" t="t" r="r" b="b"/>
              <a:pathLst>
                <a:path w="10251" h="8951" extrusionOk="0">
                  <a:moveTo>
                    <a:pt x="2070" y="0"/>
                  </a:moveTo>
                  <a:cubicBezTo>
                    <a:pt x="1941" y="740"/>
                    <a:pt x="1300" y="1270"/>
                    <a:pt x="563" y="1270"/>
                  </a:cubicBezTo>
                  <a:cubicBezTo>
                    <a:pt x="515" y="1270"/>
                    <a:pt x="468" y="1268"/>
                    <a:pt x="420" y="1263"/>
                  </a:cubicBezTo>
                  <a:cubicBezTo>
                    <a:pt x="337" y="1907"/>
                    <a:pt x="190" y="2547"/>
                    <a:pt x="108" y="3190"/>
                  </a:cubicBezTo>
                  <a:cubicBezTo>
                    <a:pt x="1" y="4019"/>
                    <a:pt x="184" y="4919"/>
                    <a:pt x="675" y="5596"/>
                  </a:cubicBezTo>
                  <a:cubicBezTo>
                    <a:pt x="1166" y="6271"/>
                    <a:pt x="1941" y="6735"/>
                    <a:pt x="2768" y="6849"/>
                  </a:cubicBezTo>
                  <a:cubicBezTo>
                    <a:pt x="2768" y="7113"/>
                    <a:pt x="2771" y="7382"/>
                    <a:pt x="2771" y="7646"/>
                  </a:cubicBezTo>
                  <a:cubicBezTo>
                    <a:pt x="3446" y="8475"/>
                    <a:pt x="4504" y="8950"/>
                    <a:pt x="5573" y="8950"/>
                  </a:cubicBezTo>
                  <a:cubicBezTo>
                    <a:pt x="5595" y="8950"/>
                    <a:pt x="5618" y="8950"/>
                    <a:pt x="5640" y="8950"/>
                  </a:cubicBezTo>
                  <a:cubicBezTo>
                    <a:pt x="6733" y="8928"/>
                    <a:pt x="7806" y="8423"/>
                    <a:pt x="8462" y="7551"/>
                  </a:cubicBezTo>
                  <a:cubicBezTo>
                    <a:pt x="8382" y="6891"/>
                    <a:pt x="8345" y="6212"/>
                    <a:pt x="8265" y="5551"/>
                  </a:cubicBezTo>
                  <a:lnTo>
                    <a:pt x="8265" y="5551"/>
                  </a:lnTo>
                  <a:cubicBezTo>
                    <a:pt x="8304" y="5554"/>
                    <a:pt x="8343" y="5556"/>
                    <a:pt x="8382" y="5556"/>
                  </a:cubicBezTo>
                  <a:cubicBezTo>
                    <a:pt x="8986" y="5556"/>
                    <a:pt x="9582" y="5229"/>
                    <a:pt x="9901" y="4716"/>
                  </a:cubicBezTo>
                  <a:cubicBezTo>
                    <a:pt x="10240" y="4169"/>
                    <a:pt x="10251" y="3434"/>
                    <a:pt x="9924" y="2879"/>
                  </a:cubicBezTo>
                  <a:cubicBezTo>
                    <a:pt x="9612" y="2349"/>
                    <a:pt x="8993" y="2047"/>
                    <a:pt x="8378" y="2047"/>
                  </a:cubicBezTo>
                  <a:cubicBezTo>
                    <a:pt x="8350" y="2047"/>
                    <a:pt x="8321" y="2048"/>
                    <a:pt x="8293" y="2049"/>
                  </a:cubicBezTo>
                  <a:cubicBezTo>
                    <a:pt x="8254" y="2300"/>
                    <a:pt x="8032" y="2512"/>
                    <a:pt x="7778" y="2539"/>
                  </a:cubicBezTo>
                  <a:cubicBezTo>
                    <a:pt x="7759" y="2541"/>
                    <a:pt x="7740" y="2542"/>
                    <a:pt x="7722" y="2542"/>
                  </a:cubicBezTo>
                  <a:cubicBezTo>
                    <a:pt x="7487" y="2542"/>
                    <a:pt x="7258" y="2396"/>
                    <a:pt x="7175" y="2173"/>
                  </a:cubicBezTo>
                  <a:cubicBezTo>
                    <a:pt x="7100" y="2196"/>
                    <a:pt x="7024" y="2206"/>
                    <a:pt x="6947" y="2206"/>
                  </a:cubicBezTo>
                  <a:cubicBezTo>
                    <a:pt x="6592" y="2206"/>
                    <a:pt x="6237" y="1979"/>
                    <a:pt x="6064" y="1659"/>
                  </a:cubicBezTo>
                  <a:cubicBezTo>
                    <a:pt x="5853" y="1272"/>
                    <a:pt x="5839" y="796"/>
                    <a:pt x="6005" y="387"/>
                  </a:cubicBezTo>
                  <a:cubicBezTo>
                    <a:pt x="4698" y="242"/>
                    <a:pt x="3378" y="146"/>
                    <a:pt x="2070"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7"/>
            <p:cNvSpPr/>
            <p:nvPr/>
          </p:nvSpPr>
          <p:spPr>
            <a:xfrm>
              <a:off x="5606900" y="832550"/>
              <a:ext cx="14050" cy="14025"/>
            </a:xfrm>
            <a:custGeom>
              <a:avLst/>
              <a:gdLst/>
              <a:ahLst/>
              <a:cxnLst/>
              <a:rect l="l" t="t" r="r" b="b"/>
              <a:pathLst>
                <a:path w="562" h="561" extrusionOk="0">
                  <a:moveTo>
                    <a:pt x="281" y="0"/>
                  </a:moveTo>
                  <a:cubicBezTo>
                    <a:pt x="126" y="0"/>
                    <a:pt x="1" y="126"/>
                    <a:pt x="1" y="281"/>
                  </a:cubicBezTo>
                  <a:cubicBezTo>
                    <a:pt x="1" y="436"/>
                    <a:pt x="126" y="560"/>
                    <a:pt x="281" y="560"/>
                  </a:cubicBezTo>
                  <a:cubicBezTo>
                    <a:pt x="436" y="560"/>
                    <a:pt x="562" y="436"/>
                    <a:pt x="562" y="281"/>
                  </a:cubicBezTo>
                  <a:cubicBezTo>
                    <a:pt x="562" y="126"/>
                    <a:pt x="436" y="0"/>
                    <a:pt x="281"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7"/>
            <p:cNvSpPr/>
            <p:nvPr/>
          </p:nvSpPr>
          <p:spPr>
            <a:xfrm>
              <a:off x="5701025" y="848700"/>
              <a:ext cx="16400" cy="14050"/>
            </a:xfrm>
            <a:custGeom>
              <a:avLst/>
              <a:gdLst/>
              <a:ahLst/>
              <a:cxnLst/>
              <a:rect l="l" t="t" r="r" b="b"/>
              <a:pathLst>
                <a:path w="656" h="562" extrusionOk="0">
                  <a:moveTo>
                    <a:pt x="373" y="1"/>
                  </a:moveTo>
                  <a:cubicBezTo>
                    <a:pt x="304" y="1"/>
                    <a:pt x="234" y="26"/>
                    <a:pt x="177" y="83"/>
                  </a:cubicBezTo>
                  <a:cubicBezTo>
                    <a:pt x="1" y="260"/>
                    <a:pt x="125" y="562"/>
                    <a:pt x="375" y="562"/>
                  </a:cubicBezTo>
                  <a:cubicBezTo>
                    <a:pt x="530" y="562"/>
                    <a:pt x="656" y="436"/>
                    <a:pt x="656" y="282"/>
                  </a:cubicBezTo>
                  <a:cubicBezTo>
                    <a:pt x="656" y="113"/>
                    <a:pt x="517" y="1"/>
                    <a:pt x="373"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7"/>
            <p:cNvSpPr/>
            <p:nvPr/>
          </p:nvSpPr>
          <p:spPr>
            <a:xfrm>
              <a:off x="5641875" y="942250"/>
              <a:ext cx="86925" cy="16625"/>
            </a:xfrm>
            <a:custGeom>
              <a:avLst/>
              <a:gdLst/>
              <a:ahLst/>
              <a:cxnLst/>
              <a:rect l="l" t="t" r="r" b="b"/>
              <a:pathLst>
                <a:path w="3477" h="665" fill="none" extrusionOk="0">
                  <a:moveTo>
                    <a:pt x="1" y="360"/>
                  </a:moveTo>
                  <a:cubicBezTo>
                    <a:pt x="1152" y="665"/>
                    <a:pt x="2413" y="535"/>
                    <a:pt x="3476" y="1"/>
                  </a:cubicBez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5779775" y="856325"/>
              <a:ext cx="23300" cy="8375"/>
            </a:xfrm>
            <a:custGeom>
              <a:avLst/>
              <a:gdLst/>
              <a:ahLst/>
              <a:cxnLst/>
              <a:rect l="l" t="t" r="r" b="b"/>
              <a:pathLst>
                <a:path w="932" h="335" fill="none" extrusionOk="0">
                  <a:moveTo>
                    <a:pt x="1" y="334"/>
                  </a:moveTo>
                  <a:lnTo>
                    <a:pt x="931" y="0"/>
                  </a:ln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7"/>
            <p:cNvSpPr/>
            <p:nvPr/>
          </p:nvSpPr>
          <p:spPr>
            <a:xfrm>
              <a:off x="5645500" y="844200"/>
              <a:ext cx="9700" cy="21875"/>
            </a:xfrm>
            <a:custGeom>
              <a:avLst/>
              <a:gdLst/>
              <a:ahLst/>
              <a:cxnLst/>
              <a:rect l="l" t="t" r="r" b="b"/>
              <a:pathLst>
                <a:path w="388" h="875" fill="none" extrusionOk="0">
                  <a:moveTo>
                    <a:pt x="366" y="0"/>
                  </a:moveTo>
                  <a:cubicBezTo>
                    <a:pt x="244" y="292"/>
                    <a:pt x="122" y="584"/>
                    <a:pt x="0" y="875"/>
                  </a:cubicBezTo>
                  <a:lnTo>
                    <a:pt x="388" y="843"/>
                  </a:ln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7"/>
            <p:cNvSpPr/>
            <p:nvPr/>
          </p:nvSpPr>
          <p:spPr>
            <a:xfrm>
              <a:off x="5668800" y="875550"/>
              <a:ext cx="16300" cy="7550"/>
            </a:xfrm>
            <a:custGeom>
              <a:avLst/>
              <a:gdLst/>
              <a:ahLst/>
              <a:cxnLst/>
              <a:rect l="l" t="t" r="r" b="b"/>
              <a:pathLst>
                <a:path w="652" h="302" fill="none" extrusionOk="0">
                  <a:moveTo>
                    <a:pt x="0" y="1"/>
                  </a:moveTo>
                  <a:cubicBezTo>
                    <a:pt x="22" y="155"/>
                    <a:pt x="147" y="275"/>
                    <a:pt x="304" y="287"/>
                  </a:cubicBezTo>
                  <a:cubicBezTo>
                    <a:pt x="460" y="301"/>
                    <a:pt x="603" y="205"/>
                    <a:pt x="651" y="56"/>
                  </a:cubicBezTo>
                </a:path>
              </a:pathLst>
            </a:custGeom>
            <a:noFill/>
            <a:ln w="7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7"/>
            <p:cNvSpPr/>
            <p:nvPr/>
          </p:nvSpPr>
          <p:spPr>
            <a:xfrm>
              <a:off x="5601450" y="806400"/>
              <a:ext cx="31975" cy="12650"/>
            </a:xfrm>
            <a:custGeom>
              <a:avLst/>
              <a:gdLst/>
              <a:ahLst/>
              <a:cxnLst/>
              <a:rect l="l" t="t" r="r" b="b"/>
              <a:pathLst>
                <a:path w="1279" h="506" fill="none" extrusionOk="0">
                  <a:moveTo>
                    <a:pt x="0" y="379"/>
                  </a:moveTo>
                  <a:cubicBezTo>
                    <a:pt x="369" y="0"/>
                    <a:pt x="993" y="61"/>
                    <a:pt x="1279" y="506"/>
                  </a:cubicBez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7"/>
            <p:cNvSpPr/>
            <p:nvPr/>
          </p:nvSpPr>
          <p:spPr>
            <a:xfrm>
              <a:off x="5691550" y="814975"/>
              <a:ext cx="28675" cy="1325"/>
            </a:xfrm>
            <a:custGeom>
              <a:avLst/>
              <a:gdLst/>
              <a:ahLst/>
              <a:cxnLst/>
              <a:rect l="l" t="t" r="r" b="b"/>
              <a:pathLst>
                <a:path w="1147" h="53" fill="none" extrusionOk="0">
                  <a:moveTo>
                    <a:pt x="0" y="0"/>
                  </a:moveTo>
                  <a:lnTo>
                    <a:pt x="1147" y="52"/>
                  </a:ln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7"/>
            <p:cNvSpPr/>
            <p:nvPr/>
          </p:nvSpPr>
          <p:spPr>
            <a:xfrm>
              <a:off x="5496250" y="673925"/>
              <a:ext cx="343100" cy="144150"/>
            </a:xfrm>
            <a:custGeom>
              <a:avLst/>
              <a:gdLst/>
              <a:ahLst/>
              <a:cxnLst/>
              <a:rect l="l" t="t" r="r" b="b"/>
              <a:pathLst>
                <a:path w="13724" h="5766" extrusionOk="0">
                  <a:moveTo>
                    <a:pt x="8326" y="1"/>
                  </a:moveTo>
                  <a:cubicBezTo>
                    <a:pt x="7847" y="1"/>
                    <a:pt x="7368" y="66"/>
                    <a:pt x="6907" y="200"/>
                  </a:cubicBezTo>
                  <a:cubicBezTo>
                    <a:pt x="5272" y="677"/>
                    <a:pt x="3911" y="2008"/>
                    <a:pt x="3401" y="3633"/>
                  </a:cubicBezTo>
                  <a:lnTo>
                    <a:pt x="314" y="3795"/>
                  </a:lnTo>
                  <a:cubicBezTo>
                    <a:pt x="13" y="3810"/>
                    <a:pt x="0" y="4250"/>
                    <a:pt x="298" y="4284"/>
                  </a:cubicBezTo>
                  <a:lnTo>
                    <a:pt x="13536" y="5765"/>
                  </a:lnTo>
                  <a:cubicBezTo>
                    <a:pt x="13723" y="4072"/>
                    <a:pt x="13015" y="2306"/>
                    <a:pt x="11710" y="1210"/>
                  </a:cubicBezTo>
                  <a:cubicBezTo>
                    <a:pt x="10772" y="424"/>
                    <a:pt x="9547" y="1"/>
                    <a:pt x="8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7"/>
            <p:cNvSpPr/>
            <p:nvPr/>
          </p:nvSpPr>
          <p:spPr>
            <a:xfrm>
              <a:off x="5762125" y="673425"/>
              <a:ext cx="5450" cy="14900"/>
            </a:xfrm>
            <a:custGeom>
              <a:avLst/>
              <a:gdLst/>
              <a:ahLst/>
              <a:cxnLst/>
              <a:rect l="l" t="t" r="r" b="b"/>
              <a:pathLst>
                <a:path w="218" h="596" fill="none" extrusionOk="0">
                  <a:moveTo>
                    <a:pt x="218" y="0"/>
                  </a:moveTo>
                  <a:cubicBezTo>
                    <a:pt x="145" y="198"/>
                    <a:pt x="73" y="396"/>
                    <a:pt x="1" y="596"/>
                  </a:cubicBez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7"/>
            <p:cNvSpPr/>
            <p:nvPr/>
          </p:nvSpPr>
          <p:spPr>
            <a:xfrm>
              <a:off x="5580925" y="765700"/>
              <a:ext cx="246800" cy="49500"/>
            </a:xfrm>
            <a:custGeom>
              <a:avLst/>
              <a:gdLst/>
              <a:ahLst/>
              <a:cxnLst/>
              <a:rect l="l" t="t" r="r" b="b"/>
              <a:pathLst>
                <a:path w="9872" h="1980" fill="none" extrusionOk="0">
                  <a:moveTo>
                    <a:pt x="0" y="1"/>
                  </a:moveTo>
                  <a:cubicBezTo>
                    <a:pt x="3312" y="548"/>
                    <a:pt x="6603" y="1207"/>
                    <a:pt x="9871" y="1980"/>
                  </a:cubicBez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7"/>
            <p:cNvSpPr/>
            <p:nvPr/>
          </p:nvSpPr>
          <p:spPr>
            <a:xfrm>
              <a:off x="4851775" y="1077875"/>
              <a:ext cx="353950" cy="255050"/>
            </a:xfrm>
            <a:custGeom>
              <a:avLst/>
              <a:gdLst/>
              <a:ahLst/>
              <a:cxnLst/>
              <a:rect l="l" t="t" r="r" b="b"/>
              <a:pathLst>
                <a:path w="14158" h="10202" extrusionOk="0">
                  <a:moveTo>
                    <a:pt x="9558" y="1"/>
                  </a:moveTo>
                  <a:cubicBezTo>
                    <a:pt x="6148" y="1"/>
                    <a:pt x="2759" y="1072"/>
                    <a:pt x="0" y="3140"/>
                  </a:cubicBezTo>
                  <a:lnTo>
                    <a:pt x="3506" y="9815"/>
                  </a:lnTo>
                  <a:cubicBezTo>
                    <a:pt x="3653" y="10095"/>
                    <a:pt x="4007" y="10202"/>
                    <a:pt x="4355" y="10202"/>
                  </a:cubicBezTo>
                  <a:cubicBezTo>
                    <a:pt x="4500" y="10202"/>
                    <a:pt x="4643" y="10183"/>
                    <a:pt x="4771" y="10151"/>
                  </a:cubicBezTo>
                  <a:cubicBezTo>
                    <a:pt x="5204" y="10041"/>
                    <a:pt x="5572" y="9702"/>
                    <a:pt x="5715" y="9278"/>
                  </a:cubicBezTo>
                  <a:cubicBezTo>
                    <a:pt x="5952" y="9735"/>
                    <a:pt x="6576" y="9998"/>
                    <a:pt x="7106" y="9998"/>
                  </a:cubicBezTo>
                  <a:cubicBezTo>
                    <a:pt x="7146" y="9998"/>
                    <a:pt x="7186" y="9997"/>
                    <a:pt x="7225" y="9994"/>
                  </a:cubicBezTo>
                  <a:cubicBezTo>
                    <a:pt x="7777" y="9949"/>
                    <a:pt x="8285" y="9553"/>
                    <a:pt x="8460" y="9028"/>
                  </a:cubicBezTo>
                  <a:cubicBezTo>
                    <a:pt x="8715" y="9357"/>
                    <a:pt x="9206" y="9558"/>
                    <a:pt x="9647" y="9558"/>
                  </a:cubicBezTo>
                  <a:cubicBezTo>
                    <a:pt x="9747" y="9558"/>
                    <a:pt x="9844" y="9548"/>
                    <a:pt x="9936" y="9526"/>
                  </a:cubicBezTo>
                  <a:cubicBezTo>
                    <a:pt x="10433" y="9410"/>
                    <a:pt x="10844" y="8984"/>
                    <a:pt x="10944" y="8484"/>
                  </a:cubicBezTo>
                  <a:cubicBezTo>
                    <a:pt x="11169" y="8915"/>
                    <a:pt x="11670" y="9184"/>
                    <a:pt x="12159" y="9184"/>
                  </a:cubicBezTo>
                  <a:cubicBezTo>
                    <a:pt x="12229" y="9184"/>
                    <a:pt x="12299" y="9179"/>
                    <a:pt x="12368" y="9167"/>
                  </a:cubicBezTo>
                  <a:cubicBezTo>
                    <a:pt x="12917" y="9075"/>
                    <a:pt x="13380" y="8604"/>
                    <a:pt x="13464" y="8054"/>
                  </a:cubicBezTo>
                  <a:cubicBezTo>
                    <a:pt x="13835" y="5609"/>
                    <a:pt x="13959" y="3136"/>
                    <a:pt x="14157" y="671"/>
                  </a:cubicBezTo>
                  <a:cubicBezTo>
                    <a:pt x="12658" y="222"/>
                    <a:pt x="11106" y="1"/>
                    <a:pt x="955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7"/>
            <p:cNvSpPr/>
            <p:nvPr/>
          </p:nvSpPr>
          <p:spPr>
            <a:xfrm>
              <a:off x="4926700" y="1263725"/>
              <a:ext cx="262650" cy="71175"/>
            </a:xfrm>
            <a:custGeom>
              <a:avLst/>
              <a:gdLst/>
              <a:ahLst/>
              <a:cxnLst/>
              <a:rect l="l" t="t" r="r" b="b"/>
              <a:pathLst>
                <a:path w="10506" h="2847" fill="none" extrusionOk="0">
                  <a:moveTo>
                    <a:pt x="0" y="1608"/>
                  </a:moveTo>
                  <a:cubicBezTo>
                    <a:pt x="153" y="1830"/>
                    <a:pt x="304" y="2052"/>
                    <a:pt x="456" y="2274"/>
                  </a:cubicBezTo>
                  <a:cubicBezTo>
                    <a:pt x="715" y="2652"/>
                    <a:pt x="1235" y="2847"/>
                    <a:pt x="1690" y="2782"/>
                  </a:cubicBezTo>
                  <a:cubicBezTo>
                    <a:pt x="2143" y="2716"/>
                    <a:pt x="2548" y="2378"/>
                    <a:pt x="2692" y="1943"/>
                  </a:cubicBezTo>
                  <a:cubicBezTo>
                    <a:pt x="3027" y="2378"/>
                    <a:pt x="3639" y="2605"/>
                    <a:pt x="4181" y="2523"/>
                  </a:cubicBezTo>
                  <a:cubicBezTo>
                    <a:pt x="4724" y="2440"/>
                    <a:pt x="5208" y="2047"/>
                    <a:pt x="5398" y="1533"/>
                  </a:cubicBezTo>
                  <a:cubicBezTo>
                    <a:pt x="5676" y="2030"/>
                    <a:pt x="6290" y="2302"/>
                    <a:pt x="6852" y="2207"/>
                  </a:cubicBezTo>
                  <a:cubicBezTo>
                    <a:pt x="7414" y="2113"/>
                    <a:pt x="7891" y="1638"/>
                    <a:pt x="7990" y="1078"/>
                  </a:cubicBezTo>
                  <a:cubicBezTo>
                    <a:pt x="8183" y="1462"/>
                    <a:pt x="8572" y="1733"/>
                    <a:pt x="8998" y="1776"/>
                  </a:cubicBezTo>
                  <a:cubicBezTo>
                    <a:pt x="9425" y="1818"/>
                    <a:pt x="9868" y="1628"/>
                    <a:pt x="10133" y="1290"/>
                  </a:cubicBezTo>
                  <a:cubicBezTo>
                    <a:pt x="10412" y="932"/>
                    <a:pt x="10482" y="455"/>
                    <a:pt x="10505" y="0"/>
                  </a:cubicBez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7"/>
            <p:cNvSpPr/>
            <p:nvPr/>
          </p:nvSpPr>
          <p:spPr>
            <a:xfrm>
              <a:off x="4960625" y="1180425"/>
              <a:ext cx="32800" cy="129300"/>
            </a:xfrm>
            <a:custGeom>
              <a:avLst/>
              <a:gdLst/>
              <a:ahLst/>
              <a:cxnLst/>
              <a:rect l="l" t="t" r="r" b="b"/>
              <a:pathLst>
                <a:path w="1312" h="5172" fill="none" extrusionOk="0">
                  <a:moveTo>
                    <a:pt x="0" y="0"/>
                  </a:moveTo>
                  <a:lnTo>
                    <a:pt x="1312" y="5172"/>
                  </a:ln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7"/>
            <p:cNvSpPr/>
            <p:nvPr/>
          </p:nvSpPr>
          <p:spPr>
            <a:xfrm>
              <a:off x="5043350" y="1157500"/>
              <a:ext cx="18050" cy="144575"/>
            </a:xfrm>
            <a:custGeom>
              <a:avLst/>
              <a:gdLst/>
              <a:ahLst/>
              <a:cxnLst/>
              <a:rect l="l" t="t" r="r" b="b"/>
              <a:pathLst>
                <a:path w="722" h="5783" fill="none" extrusionOk="0">
                  <a:moveTo>
                    <a:pt x="1" y="0"/>
                  </a:moveTo>
                  <a:lnTo>
                    <a:pt x="722" y="5783"/>
                  </a:ln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7"/>
            <p:cNvSpPr/>
            <p:nvPr/>
          </p:nvSpPr>
          <p:spPr>
            <a:xfrm>
              <a:off x="5124425" y="1143975"/>
              <a:ext cx="4975" cy="146725"/>
            </a:xfrm>
            <a:custGeom>
              <a:avLst/>
              <a:gdLst/>
              <a:ahLst/>
              <a:cxnLst/>
              <a:rect l="l" t="t" r="r" b="b"/>
              <a:pathLst>
                <a:path w="199" h="5869" fill="none" extrusionOk="0">
                  <a:moveTo>
                    <a:pt x="198" y="1"/>
                  </a:moveTo>
                  <a:cubicBezTo>
                    <a:pt x="132" y="1957"/>
                    <a:pt x="66" y="3912"/>
                    <a:pt x="0" y="5868"/>
                  </a:cubicBez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7"/>
            <p:cNvSpPr/>
            <p:nvPr/>
          </p:nvSpPr>
          <p:spPr>
            <a:xfrm>
              <a:off x="4870075" y="1191100"/>
              <a:ext cx="13575" cy="24250"/>
            </a:xfrm>
            <a:custGeom>
              <a:avLst/>
              <a:gdLst/>
              <a:ahLst/>
              <a:cxnLst/>
              <a:rect l="l" t="t" r="r" b="b"/>
              <a:pathLst>
                <a:path w="543" h="970" fill="none" extrusionOk="0">
                  <a:moveTo>
                    <a:pt x="1" y="1"/>
                  </a:moveTo>
                  <a:lnTo>
                    <a:pt x="543" y="969"/>
                  </a:lnTo>
                </a:path>
              </a:pathLst>
            </a:custGeom>
            <a:noFill/>
            <a:ln w="7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37"/>
          <p:cNvSpPr/>
          <p:nvPr/>
        </p:nvSpPr>
        <p:spPr>
          <a:xfrm rot="2774206">
            <a:off x="2291720" y="8480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7"/>
          <p:cNvSpPr/>
          <p:nvPr/>
        </p:nvSpPr>
        <p:spPr>
          <a:xfrm rot="2774206">
            <a:off x="1893620" y="4765666"/>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7"/>
          <p:cNvSpPr/>
          <p:nvPr/>
        </p:nvSpPr>
        <p:spPr>
          <a:xfrm rot="2774158">
            <a:off x="5022342" y="4305395"/>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7"/>
          <p:cNvSpPr/>
          <p:nvPr/>
        </p:nvSpPr>
        <p:spPr>
          <a:xfrm rot="2774206">
            <a:off x="7933208" y="433774"/>
            <a:ext cx="155173" cy="137508"/>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7"/>
          <p:cNvSpPr/>
          <p:nvPr/>
        </p:nvSpPr>
        <p:spPr>
          <a:xfrm rot="2774206">
            <a:off x="645645" y="105764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7"/>
          <p:cNvSpPr/>
          <p:nvPr/>
        </p:nvSpPr>
        <p:spPr>
          <a:xfrm rot="97">
            <a:off x="1882626" y="1586990"/>
            <a:ext cx="186348" cy="195922"/>
          </a:xfrm>
          <a:custGeom>
            <a:avLst/>
            <a:gdLst/>
            <a:ahLst/>
            <a:cxnLst/>
            <a:rect l="l" t="t" r="r" b="b"/>
            <a:pathLst>
              <a:path w="2102" h="2210" extrusionOk="0">
                <a:moveTo>
                  <a:pt x="1299" y="1"/>
                </a:moveTo>
                <a:lnTo>
                  <a:pt x="761" y="553"/>
                </a:lnTo>
                <a:lnTo>
                  <a:pt x="0" y="422"/>
                </a:lnTo>
                <a:lnTo>
                  <a:pt x="360" y="1105"/>
                </a:lnTo>
                <a:lnTo>
                  <a:pt x="0" y="1787"/>
                </a:lnTo>
                <a:lnTo>
                  <a:pt x="761" y="1658"/>
                </a:lnTo>
                <a:lnTo>
                  <a:pt x="1299" y="2210"/>
                </a:lnTo>
                <a:lnTo>
                  <a:pt x="1409" y="1447"/>
                </a:lnTo>
                <a:lnTo>
                  <a:pt x="2101" y="1105"/>
                </a:lnTo>
                <a:lnTo>
                  <a:pt x="1409" y="764"/>
                </a:lnTo>
                <a:lnTo>
                  <a:pt x="1299" y="1"/>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7"/>
          <p:cNvSpPr/>
          <p:nvPr/>
        </p:nvSpPr>
        <p:spPr>
          <a:xfrm rot="97">
            <a:off x="4249526" y="413878"/>
            <a:ext cx="186348" cy="195922"/>
          </a:xfrm>
          <a:custGeom>
            <a:avLst/>
            <a:gdLst/>
            <a:ahLst/>
            <a:cxnLst/>
            <a:rect l="l" t="t" r="r" b="b"/>
            <a:pathLst>
              <a:path w="2102" h="2210" extrusionOk="0">
                <a:moveTo>
                  <a:pt x="1299" y="1"/>
                </a:moveTo>
                <a:lnTo>
                  <a:pt x="761" y="553"/>
                </a:lnTo>
                <a:lnTo>
                  <a:pt x="0" y="422"/>
                </a:lnTo>
                <a:lnTo>
                  <a:pt x="360" y="1105"/>
                </a:lnTo>
                <a:lnTo>
                  <a:pt x="0" y="1787"/>
                </a:lnTo>
                <a:lnTo>
                  <a:pt x="761" y="1658"/>
                </a:lnTo>
                <a:lnTo>
                  <a:pt x="1299" y="2210"/>
                </a:lnTo>
                <a:lnTo>
                  <a:pt x="1409" y="1447"/>
                </a:lnTo>
                <a:lnTo>
                  <a:pt x="2101" y="1105"/>
                </a:lnTo>
                <a:lnTo>
                  <a:pt x="1409" y="764"/>
                </a:lnTo>
                <a:lnTo>
                  <a:pt x="1299"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4249D5F6-7D7C-B8E0-0F73-5DA286000F6C}"/>
              </a:ext>
            </a:extLst>
          </p:cNvPr>
          <p:cNvSpPr txBox="1"/>
          <p:nvPr/>
        </p:nvSpPr>
        <p:spPr>
          <a:xfrm>
            <a:off x="1414567" y="479221"/>
            <a:ext cx="5238892" cy="830997"/>
          </a:xfrm>
          <a:prstGeom prst="rect">
            <a:avLst/>
          </a:prstGeom>
          <a:noFill/>
          <a:scene3d>
            <a:camera prst="obliqueTopLeft"/>
            <a:lightRig rig="threePt" dir="t"/>
          </a:scene3d>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b="1" dirty="0">
                <a:ln>
                  <a:solidFill>
                    <a:schemeClr val="accent2">
                      <a:lumMod val="75000"/>
                    </a:schemeClr>
                  </a:solidFill>
                </a:ln>
                <a:solidFill>
                  <a:schemeClr val="accent3"/>
                </a:solidFill>
                <a:latin typeface="Times New Roman" panose="02020603050405020304" pitchFamily="18" charset="0"/>
                <a:cs typeface="Times New Roman" panose="02020603050405020304" pitchFamily="18" charset="0"/>
              </a:rPr>
              <a:t>KHỞI ĐỘNG</a:t>
            </a:r>
          </a:p>
        </p:txBody>
      </p:sp>
      <p:sp>
        <p:nvSpPr>
          <p:cNvPr id="5" name="TextBox 4">
            <a:extLst>
              <a:ext uri="{FF2B5EF4-FFF2-40B4-BE49-F238E27FC236}">
                <a16:creationId xmlns:a16="http://schemas.microsoft.com/office/drawing/2014/main" id="{10C0D0A1-3DEC-19F8-0CF1-213CE3192F08}"/>
              </a:ext>
            </a:extLst>
          </p:cNvPr>
          <p:cNvSpPr txBox="1"/>
          <p:nvPr/>
        </p:nvSpPr>
        <p:spPr>
          <a:xfrm>
            <a:off x="5292081" y="3306509"/>
            <a:ext cx="2606804" cy="1384995"/>
          </a:xfrm>
          <a:prstGeom prst="rect">
            <a:avLst/>
          </a:prstGeom>
          <a:noFill/>
        </p:spPr>
        <p:txBody>
          <a:bodyPr wrap="square" rtlCol="0">
            <a:spAutoFit/>
          </a:bodyPr>
          <a:lstStyle/>
          <a:p>
            <a:pPr marL="342900" indent="-342900">
              <a:buAutoNum type="alphaLcPeriod"/>
            </a:pPr>
            <a:r>
              <a:rPr lang="en-US" sz="2800" dirty="0" err="1">
                <a:latin typeface="Times New Roman" panose="02020603050405020304" pitchFamily="18" charset="0"/>
                <a:cs typeface="Times New Roman" panose="02020603050405020304" pitchFamily="18" charset="0"/>
              </a:rPr>
              <a:t>Lái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endParaRPr lang="en-US" sz="2800" dirty="0">
              <a:latin typeface="Times New Roman" panose="02020603050405020304" pitchFamily="18" charset="0"/>
              <a:cs typeface="Times New Roman" panose="02020603050405020304" pitchFamily="18" charset="0"/>
            </a:endParaRPr>
          </a:p>
          <a:p>
            <a:pPr marL="342900" indent="-342900">
              <a:buAutoNum type="alphaLcPeriod"/>
            </a:pP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endParaRPr lang="en-US" sz="2800" dirty="0">
              <a:latin typeface="Times New Roman" panose="02020603050405020304" pitchFamily="18" charset="0"/>
              <a:cs typeface="Times New Roman" panose="02020603050405020304" pitchFamily="18" charset="0"/>
            </a:endParaRPr>
          </a:p>
          <a:p>
            <a:pPr marL="342900" indent="-342900">
              <a:buAutoNum type="alphaLcPeriod"/>
            </a:pPr>
            <a:r>
              <a:rPr lang="en-US" sz="2800" dirty="0" err="1">
                <a:latin typeface="Times New Roman" panose="02020603050405020304" pitchFamily="18" charset="0"/>
                <a:cs typeface="Times New Roman" panose="02020603050405020304" pitchFamily="18" charset="0"/>
              </a:rPr>
              <a:t>Thợ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98000">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 calcmode="lin" valueType="num" p14:bounceEnd="98000">
                                          <p:cBhvr additive="base">
                                            <p:cTn id="7" dur="2000" fill="hold"/>
                                            <p:tgtEl>
                                              <p:spTgt spid="2"/>
                                            </p:tgtEl>
                                            <p:attrNameLst>
                                              <p:attrName>ppt_x</p:attrName>
                                            </p:attrNameLst>
                                          </p:cBhvr>
                                          <p:tavLst>
                                            <p:tav tm="0">
                                              <p:val>
                                                <p:strVal val="#ppt_x"/>
                                              </p:val>
                                            </p:tav>
                                            <p:tav tm="100000">
                                              <p:val>
                                                <p:strVal val="#ppt_x"/>
                                              </p:val>
                                            </p:tav>
                                          </p:tavLst>
                                        </p:anim>
                                        <p:anim calcmode="lin" valueType="num" p14:bounceEnd="98000">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14" presetClass="entr" presetSubtype="10" repeatCount="10000" fill="hold" grpId="1" nodeType="withEffect">
                                      <p:stCondLst>
                                        <p:cond delay="0"/>
                                      </p:stCondLst>
                                      <p:iterate type="lt">
                                        <p:tmPct val="0"/>
                                      </p:iterate>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14" presetClass="entr" presetSubtype="10" repeatCount="10000" fill="hold" grpId="1" nodeType="withEffect">
                                      <p:stCondLst>
                                        <p:cond delay="0"/>
                                      </p:stCondLst>
                                      <p:iterate type="lt">
                                        <p:tmPct val="0"/>
                                      </p:iterate>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81"/>
        <p:cNvGrpSpPr/>
        <p:nvPr/>
      </p:nvGrpSpPr>
      <p:grpSpPr>
        <a:xfrm>
          <a:off x="0" y="0"/>
          <a:ext cx="0" cy="0"/>
          <a:chOff x="0" y="0"/>
          <a:chExt cx="0" cy="0"/>
        </a:xfrm>
      </p:grpSpPr>
      <p:sp>
        <p:nvSpPr>
          <p:cNvPr id="2" name="TextBox 1">
            <a:extLst>
              <a:ext uri="{FF2B5EF4-FFF2-40B4-BE49-F238E27FC236}">
                <a16:creationId xmlns:a16="http://schemas.microsoft.com/office/drawing/2014/main" id="{0B1D017B-D58C-30FD-711E-6DFE422F86F6}"/>
              </a:ext>
            </a:extLst>
          </p:cNvPr>
          <p:cNvSpPr txBox="1"/>
          <p:nvPr/>
        </p:nvSpPr>
        <p:spPr>
          <a:xfrm>
            <a:off x="0" y="-5251"/>
            <a:ext cx="9144000" cy="830997"/>
          </a:xfrm>
          <a:prstGeom prst="rect">
            <a:avLst/>
          </a:prstGeom>
          <a:solidFill>
            <a:schemeClr val="accent1">
              <a:lumMod val="20000"/>
              <a:lumOff val="80000"/>
            </a:schemeClr>
          </a:solidFill>
          <a:ln>
            <a:noFill/>
          </a:ln>
        </p:spPr>
        <p:txBody>
          <a:bodyPr wrap="square">
            <a:spAutoFit/>
          </a:bodyPr>
          <a:lstStyle/>
          <a:p>
            <a:r>
              <a:rPr lang="en-US" sz="2400" i="0" dirty="0">
                <a:solidFill>
                  <a:srgbClr val="002060"/>
                </a:solidFill>
                <a:effectLst/>
                <a:latin typeface="Times New Roman" panose="02020603050405020304" pitchFamily="18" charset="0"/>
                <a:cs typeface="Times New Roman" panose="02020603050405020304" pitchFamily="18" charset="0"/>
              </a:rPr>
              <a:t>2. </a:t>
            </a:r>
            <a:r>
              <a:rPr lang="en-US" sz="2400" i="0" dirty="0" err="1">
                <a:solidFill>
                  <a:srgbClr val="002060"/>
                </a:solidFill>
                <a:effectLst/>
                <a:latin typeface="Times New Roman" panose="02020603050405020304" pitchFamily="18" charset="0"/>
                <a:cs typeface="Times New Roman" panose="02020603050405020304" pitchFamily="18" charset="0"/>
              </a:rPr>
              <a:t>Những</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hoạt</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động</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chính</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của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C.Mác</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Ph.Ăng-ghen</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và</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sự</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ra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đời</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của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chủ</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nghĩa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xã</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hội</a:t>
            </a:r>
            <a:r>
              <a:rPr lang="en-US" sz="2400" i="0" dirty="0">
                <a:solidFill>
                  <a:srgbClr val="002060"/>
                </a:solidFill>
                <a:effectLst/>
                <a:latin typeface="Times New Roman" panose="02020603050405020304" pitchFamily="18" charset="0"/>
                <a:cs typeface="Times New Roman" panose="02020603050405020304" pitchFamily="18" charset="0"/>
              </a:rPr>
              <a:t> khoa </a:t>
            </a:r>
            <a:r>
              <a:rPr lang="en-US" sz="2400" i="0" dirty="0" err="1">
                <a:solidFill>
                  <a:srgbClr val="002060"/>
                </a:solidFill>
                <a:effectLst/>
                <a:latin typeface="Times New Roman" panose="02020603050405020304" pitchFamily="18" charset="0"/>
                <a:cs typeface="Times New Roman" panose="02020603050405020304" pitchFamily="18" charset="0"/>
              </a:rPr>
              <a:t>học</a:t>
            </a:r>
            <a:r>
              <a:rPr lang="en-US" sz="2400" i="0" dirty="0">
                <a:solidFill>
                  <a:srgbClr val="002060"/>
                </a:solidFill>
                <a:effectLst/>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479ACEC-12BD-4A46-69F9-3F8E2C77FEBB}"/>
              </a:ext>
            </a:extLst>
          </p:cNvPr>
          <p:cNvPicPr>
            <a:picLocks noChangeAspect="1"/>
          </p:cNvPicPr>
          <p:nvPr/>
        </p:nvPicPr>
        <p:blipFill>
          <a:blip r:embed="rId3"/>
          <a:stretch>
            <a:fillRect/>
          </a:stretch>
        </p:blipFill>
        <p:spPr>
          <a:xfrm flipH="1">
            <a:off x="1749427" y="1107934"/>
            <a:ext cx="2336542" cy="1850430"/>
          </a:xfrm>
          <a:prstGeom prst="ellipse">
            <a:avLst/>
          </a:prstGeom>
          <a:ln>
            <a:noFill/>
          </a:ln>
          <a:effectLst>
            <a:softEdge rad="112500"/>
          </a:effectLst>
        </p:spPr>
      </p:pic>
      <p:pic>
        <p:nvPicPr>
          <p:cNvPr id="4" name="Picture 3">
            <a:extLst>
              <a:ext uri="{FF2B5EF4-FFF2-40B4-BE49-F238E27FC236}">
                <a16:creationId xmlns:a16="http://schemas.microsoft.com/office/drawing/2014/main" id="{50F5A93C-4136-ECCB-BEBE-69EF72D36007}"/>
              </a:ext>
            </a:extLst>
          </p:cNvPr>
          <p:cNvPicPr>
            <a:picLocks noChangeAspect="1"/>
          </p:cNvPicPr>
          <p:nvPr/>
        </p:nvPicPr>
        <p:blipFill>
          <a:blip r:embed="rId4"/>
          <a:stretch>
            <a:fillRect/>
          </a:stretch>
        </p:blipFill>
        <p:spPr>
          <a:xfrm>
            <a:off x="4572000" y="1068566"/>
            <a:ext cx="2336542" cy="1889798"/>
          </a:xfrm>
          <a:prstGeom prst="ellipse">
            <a:avLst/>
          </a:prstGeom>
          <a:ln>
            <a:noFill/>
          </a:ln>
          <a:effectLst>
            <a:softEdge rad="112500"/>
          </a:effectLst>
        </p:spPr>
      </p:pic>
      <p:sp>
        <p:nvSpPr>
          <p:cNvPr id="26" name="TextBox 25">
            <a:extLst>
              <a:ext uri="{FF2B5EF4-FFF2-40B4-BE49-F238E27FC236}">
                <a16:creationId xmlns:a16="http://schemas.microsoft.com/office/drawing/2014/main" id="{D6EEC3A4-3B42-11A9-02FC-DC1C566F9705}"/>
              </a:ext>
            </a:extLst>
          </p:cNvPr>
          <p:cNvSpPr txBox="1"/>
          <p:nvPr/>
        </p:nvSpPr>
        <p:spPr>
          <a:xfrm>
            <a:off x="4472728" y="3112175"/>
            <a:ext cx="4671272" cy="2308324"/>
          </a:xfrm>
          <a:prstGeom prst="rect">
            <a:avLst/>
          </a:prstGeom>
          <a:noFill/>
        </p:spPr>
        <p:txBody>
          <a:bodyPr wrap="square">
            <a:spAutoFit/>
          </a:bodyPr>
          <a:lstStyle/>
          <a:p>
            <a:pPr>
              <a:defRPr/>
            </a:pPr>
            <a:r>
              <a:rPr lang="vi-VN" altLang="en-US" sz="1800" b="1" dirty="0">
                <a:solidFill>
                  <a:schemeClr val="tx1"/>
                </a:solidFill>
                <a:latin typeface="Times New Roman" panose="02020603050405020304" pitchFamily="18" charset="0"/>
                <a:cs typeface="Times New Roman" panose="02020603050405020304" pitchFamily="18" charset="0"/>
              </a:rPr>
              <a:t>Các Mác sinh năm 1818 trong một gia đình trí thức gốc Do Thái ở thành phố Tơ-ri-ơ (Đức). Từ nhỏ Mác nổi tiếng thông minh; năm 23 tuổi đỗ Tiến sĩ triết học. Bị trục xuất khỏi Đức, năm 1843, Mác sang Pa-ri tiếp tục nghiên cứu và tham gia phong trào cách mạng ở Pháp.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1" i="0" u="none" strike="noStrike" kern="0" cap="none" spc="0" normalizeH="0" baseline="0" noProof="0" dirty="0">
              <a:ln>
                <a:noFill/>
              </a:ln>
              <a:solidFill>
                <a:schemeClr val="tx1"/>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28" name="TextBox 27">
            <a:extLst>
              <a:ext uri="{FF2B5EF4-FFF2-40B4-BE49-F238E27FC236}">
                <a16:creationId xmlns:a16="http://schemas.microsoft.com/office/drawing/2014/main" id="{C5155C04-A854-BD4C-4B94-7DB75FD5CCD4}"/>
              </a:ext>
            </a:extLst>
          </p:cNvPr>
          <p:cNvSpPr txBox="1"/>
          <p:nvPr/>
        </p:nvSpPr>
        <p:spPr>
          <a:xfrm>
            <a:off x="6908542" y="2650587"/>
            <a:ext cx="773518" cy="307777"/>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dirty="0" err="1">
                <a:solidFill>
                  <a:schemeClr val="accent1">
                    <a:lumMod val="75000"/>
                  </a:schemeClr>
                </a:solidFill>
                <a:effectLst/>
                <a:latin typeface="Times New Roman" panose="02020603050405020304" pitchFamily="18" charset="0"/>
                <a:cs typeface="Times New Roman" panose="02020603050405020304" pitchFamily="18" charset="0"/>
              </a:rPr>
              <a:t>C.Mác</a:t>
            </a:r>
            <a:endParaRPr kumimoji="0" lang="en-US" sz="11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30" name="TextBox 29">
            <a:extLst>
              <a:ext uri="{FF2B5EF4-FFF2-40B4-BE49-F238E27FC236}">
                <a16:creationId xmlns:a16="http://schemas.microsoft.com/office/drawing/2014/main" id="{14A89BF8-1074-75D4-688B-B4959C03FD97}"/>
              </a:ext>
            </a:extLst>
          </p:cNvPr>
          <p:cNvSpPr txBox="1"/>
          <p:nvPr/>
        </p:nvSpPr>
        <p:spPr>
          <a:xfrm>
            <a:off x="235820" y="2571750"/>
            <a:ext cx="1270591" cy="307777"/>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dirty="0" err="1">
                <a:solidFill>
                  <a:schemeClr val="accent1">
                    <a:lumMod val="75000"/>
                  </a:schemeClr>
                </a:solidFill>
                <a:effectLst/>
                <a:latin typeface="Times New Roman" panose="02020603050405020304" pitchFamily="18" charset="0"/>
                <a:cs typeface="Times New Roman" panose="02020603050405020304" pitchFamily="18" charset="0"/>
              </a:rPr>
              <a:t>Ph.Ăng-ghen</a:t>
            </a:r>
            <a:endParaRPr kumimoji="0" lang="en-US" sz="11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8993" name="TextBox 8992">
            <a:extLst>
              <a:ext uri="{FF2B5EF4-FFF2-40B4-BE49-F238E27FC236}">
                <a16:creationId xmlns:a16="http://schemas.microsoft.com/office/drawing/2014/main" id="{DAA16E9E-3DA7-BE76-97B2-2DB9860B5F17}"/>
              </a:ext>
            </a:extLst>
          </p:cNvPr>
          <p:cNvSpPr txBox="1"/>
          <p:nvPr/>
        </p:nvSpPr>
        <p:spPr>
          <a:xfrm>
            <a:off x="0" y="3130035"/>
            <a:ext cx="4288914" cy="2031325"/>
          </a:xfrm>
          <a:prstGeom prst="rect">
            <a:avLst/>
          </a:prstGeom>
          <a:noFill/>
        </p:spPr>
        <p:txBody>
          <a:bodyPr wrap="square">
            <a:spAutoFit/>
          </a:bodyPr>
          <a:lstStyle/>
          <a:p>
            <a:pPr algn="just" eaLnBrk="1" hangingPunct="1"/>
            <a:r>
              <a:rPr lang="en-US" altLang="en-US" sz="1800" b="1" dirty="0" err="1">
                <a:solidFill>
                  <a:schemeClr val="tx1"/>
                </a:solidFill>
                <a:latin typeface="Times New Roman" panose="02020603050405020304" pitchFamily="18" charset="0"/>
                <a:cs typeface="Times New Roman" panose="02020603050405020304" pitchFamily="18" charset="0"/>
              </a:rPr>
              <a:t>Ph.Ăng-ghen</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sinh</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năm</a:t>
            </a:r>
            <a:r>
              <a:rPr lang="en-US" altLang="en-US" sz="1800" b="1" dirty="0">
                <a:solidFill>
                  <a:schemeClr val="tx1"/>
                </a:solidFill>
                <a:latin typeface="Times New Roman" panose="02020603050405020304" pitchFamily="18" charset="0"/>
                <a:cs typeface="Times New Roman" panose="02020603050405020304" pitchFamily="18" charset="0"/>
              </a:rPr>
              <a:t> 1820 </a:t>
            </a:r>
            <a:r>
              <a:rPr lang="en-US" altLang="en-US" sz="1800" b="1" dirty="0" err="1">
                <a:solidFill>
                  <a:schemeClr val="tx1"/>
                </a:solidFill>
                <a:latin typeface="Times New Roman" panose="02020603050405020304" pitchFamily="18" charset="0"/>
                <a:cs typeface="Times New Roman" panose="02020603050405020304" pitchFamily="18" charset="0"/>
              </a:rPr>
              <a:t>trong</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một</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gia</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đình</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chủ</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xưởng</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giàu</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có</a:t>
            </a:r>
            <a:r>
              <a:rPr lang="en-US" altLang="en-US" sz="1800" b="1" dirty="0">
                <a:solidFill>
                  <a:schemeClr val="tx1"/>
                </a:solidFill>
                <a:latin typeface="Times New Roman" panose="02020603050405020304" pitchFamily="18" charset="0"/>
                <a:cs typeface="Times New Roman" panose="02020603050405020304" pitchFamily="18" charset="0"/>
              </a:rPr>
              <a:t> ở </a:t>
            </a:r>
            <a:r>
              <a:rPr lang="en-US" altLang="en-US" sz="1800" b="1" dirty="0" err="1">
                <a:solidFill>
                  <a:schemeClr val="tx1"/>
                </a:solidFill>
                <a:latin typeface="Times New Roman" panose="02020603050405020304" pitchFamily="18" charset="0"/>
                <a:cs typeface="Times New Roman" panose="02020603050405020304" pitchFamily="18" charset="0"/>
              </a:rPr>
              <a:t>thành</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phố</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Bác</a:t>
            </a:r>
            <a:r>
              <a:rPr lang="en-US" altLang="en-US" sz="1800" b="1" dirty="0">
                <a:solidFill>
                  <a:schemeClr val="tx1"/>
                </a:solidFill>
                <a:latin typeface="Times New Roman" panose="02020603050405020304" pitchFamily="18" charset="0"/>
                <a:cs typeface="Times New Roman" panose="02020603050405020304" pitchFamily="18" charset="0"/>
              </a:rPr>
              <a:t>-men </a:t>
            </a:r>
            <a:r>
              <a:rPr lang="en-US" altLang="en-US" sz="1800" b="1" dirty="0" err="1">
                <a:solidFill>
                  <a:schemeClr val="tx1"/>
                </a:solidFill>
                <a:latin typeface="Times New Roman" panose="02020603050405020304" pitchFamily="18" charset="0"/>
                <a:cs typeface="Times New Roman" panose="02020603050405020304" pitchFamily="18" charset="0"/>
              </a:rPr>
              <a:t>Đức</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Hiểu</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rõ</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thủ</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đoạn</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làm</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giàu</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của</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giai</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cấp</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tư</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sản</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ông</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tỏ</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ra</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khinh</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ghét</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chúng</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Năm</a:t>
            </a:r>
            <a:r>
              <a:rPr lang="en-US" altLang="en-US" sz="1800" b="1" dirty="0">
                <a:solidFill>
                  <a:schemeClr val="tx1"/>
                </a:solidFill>
                <a:latin typeface="Times New Roman" panose="02020603050405020304" pitchFamily="18" charset="0"/>
                <a:cs typeface="Times New Roman" panose="02020603050405020304" pitchFamily="18" charset="0"/>
              </a:rPr>
              <a:t> 1842, </a:t>
            </a:r>
            <a:r>
              <a:rPr lang="en-US" altLang="en-US" sz="1800" b="1" dirty="0" err="1">
                <a:solidFill>
                  <a:schemeClr val="tx1"/>
                </a:solidFill>
                <a:latin typeface="Times New Roman" panose="02020603050405020304" pitchFamily="18" charset="0"/>
                <a:cs typeface="Times New Roman" panose="02020603050405020304" pitchFamily="18" charset="0"/>
              </a:rPr>
              <a:t>ông</a:t>
            </a:r>
            <a:r>
              <a:rPr lang="en-US" altLang="en-US" sz="1800" b="1" dirty="0">
                <a:solidFill>
                  <a:schemeClr val="tx1"/>
                </a:solidFill>
                <a:latin typeface="Times New Roman" panose="02020603050405020304" pitchFamily="18" charset="0"/>
                <a:cs typeface="Times New Roman" panose="02020603050405020304" pitchFamily="18" charset="0"/>
              </a:rPr>
              <a:t> sang Anh </a:t>
            </a:r>
            <a:r>
              <a:rPr lang="en-US" altLang="en-US" sz="1800" b="1" dirty="0" err="1">
                <a:solidFill>
                  <a:schemeClr val="tx1"/>
                </a:solidFill>
                <a:latin typeface="Times New Roman" panose="02020603050405020304" pitchFamily="18" charset="0"/>
                <a:cs typeface="Times New Roman" panose="02020603050405020304" pitchFamily="18" charset="0"/>
              </a:rPr>
              <a:t>và</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đi</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sâu</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tìm</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hiểu</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nỗi</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thống</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khổ</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của</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những</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người</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công</a:t>
            </a:r>
            <a:r>
              <a:rPr lang="en-US" altLang="en-US" sz="1800" b="1" dirty="0">
                <a:solidFill>
                  <a:schemeClr val="tx1"/>
                </a:solidFill>
                <a:latin typeface="Times New Roman" panose="02020603050405020304" pitchFamily="18" charset="0"/>
                <a:cs typeface="Times New Roman" panose="02020603050405020304" pitchFamily="18" charset="0"/>
              </a:rPr>
              <a:t> </a:t>
            </a:r>
            <a:r>
              <a:rPr lang="en-US" altLang="en-US" sz="1800" b="1" dirty="0" err="1">
                <a:solidFill>
                  <a:schemeClr val="tx1"/>
                </a:solidFill>
                <a:latin typeface="Times New Roman" panose="02020603050405020304" pitchFamily="18" charset="0"/>
                <a:cs typeface="Times New Roman" panose="02020603050405020304" pitchFamily="18" charset="0"/>
              </a:rPr>
              <a:t>nhân</a:t>
            </a:r>
            <a:r>
              <a:rPr lang="en-US" altLang="en-US" sz="1800" b="1"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1152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a:extLst>
              <a:ext uri="{FF2B5EF4-FFF2-40B4-BE49-F238E27FC236}">
                <a16:creationId xmlns:a16="http://schemas.microsoft.com/office/drawing/2014/main" id="{13A54E45-8552-AE79-0702-69F6E2803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435" y="154894"/>
            <a:ext cx="300156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Text Box 6">
            <a:extLst>
              <a:ext uri="{FF2B5EF4-FFF2-40B4-BE49-F238E27FC236}">
                <a16:creationId xmlns:a16="http://schemas.microsoft.com/office/drawing/2014/main" id="{D5EBBA78-BE9C-FE6D-6BEA-5FF7F93110A4}"/>
              </a:ext>
            </a:extLst>
          </p:cNvPr>
          <p:cNvSpPr txBox="1">
            <a:spLocks noChangeArrowheads="1"/>
          </p:cNvSpPr>
          <p:nvPr/>
        </p:nvSpPr>
        <p:spPr bwMode="auto">
          <a:xfrm>
            <a:off x="641941" y="2193170"/>
            <a:ext cx="20002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eaLnBrk="1" hangingPunct="1"/>
            <a:r>
              <a:rPr lang="en-US" altLang="en-US" sz="1500" b="1" dirty="0" err="1">
                <a:solidFill>
                  <a:srgbClr val="FF0000"/>
                </a:solidFill>
                <a:latin typeface="Times New Roman" panose="02020603050405020304" pitchFamily="18" charset="0"/>
                <a:cs typeface="Times New Roman" panose="02020603050405020304" pitchFamily="18" charset="0"/>
              </a:rPr>
              <a:t>C.Mác</a:t>
            </a:r>
            <a:r>
              <a:rPr lang="en-US" altLang="en-US" sz="1500" b="1" dirty="0">
                <a:solidFill>
                  <a:srgbClr val="FF0000"/>
                </a:solidFill>
                <a:latin typeface="Times New Roman" panose="02020603050405020304" pitchFamily="18" charset="0"/>
                <a:cs typeface="Times New Roman" panose="02020603050405020304" pitchFamily="18" charset="0"/>
              </a:rPr>
              <a:t> (1818-1883)</a:t>
            </a:r>
          </a:p>
        </p:txBody>
      </p:sp>
      <p:pic>
        <p:nvPicPr>
          <p:cNvPr id="6148" name="Picture 8">
            <a:extLst>
              <a:ext uri="{FF2B5EF4-FFF2-40B4-BE49-F238E27FC236}">
                <a16:creationId xmlns:a16="http://schemas.microsoft.com/office/drawing/2014/main" id="{7A5CF188-5171-CA66-519D-E3AF0000D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171450"/>
            <a:ext cx="3429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Text Box 9">
            <a:extLst>
              <a:ext uri="{FF2B5EF4-FFF2-40B4-BE49-F238E27FC236}">
                <a16:creationId xmlns:a16="http://schemas.microsoft.com/office/drawing/2014/main" id="{72DA0C2B-2C7E-E48C-BB31-F95F7E0BF5C9}"/>
              </a:ext>
            </a:extLst>
          </p:cNvPr>
          <p:cNvSpPr txBox="1">
            <a:spLocks noChangeArrowheads="1"/>
          </p:cNvSpPr>
          <p:nvPr/>
        </p:nvSpPr>
        <p:spPr bwMode="auto">
          <a:xfrm>
            <a:off x="4686300" y="2182416"/>
            <a:ext cx="24574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eaLnBrk="1" hangingPunct="1"/>
            <a:r>
              <a:rPr lang="en-US" altLang="en-US" sz="1500" b="1" dirty="0">
                <a:solidFill>
                  <a:srgbClr val="FF0000"/>
                </a:solidFill>
                <a:latin typeface="Times New Roman" panose="02020603050405020304" pitchFamily="18" charset="0"/>
                <a:cs typeface="Times New Roman" panose="02020603050405020304" pitchFamily="18" charset="0"/>
              </a:rPr>
              <a:t>Ph. </a:t>
            </a:r>
            <a:r>
              <a:rPr lang="en-US" altLang="en-US" sz="1500" b="1" dirty="0" err="1">
                <a:solidFill>
                  <a:srgbClr val="FF0000"/>
                </a:solidFill>
                <a:latin typeface="Times New Roman" panose="02020603050405020304" pitchFamily="18" charset="0"/>
                <a:cs typeface="Times New Roman" panose="02020603050405020304" pitchFamily="18" charset="0"/>
              </a:rPr>
              <a:t>Ăng-ghen</a:t>
            </a:r>
            <a:r>
              <a:rPr lang="en-US" altLang="en-US" sz="1500" b="1" dirty="0">
                <a:solidFill>
                  <a:srgbClr val="FF0000"/>
                </a:solidFill>
                <a:latin typeface="Times New Roman" panose="02020603050405020304" pitchFamily="18" charset="0"/>
                <a:cs typeface="Times New Roman" panose="02020603050405020304" pitchFamily="18" charset="0"/>
              </a:rPr>
              <a:t> (1820-1895)</a:t>
            </a:r>
          </a:p>
        </p:txBody>
      </p:sp>
      <p:sp>
        <p:nvSpPr>
          <p:cNvPr id="6150" name="Text Box 10">
            <a:extLst>
              <a:ext uri="{FF2B5EF4-FFF2-40B4-BE49-F238E27FC236}">
                <a16:creationId xmlns:a16="http://schemas.microsoft.com/office/drawing/2014/main" id="{E092BA21-024F-B135-2BD1-7C7C2901A299}"/>
              </a:ext>
            </a:extLst>
          </p:cNvPr>
          <p:cNvSpPr txBox="1">
            <a:spLocks noChangeArrowheads="1"/>
          </p:cNvSpPr>
          <p:nvPr/>
        </p:nvSpPr>
        <p:spPr bwMode="auto">
          <a:xfrm>
            <a:off x="400050" y="2632263"/>
            <a:ext cx="3028950" cy="1015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eaLnBrk="1" hangingPunct="1"/>
            <a:r>
              <a:rPr lang="en-US" altLang="en-US" sz="1500" b="1" i="1" dirty="0">
                <a:solidFill>
                  <a:srgbClr val="0000FF"/>
                </a:solidFill>
                <a:latin typeface="Times New Roman" panose="02020603050405020304" pitchFamily="18" charset="0"/>
                <a:cs typeface="Times New Roman" panose="02020603050405020304" pitchFamily="18" charset="0"/>
              </a:rPr>
              <a:t>“</a:t>
            </a:r>
            <a:r>
              <a:rPr lang="en-US" altLang="en-US" sz="1500" b="1" i="1" dirty="0" err="1">
                <a:solidFill>
                  <a:srgbClr val="0000FF"/>
                </a:solidFill>
                <a:latin typeface="Times New Roman" panose="02020603050405020304" pitchFamily="18" charset="0"/>
                <a:cs typeface="Times New Roman" panose="02020603050405020304" pitchFamily="18" charset="0"/>
              </a:rPr>
              <a:t>Giai</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cấp</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vô</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sản</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được</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vũ</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trang</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bằng</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lý</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luận</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cách</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mạng</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sẽ</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đảm</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đương</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sứ</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mệnh</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lịch</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sử</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giải</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phóng</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loài</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người</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khỏi</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ách</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áp</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bức</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bóc</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lột</a:t>
            </a:r>
            <a:r>
              <a:rPr lang="en-US" altLang="en-US" sz="1500" b="1" i="1" dirty="0">
                <a:solidFill>
                  <a:srgbClr val="0000FF"/>
                </a:solidFill>
                <a:latin typeface="Times New Roman" panose="02020603050405020304" pitchFamily="18" charset="0"/>
                <a:cs typeface="Times New Roman" panose="02020603050405020304" pitchFamily="18" charset="0"/>
              </a:rPr>
              <a:t>”.  </a:t>
            </a:r>
            <a:endParaRPr lang="en-US" altLang="en-US" sz="1500" b="1" dirty="0">
              <a:solidFill>
                <a:srgbClr val="0000FF"/>
              </a:solidFill>
              <a:latin typeface="Times New Roman" panose="02020603050405020304" pitchFamily="18" charset="0"/>
              <a:cs typeface="Times New Roman" panose="02020603050405020304" pitchFamily="18" charset="0"/>
            </a:endParaRPr>
          </a:p>
        </p:txBody>
      </p:sp>
      <p:sp>
        <p:nvSpPr>
          <p:cNvPr id="6151" name="Text Box 11">
            <a:extLst>
              <a:ext uri="{FF2B5EF4-FFF2-40B4-BE49-F238E27FC236}">
                <a16:creationId xmlns:a16="http://schemas.microsoft.com/office/drawing/2014/main" id="{1D620F76-6DF0-6445-8586-4AEC8C105D49}"/>
              </a:ext>
            </a:extLst>
          </p:cNvPr>
          <p:cNvSpPr txBox="1">
            <a:spLocks noChangeArrowheads="1"/>
          </p:cNvSpPr>
          <p:nvPr/>
        </p:nvSpPr>
        <p:spPr bwMode="auto">
          <a:xfrm>
            <a:off x="4343400" y="2614106"/>
            <a:ext cx="4400550" cy="1015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eaLnBrk="1" hangingPunct="1"/>
            <a:r>
              <a:rPr lang="en-US" altLang="en-US" sz="1500" b="1" i="1" dirty="0">
                <a:solidFill>
                  <a:srgbClr val="0000FF"/>
                </a:solidFill>
                <a:latin typeface="Times New Roman" panose="02020603050405020304" pitchFamily="18" charset="0"/>
                <a:cs typeface="Times New Roman" panose="02020603050405020304" pitchFamily="18" charset="0"/>
              </a:rPr>
              <a:t>“</a:t>
            </a:r>
            <a:r>
              <a:rPr lang="en-US" altLang="en-US" sz="1500" b="1" i="1" dirty="0" err="1">
                <a:solidFill>
                  <a:srgbClr val="0000FF"/>
                </a:solidFill>
                <a:latin typeface="Times New Roman" panose="02020603050405020304" pitchFamily="18" charset="0"/>
                <a:cs typeface="Times New Roman" panose="02020603050405020304" pitchFamily="18" charset="0"/>
              </a:rPr>
              <a:t>Giai</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cấp</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vô</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sản</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không</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chỉ</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là</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nạn</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nhân</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của</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chủ</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nghĩa</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tư</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bản</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mà</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còn</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là</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lực</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lượng</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có</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thể</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đánh</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đổ</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sự</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thống</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trị</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của</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giai</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cấp</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tư</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sản</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và</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tự</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giải</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phóng</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khỏi</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mọi</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sự</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xiềng</a:t>
            </a:r>
            <a:r>
              <a:rPr lang="en-US" altLang="en-US" sz="1500" b="1" i="1" dirty="0">
                <a:solidFill>
                  <a:srgbClr val="0000FF"/>
                </a:solidFill>
                <a:latin typeface="Times New Roman" panose="02020603050405020304" pitchFamily="18" charset="0"/>
                <a:cs typeface="Times New Roman" panose="02020603050405020304" pitchFamily="18" charset="0"/>
              </a:rPr>
              <a:t> </a:t>
            </a:r>
            <a:r>
              <a:rPr lang="en-US" altLang="en-US" sz="1500" b="1" i="1" dirty="0" err="1">
                <a:solidFill>
                  <a:srgbClr val="0000FF"/>
                </a:solidFill>
                <a:latin typeface="Times New Roman" panose="02020603050405020304" pitchFamily="18" charset="0"/>
                <a:cs typeface="Times New Roman" panose="02020603050405020304" pitchFamily="18" charset="0"/>
              </a:rPr>
              <a:t>xích</a:t>
            </a:r>
            <a:r>
              <a:rPr lang="en-US" altLang="en-US" sz="1500" b="1" i="1" dirty="0">
                <a:solidFill>
                  <a:srgbClr val="0000FF"/>
                </a:solidFill>
                <a:latin typeface="Times New Roman" panose="02020603050405020304" pitchFamily="18" charset="0"/>
                <a:cs typeface="Times New Roman" panose="02020603050405020304" pitchFamily="18" charset="0"/>
              </a:rPr>
              <a:t>”. </a:t>
            </a:r>
            <a:endParaRPr lang="en-US" altLang="en-US" sz="1500" b="1" dirty="0">
              <a:solidFill>
                <a:srgbClr val="0000FF"/>
              </a:solidFill>
              <a:latin typeface="Times New Roman" panose="02020603050405020304" pitchFamily="18" charset="0"/>
              <a:cs typeface="Times New Roman" panose="02020603050405020304" pitchFamily="18" charset="0"/>
            </a:endParaRPr>
          </a:p>
        </p:txBody>
      </p:sp>
      <p:sp>
        <p:nvSpPr>
          <p:cNvPr id="8200" name="Text Box 12">
            <a:extLst>
              <a:ext uri="{FF2B5EF4-FFF2-40B4-BE49-F238E27FC236}">
                <a16:creationId xmlns:a16="http://schemas.microsoft.com/office/drawing/2014/main" id="{ACAA77C5-2EB6-F000-53D7-9C2A71A87386}"/>
              </a:ext>
            </a:extLst>
          </p:cNvPr>
          <p:cNvSpPr txBox="1">
            <a:spLocks noChangeArrowheads="1"/>
          </p:cNvSpPr>
          <p:nvPr/>
        </p:nvSpPr>
        <p:spPr bwMode="auto">
          <a:xfrm>
            <a:off x="1428750" y="3771900"/>
            <a:ext cx="6057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eaLnBrk="1" hangingPunct="1"/>
            <a:r>
              <a:rPr lang="en-US" altLang="en-US" sz="1800" b="1" dirty="0" err="1">
                <a:solidFill>
                  <a:srgbClr val="FF0000"/>
                </a:solidFill>
                <a:latin typeface="Times New Roman" panose="02020603050405020304" pitchFamily="18" charset="0"/>
                <a:cs typeface="Times New Roman" panose="02020603050405020304" pitchFamily="18" charset="0"/>
              </a:rPr>
              <a:t>Nêu</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điểm</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giống</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nhau</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trong</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tư</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tưởng</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của</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Mác</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và</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Ăng-ghen</a:t>
            </a:r>
            <a:r>
              <a:rPr lang="en-US" altLang="en-US" sz="1800" b="1" dirty="0">
                <a:solidFill>
                  <a:srgbClr val="FF0000"/>
                </a:solidFill>
                <a:latin typeface="Times New Roman" panose="02020603050405020304" pitchFamily="18" charset="0"/>
                <a:cs typeface="Times New Roman" panose="02020603050405020304" pitchFamily="18" charset="0"/>
              </a:rPr>
              <a:t>?</a:t>
            </a:r>
          </a:p>
        </p:txBody>
      </p:sp>
      <p:sp>
        <p:nvSpPr>
          <p:cNvPr id="8201" name="Text Box 13">
            <a:extLst>
              <a:ext uri="{FF2B5EF4-FFF2-40B4-BE49-F238E27FC236}">
                <a16:creationId xmlns:a16="http://schemas.microsoft.com/office/drawing/2014/main" id="{1976099C-93FD-8ED4-784A-65EDCD725AA9}"/>
              </a:ext>
            </a:extLst>
          </p:cNvPr>
          <p:cNvSpPr txBox="1">
            <a:spLocks noChangeArrowheads="1"/>
          </p:cNvSpPr>
          <p:nvPr/>
        </p:nvSpPr>
        <p:spPr bwMode="auto">
          <a:xfrm>
            <a:off x="-1" y="4264283"/>
            <a:ext cx="90483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eaLnBrk="1" hangingPunct="1">
              <a:spcBef>
                <a:spcPct val="50000"/>
              </a:spcBef>
            </a:pPr>
            <a:r>
              <a:rPr lang="en-US" altLang="en-US" sz="1800" dirty="0" err="1">
                <a:latin typeface="Times New Roman" panose="02020603050405020304" pitchFamily="18" charset="0"/>
                <a:cs typeface="Times New Roman" panose="02020603050405020304" pitchFamily="18" charset="0"/>
              </a:rPr>
              <a:t>Đều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thấy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được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vai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trò</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giai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cấp</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vô</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sản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lực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lượng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giải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phóng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loài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người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giải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phóng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giai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cấp</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khỏi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ách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áp</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bức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bóc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lột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chủ</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nghĩa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tư</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bản</a:t>
            </a:r>
            <a:r>
              <a:rPr lang="en-US" altLang="en-US" sz="18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4" fill="hold" grpId="1" nodeType="clickEffect">
                                  <p:stCondLst>
                                    <p:cond delay="0"/>
                                  </p:stCondLst>
                                  <p:childTnLst>
                                    <p:anim calcmode="lin" valueType="num">
                                      <p:cBhvr additive="base">
                                        <p:cTn id="10" dur="500"/>
                                        <p:tgtEl>
                                          <p:spTgt spid="8200"/>
                                        </p:tgtEl>
                                        <p:attrNameLst>
                                          <p:attrName>ppt_x</p:attrName>
                                        </p:attrNameLst>
                                      </p:cBhvr>
                                      <p:tavLst>
                                        <p:tav tm="0">
                                          <p:val>
                                            <p:strVal val="ppt_x"/>
                                          </p:val>
                                        </p:tav>
                                        <p:tav tm="100000">
                                          <p:val>
                                            <p:strVal val="ppt_x"/>
                                          </p:val>
                                        </p:tav>
                                      </p:tavLst>
                                    </p:anim>
                                    <p:anim calcmode="lin" valueType="num">
                                      <p:cBhvr additive="base">
                                        <p:cTn id="11" dur="500"/>
                                        <p:tgtEl>
                                          <p:spTgt spid="8200"/>
                                        </p:tgtEl>
                                        <p:attrNameLst>
                                          <p:attrName>ppt_y</p:attrName>
                                        </p:attrNameLst>
                                      </p:cBhvr>
                                      <p:tavLst>
                                        <p:tav tm="0">
                                          <p:val>
                                            <p:strVal val="ppt_y"/>
                                          </p:val>
                                        </p:tav>
                                        <p:tav tm="100000">
                                          <p:val>
                                            <p:strVal val="1+ppt_h/2"/>
                                          </p:val>
                                        </p:tav>
                                      </p:tavLst>
                                    </p:anim>
                                    <p:set>
                                      <p:cBhvr>
                                        <p:cTn id="12" dur="1" fill="hold">
                                          <p:stCondLst>
                                            <p:cond delay="499"/>
                                          </p:stCondLst>
                                        </p:cTn>
                                        <p:tgtEl>
                                          <p:spTgt spid="820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autoUpdateAnimBg="0"/>
      <p:bldP spid="8200" grpId="1"/>
      <p:bldP spid="820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81"/>
        <p:cNvGrpSpPr/>
        <p:nvPr/>
      </p:nvGrpSpPr>
      <p:grpSpPr>
        <a:xfrm>
          <a:off x="0" y="0"/>
          <a:ext cx="0" cy="0"/>
          <a:chOff x="0" y="0"/>
          <a:chExt cx="0" cy="0"/>
        </a:xfrm>
      </p:grpSpPr>
      <p:cxnSp>
        <p:nvCxnSpPr>
          <p:cNvPr id="8950" name="Google Shape;8950;p30"/>
          <p:cNvCxnSpPr/>
          <p:nvPr/>
        </p:nvCxnSpPr>
        <p:spPr>
          <a:xfrm>
            <a:off x="486552" y="3789592"/>
            <a:ext cx="8200200" cy="0"/>
          </a:xfrm>
          <a:prstGeom prst="straightConnector1">
            <a:avLst/>
          </a:prstGeom>
          <a:noFill/>
          <a:ln w="19050" cap="flat" cmpd="sng">
            <a:solidFill>
              <a:schemeClr val="dk2"/>
            </a:solidFill>
            <a:prstDash val="solid"/>
            <a:round/>
            <a:headEnd type="none" w="med" len="med"/>
            <a:tailEnd type="none" w="med" len="med"/>
          </a:ln>
        </p:spPr>
      </p:cxnSp>
      <p:grpSp>
        <p:nvGrpSpPr>
          <p:cNvPr id="8951" name="Google Shape;8951;p30"/>
          <p:cNvGrpSpPr/>
          <p:nvPr/>
        </p:nvGrpSpPr>
        <p:grpSpPr>
          <a:xfrm>
            <a:off x="152079" y="3436243"/>
            <a:ext cx="1427149" cy="1453827"/>
            <a:chOff x="249301" y="3498722"/>
            <a:chExt cx="1427149" cy="1453827"/>
          </a:xfrm>
        </p:grpSpPr>
        <p:grpSp>
          <p:nvGrpSpPr>
            <p:cNvPr id="8952" name="Google Shape;8952;p30"/>
            <p:cNvGrpSpPr/>
            <p:nvPr/>
          </p:nvGrpSpPr>
          <p:grpSpPr>
            <a:xfrm>
              <a:off x="954787" y="3498722"/>
              <a:ext cx="224074" cy="290870"/>
              <a:chOff x="1156197" y="1146952"/>
              <a:chExt cx="378823" cy="491750"/>
            </a:xfrm>
          </p:grpSpPr>
          <p:sp>
            <p:nvSpPr>
              <p:cNvPr id="8953" name="Google Shape;8953;p30"/>
              <p:cNvSpPr/>
              <p:nvPr/>
            </p:nvSpPr>
            <p:spPr>
              <a:xfrm>
                <a:off x="1174350" y="1162550"/>
                <a:ext cx="328500" cy="32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30"/>
              <p:cNvSpPr/>
              <p:nvPr/>
            </p:nvSpPr>
            <p:spPr>
              <a:xfrm>
                <a:off x="1156197" y="1146952"/>
                <a:ext cx="378823" cy="491750"/>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955" name="Google Shape;8955;p30"/>
            <p:cNvGrpSpPr/>
            <p:nvPr/>
          </p:nvGrpSpPr>
          <p:grpSpPr>
            <a:xfrm>
              <a:off x="249301" y="3873062"/>
              <a:ext cx="1427149" cy="1079487"/>
              <a:chOff x="249301" y="3943350"/>
              <a:chExt cx="1427149" cy="1079487"/>
            </a:xfrm>
          </p:grpSpPr>
          <p:sp>
            <p:nvSpPr>
              <p:cNvPr id="8956" name="Google Shape;8956;p30"/>
              <p:cNvSpPr txBox="1"/>
              <p:nvPr/>
            </p:nvSpPr>
            <p:spPr>
              <a:xfrm>
                <a:off x="249301" y="4427037"/>
                <a:ext cx="1422978" cy="59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rgbClr val="000000"/>
                    </a:solidFill>
                    <a:latin typeface="Times New Roman" panose="02020603050405020304" pitchFamily="18" charset="0"/>
                    <a:ea typeface="Roboto"/>
                    <a:cs typeface="Times New Roman" panose="02020603050405020304" pitchFamily="18" charset="0"/>
                    <a:sym typeface="Roboto"/>
                  </a:rPr>
                  <a:t>P</a:t>
                </a:r>
                <a:r>
                  <a:rPr lang="en" sz="1600" dirty="0">
                    <a:solidFill>
                      <a:srgbClr val="000000"/>
                    </a:solidFill>
                    <a:latin typeface="Times New Roman" panose="02020603050405020304" pitchFamily="18" charset="0"/>
                    <a:ea typeface="Roboto"/>
                    <a:cs typeface="Times New Roman" panose="02020603050405020304" pitchFamily="18" charset="0"/>
                    <a:sym typeface="Roboto"/>
                  </a:rPr>
                  <a:t>h. Ăng-ghen </a:t>
                </a:r>
                <a:r>
                  <a:rPr lang="en" sz="1600" dirty="0">
                    <a:latin typeface="Times New Roman" panose="02020603050405020304" pitchFamily="18" charset="0"/>
                    <a:ea typeface="Roboto"/>
                    <a:cs typeface="Times New Roman" panose="02020603050405020304" pitchFamily="18" charset="0"/>
                    <a:sym typeface="Roboto"/>
                  </a:rPr>
                  <a:t>s</a:t>
                </a:r>
                <a:r>
                  <a:rPr lang="en" sz="1600" dirty="0">
                    <a:solidFill>
                      <a:srgbClr val="000000"/>
                    </a:solidFill>
                    <a:latin typeface="Times New Roman" panose="02020603050405020304" pitchFamily="18" charset="0"/>
                    <a:ea typeface="Roboto"/>
                    <a:cs typeface="Times New Roman" panose="02020603050405020304" pitchFamily="18" charset="0"/>
                    <a:sym typeface="Roboto"/>
                  </a:rPr>
                  <a:t>ang Anh tìm hiểu phong trào công nhân</a:t>
                </a:r>
                <a:endParaRPr sz="16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8957" name="Google Shape;8957;p30"/>
              <p:cNvSpPr txBox="1"/>
              <p:nvPr/>
            </p:nvSpPr>
            <p:spPr>
              <a:xfrm>
                <a:off x="457250" y="3943350"/>
                <a:ext cx="12192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accent1"/>
                    </a:solidFill>
                    <a:latin typeface="Fira Sans Extra Condensed Medium"/>
                    <a:ea typeface="Fira Sans Extra Condensed Medium"/>
                    <a:cs typeface="Fira Sans Extra Condensed Medium"/>
                    <a:sym typeface="Fira Sans Extra Condensed Medium"/>
                  </a:rPr>
                  <a:t>1842</a:t>
                </a:r>
                <a:endParaRPr sz="1800" b="1" dirty="0">
                  <a:solidFill>
                    <a:schemeClr val="accent1"/>
                  </a:solidFill>
                  <a:latin typeface="Fira Sans Extra Condensed Medium"/>
                  <a:ea typeface="Fira Sans Extra Condensed Medium"/>
                  <a:cs typeface="Fira Sans Extra Condensed Medium"/>
                  <a:sym typeface="Fira Sans Extra Condensed Medium"/>
                </a:endParaRPr>
              </a:p>
            </p:txBody>
          </p:sp>
        </p:grpSp>
      </p:grpSp>
      <p:grpSp>
        <p:nvGrpSpPr>
          <p:cNvPr id="8958" name="Google Shape;8958;p30"/>
          <p:cNvGrpSpPr/>
          <p:nvPr/>
        </p:nvGrpSpPr>
        <p:grpSpPr>
          <a:xfrm>
            <a:off x="1790276" y="3498722"/>
            <a:ext cx="1325756" cy="1410165"/>
            <a:chOff x="1790276" y="3498722"/>
            <a:chExt cx="1325756" cy="1410165"/>
          </a:xfrm>
        </p:grpSpPr>
        <p:grpSp>
          <p:nvGrpSpPr>
            <p:cNvPr id="8959" name="Google Shape;8959;p30"/>
            <p:cNvGrpSpPr/>
            <p:nvPr/>
          </p:nvGrpSpPr>
          <p:grpSpPr>
            <a:xfrm>
              <a:off x="2356859" y="3498722"/>
              <a:ext cx="224074" cy="290870"/>
              <a:chOff x="1156197" y="1146952"/>
              <a:chExt cx="378823" cy="491750"/>
            </a:xfrm>
          </p:grpSpPr>
          <p:sp>
            <p:nvSpPr>
              <p:cNvPr id="8960" name="Google Shape;8960;p30"/>
              <p:cNvSpPr/>
              <p:nvPr/>
            </p:nvSpPr>
            <p:spPr>
              <a:xfrm>
                <a:off x="1174350" y="1162550"/>
                <a:ext cx="328500" cy="32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30"/>
              <p:cNvSpPr/>
              <p:nvPr/>
            </p:nvSpPr>
            <p:spPr>
              <a:xfrm>
                <a:off x="1156197" y="1146952"/>
                <a:ext cx="378823" cy="491750"/>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2" name="Google Shape;8962;p30"/>
            <p:cNvGrpSpPr/>
            <p:nvPr/>
          </p:nvGrpSpPr>
          <p:grpSpPr>
            <a:xfrm>
              <a:off x="1790276" y="3873062"/>
              <a:ext cx="1325756" cy="1035825"/>
              <a:chOff x="1822881" y="3943350"/>
              <a:chExt cx="1325756" cy="1035825"/>
            </a:xfrm>
          </p:grpSpPr>
          <p:sp>
            <p:nvSpPr>
              <p:cNvPr id="8963" name="Google Shape;8963;p30"/>
              <p:cNvSpPr txBox="1"/>
              <p:nvPr/>
            </p:nvSpPr>
            <p:spPr>
              <a:xfrm>
                <a:off x="1822881" y="4383375"/>
                <a:ext cx="1325756" cy="59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latin typeface="Times New Roman" panose="02020603050405020304" pitchFamily="18" charset="0"/>
                    <a:ea typeface="Roboto"/>
                    <a:cs typeface="Times New Roman" panose="02020603050405020304" pitchFamily="18" charset="0"/>
                    <a:sym typeface="Roboto"/>
                  </a:rPr>
                  <a:t>C.Mác sang Pari tham gia phong trào cách mạng</a:t>
                </a:r>
                <a:endParaRPr sz="16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8964" name="Google Shape;8964;p30"/>
              <p:cNvSpPr txBox="1"/>
              <p:nvPr/>
            </p:nvSpPr>
            <p:spPr>
              <a:xfrm>
                <a:off x="1891925" y="3943350"/>
                <a:ext cx="12192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accent2"/>
                    </a:solidFill>
                    <a:latin typeface="Fira Sans Extra Condensed Medium"/>
                    <a:ea typeface="Fira Sans Extra Condensed Medium"/>
                    <a:cs typeface="Fira Sans Extra Condensed Medium"/>
                    <a:sym typeface="Fira Sans Extra Condensed Medium"/>
                  </a:rPr>
                  <a:t>1843</a:t>
                </a:r>
                <a:endParaRPr sz="1800" b="1" dirty="0">
                  <a:solidFill>
                    <a:schemeClr val="accent2"/>
                  </a:solidFill>
                  <a:latin typeface="Fira Sans Extra Condensed Medium"/>
                  <a:ea typeface="Fira Sans Extra Condensed Medium"/>
                  <a:cs typeface="Fira Sans Extra Condensed Medium"/>
                  <a:sym typeface="Fira Sans Extra Condensed Medium"/>
                </a:endParaRPr>
              </a:p>
            </p:txBody>
          </p:sp>
        </p:grpSp>
      </p:grpSp>
      <p:grpSp>
        <p:nvGrpSpPr>
          <p:cNvPr id="8965" name="Google Shape;8965;p30"/>
          <p:cNvGrpSpPr/>
          <p:nvPr/>
        </p:nvGrpSpPr>
        <p:grpSpPr>
          <a:xfrm>
            <a:off x="3261294" y="3498722"/>
            <a:ext cx="1310706" cy="1453827"/>
            <a:chOff x="3261294" y="3498722"/>
            <a:chExt cx="1310706" cy="1453827"/>
          </a:xfrm>
        </p:grpSpPr>
        <p:grpSp>
          <p:nvGrpSpPr>
            <p:cNvPr id="8966" name="Google Shape;8966;p30"/>
            <p:cNvGrpSpPr/>
            <p:nvPr/>
          </p:nvGrpSpPr>
          <p:grpSpPr>
            <a:xfrm>
              <a:off x="3758931" y="3498722"/>
              <a:ext cx="224074" cy="290870"/>
              <a:chOff x="1156197" y="1146952"/>
              <a:chExt cx="378823" cy="491750"/>
            </a:xfrm>
          </p:grpSpPr>
          <p:sp>
            <p:nvSpPr>
              <p:cNvPr id="8967" name="Google Shape;8967;p30"/>
              <p:cNvSpPr/>
              <p:nvPr/>
            </p:nvSpPr>
            <p:spPr>
              <a:xfrm>
                <a:off x="1174350" y="1162550"/>
                <a:ext cx="328500" cy="32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30"/>
              <p:cNvSpPr/>
              <p:nvPr/>
            </p:nvSpPr>
            <p:spPr>
              <a:xfrm>
                <a:off x="1156197" y="1146952"/>
                <a:ext cx="378823" cy="491750"/>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9" name="Google Shape;8969;p30"/>
            <p:cNvGrpSpPr/>
            <p:nvPr/>
          </p:nvGrpSpPr>
          <p:grpSpPr>
            <a:xfrm>
              <a:off x="3261294" y="3873062"/>
              <a:ext cx="1310706" cy="1079487"/>
              <a:chOff x="3205204" y="3943350"/>
              <a:chExt cx="1310706" cy="1079487"/>
            </a:xfrm>
          </p:grpSpPr>
          <p:sp>
            <p:nvSpPr>
              <p:cNvPr id="8970" name="Google Shape;8970;p30"/>
              <p:cNvSpPr txBox="1"/>
              <p:nvPr/>
            </p:nvSpPr>
            <p:spPr>
              <a:xfrm>
                <a:off x="3205204" y="4427037"/>
                <a:ext cx="1310706" cy="59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rgbClr val="000000"/>
                    </a:solidFill>
                    <a:latin typeface="Times New Roman" panose="02020603050405020304" pitchFamily="18" charset="0"/>
                    <a:ea typeface="Roboto"/>
                    <a:cs typeface="Times New Roman" panose="02020603050405020304" pitchFamily="18" charset="0"/>
                    <a:sym typeface="Roboto"/>
                  </a:rPr>
                  <a:t>P</a:t>
                </a:r>
                <a:r>
                  <a:rPr lang="en" sz="1600" dirty="0">
                    <a:solidFill>
                      <a:srgbClr val="000000"/>
                    </a:solidFill>
                    <a:latin typeface="Times New Roman" panose="02020603050405020304" pitchFamily="18" charset="0"/>
                    <a:ea typeface="Roboto"/>
                    <a:cs typeface="Times New Roman" panose="02020603050405020304" pitchFamily="18" charset="0"/>
                    <a:sym typeface="Roboto"/>
                  </a:rPr>
                  <a:t>h. Ăng-ghen sang Pháp và gặp C. Mác</a:t>
                </a:r>
                <a:endParaRPr sz="16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8971" name="Google Shape;8971;p30"/>
              <p:cNvSpPr txBox="1"/>
              <p:nvPr/>
            </p:nvSpPr>
            <p:spPr>
              <a:xfrm>
                <a:off x="3205300" y="3943350"/>
                <a:ext cx="12192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accent3"/>
                    </a:solidFill>
                    <a:latin typeface="Fira Sans Extra Condensed Medium"/>
                    <a:ea typeface="Fira Sans Extra Condensed Medium"/>
                    <a:cs typeface="Fira Sans Extra Condensed Medium"/>
                    <a:sym typeface="Fira Sans Extra Condensed Medium"/>
                  </a:rPr>
                  <a:t>1844</a:t>
                </a:r>
                <a:endParaRPr sz="1800" b="1" dirty="0">
                  <a:solidFill>
                    <a:schemeClr val="accent3"/>
                  </a:solidFill>
                  <a:latin typeface="Fira Sans Extra Condensed Medium"/>
                  <a:ea typeface="Fira Sans Extra Condensed Medium"/>
                  <a:cs typeface="Fira Sans Extra Condensed Medium"/>
                  <a:sym typeface="Fira Sans Extra Condensed Medium"/>
                </a:endParaRPr>
              </a:p>
            </p:txBody>
          </p:sp>
        </p:grpSp>
      </p:grpSp>
      <p:grpSp>
        <p:nvGrpSpPr>
          <p:cNvPr id="8972" name="Google Shape;8972;p30"/>
          <p:cNvGrpSpPr/>
          <p:nvPr/>
        </p:nvGrpSpPr>
        <p:grpSpPr>
          <a:xfrm>
            <a:off x="4421015" y="3498722"/>
            <a:ext cx="1795452" cy="1464152"/>
            <a:chOff x="4421015" y="3498722"/>
            <a:chExt cx="1795452" cy="1464152"/>
          </a:xfrm>
        </p:grpSpPr>
        <p:grpSp>
          <p:nvGrpSpPr>
            <p:cNvPr id="8973" name="Google Shape;8973;p30"/>
            <p:cNvGrpSpPr/>
            <p:nvPr/>
          </p:nvGrpSpPr>
          <p:grpSpPr>
            <a:xfrm>
              <a:off x="5161003" y="3498722"/>
              <a:ext cx="224074" cy="290870"/>
              <a:chOff x="1156197" y="1146952"/>
              <a:chExt cx="378823" cy="491750"/>
            </a:xfrm>
          </p:grpSpPr>
          <p:sp>
            <p:nvSpPr>
              <p:cNvPr id="8974" name="Google Shape;8974;p30"/>
              <p:cNvSpPr/>
              <p:nvPr/>
            </p:nvSpPr>
            <p:spPr>
              <a:xfrm>
                <a:off x="1174350" y="1162550"/>
                <a:ext cx="328500" cy="32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30"/>
              <p:cNvSpPr/>
              <p:nvPr/>
            </p:nvSpPr>
            <p:spPr>
              <a:xfrm>
                <a:off x="1156197" y="1146952"/>
                <a:ext cx="378823" cy="491750"/>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6" name="Google Shape;8976;p30"/>
            <p:cNvGrpSpPr/>
            <p:nvPr/>
          </p:nvGrpSpPr>
          <p:grpSpPr>
            <a:xfrm>
              <a:off x="4421015" y="3873062"/>
              <a:ext cx="1795452" cy="1089812"/>
              <a:chOff x="4274430" y="3943350"/>
              <a:chExt cx="1795452" cy="1089812"/>
            </a:xfrm>
          </p:grpSpPr>
          <p:sp>
            <p:nvSpPr>
              <p:cNvPr id="8977" name="Google Shape;8977;p30"/>
              <p:cNvSpPr txBox="1"/>
              <p:nvPr/>
            </p:nvSpPr>
            <p:spPr>
              <a:xfrm>
                <a:off x="4274430" y="4437362"/>
                <a:ext cx="1795452" cy="59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rgbClr val="000000"/>
                    </a:solidFill>
                    <a:latin typeface="Times New Roman" panose="02020603050405020304" pitchFamily="18" charset="0"/>
                    <a:ea typeface="Roboto"/>
                    <a:cs typeface="Times New Roman" panose="02020603050405020304" pitchFamily="18" charset="0"/>
                    <a:sym typeface="Roboto"/>
                  </a:rPr>
                  <a:t>C. </a:t>
                </a: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Mác</a:t>
                </a:r>
                <a:r>
                  <a:rPr lang="en-US" sz="1600" dirty="0">
                    <a:latin typeface="Times New Roman" panose="02020603050405020304" pitchFamily="18" charset="0"/>
                    <a:ea typeface="Roboto"/>
                    <a:cs typeface="Times New Roman" panose="02020603050405020304" pitchFamily="18" charset="0"/>
                    <a:sym typeface="Roboto"/>
                  </a:rPr>
                  <a:t>, </a:t>
                </a:r>
                <a:r>
                  <a:rPr lang="en-US" sz="1600" dirty="0">
                    <a:solidFill>
                      <a:srgbClr val="000000"/>
                    </a:solidFill>
                    <a:latin typeface="Times New Roman" panose="02020603050405020304" pitchFamily="18" charset="0"/>
                    <a:ea typeface="Roboto"/>
                    <a:cs typeface="Times New Roman" panose="02020603050405020304" pitchFamily="18" charset="0"/>
                    <a:sym typeface="Roboto"/>
                  </a:rPr>
                  <a:t>P</a:t>
                </a:r>
                <a:r>
                  <a:rPr lang="en" sz="1600" dirty="0">
                    <a:solidFill>
                      <a:srgbClr val="000000"/>
                    </a:solidFill>
                    <a:latin typeface="Times New Roman" panose="02020603050405020304" pitchFamily="18" charset="0"/>
                    <a:ea typeface="Roboto"/>
                    <a:cs typeface="Times New Roman" panose="02020603050405020304" pitchFamily="18" charset="0"/>
                    <a:sym typeface="Roboto"/>
                  </a:rPr>
                  <a:t>h. Ăng-ghen soạn thảo và công bố tuyên ngôn của Đảng</a:t>
                </a:r>
                <a:endParaRPr sz="16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8978" name="Google Shape;8978;p30"/>
              <p:cNvSpPr txBox="1"/>
              <p:nvPr/>
            </p:nvSpPr>
            <p:spPr>
              <a:xfrm>
                <a:off x="4516875" y="3943350"/>
                <a:ext cx="12192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accent4"/>
                    </a:solidFill>
                    <a:latin typeface="Fira Sans Extra Condensed Medium"/>
                    <a:ea typeface="Fira Sans Extra Condensed Medium"/>
                    <a:cs typeface="Fira Sans Extra Condensed Medium"/>
                    <a:sym typeface="Fira Sans Extra Condensed Medium"/>
                  </a:rPr>
                  <a:t>1848</a:t>
                </a:r>
                <a:endParaRPr sz="1800" b="1" dirty="0">
                  <a:solidFill>
                    <a:schemeClr val="accent4"/>
                  </a:solidFill>
                  <a:latin typeface="Fira Sans Extra Condensed Medium"/>
                  <a:ea typeface="Fira Sans Extra Condensed Medium"/>
                  <a:cs typeface="Fira Sans Extra Condensed Medium"/>
                  <a:sym typeface="Fira Sans Extra Condensed Medium"/>
                </a:endParaRPr>
              </a:p>
            </p:txBody>
          </p:sp>
        </p:grpSp>
      </p:grpSp>
      <p:grpSp>
        <p:nvGrpSpPr>
          <p:cNvPr id="8979" name="Google Shape;8979;p30"/>
          <p:cNvGrpSpPr/>
          <p:nvPr/>
        </p:nvGrpSpPr>
        <p:grpSpPr>
          <a:xfrm>
            <a:off x="6337693" y="3498722"/>
            <a:ext cx="1251929" cy="1410165"/>
            <a:chOff x="6065530" y="3498722"/>
            <a:chExt cx="1251929" cy="1410165"/>
          </a:xfrm>
        </p:grpSpPr>
        <p:grpSp>
          <p:nvGrpSpPr>
            <p:cNvPr id="8980" name="Google Shape;8980;p30"/>
            <p:cNvGrpSpPr/>
            <p:nvPr/>
          </p:nvGrpSpPr>
          <p:grpSpPr>
            <a:xfrm>
              <a:off x="6563075" y="3498722"/>
              <a:ext cx="224074" cy="290870"/>
              <a:chOff x="1156197" y="1146952"/>
              <a:chExt cx="378823" cy="491750"/>
            </a:xfrm>
          </p:grpSpPr>
          <p:sp>
            <p:nvSpPr>
              <p:cNvPr id="8981" name="Google Shape;8981;p30"/>
              <p:cNvSpPr/>
              <p:nvPr/>
            </p:nvSpPr>
            <p:spPr>
              <a:xfrm>
                <a:off x="1174350" y="1162550"/>
                <a:ext cx="328500" cy="32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30"/>
              <p:cNvSpPr/>
              <p:nvPr/>
            </p:nvSpPr>
            <p:spPr>
              <a:xfrm>
                <a:off x="1156197" y="1146952"/>
                <a:ext cx="378823" cy="491750"/>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3" name="Google Shape;8983;p30"/>
            <p:cNvGrpSpPr/>
            <p:nvPr/>
          </p:nvGrpSpPr>
          <p:grpSpPr>
            <a:xfrm>
              <a:off x="6065530" y="3873062"/>
              <a:ext cx="1251929" cy="1035825"/>
              <a:chOff x="5929875" y="3943350"/>
              <a:chExt cx="1251929" cy="1035825"/>
            </a:xfrm>
          </p:grpSpPr>
          <p:sp>
            <p:nvSpPr>
              <p:cNvPr id="8984" name="Google Shape;8984;p30"/>
              <p:cNvSpPr txBox="1"/>
              <p:nvPr/>
            </p:nvSpPr>
            <p:spPr>
              <a:xfrm>
                <a:off x="5962604" y="4383375"/>
                <a:ext cx="1219200" cy="59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Quốc</a:t>
                </a:r>
                <a:r>
                  <a:rPr lang="en-US" sz="16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tế</a:t>
                </a:r>
                <a:r>
                  <a:rPr lang="en-US" sz="16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thứ</a:t>
                </a:r>
                <a:r>
                  <a:rPr lang="en-US" sz="16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nhất</a:t>
                </a:r>
                <a:r>
                  <a:rPr lang="en-US" sz="16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thành</a:t>
                </a:r>
                <a:r>
                  <a:rPr lang="en-US" sz="16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lập</a:t>
                </a:r>
                <a:endParaRPr sz="16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8985" name="Google Shape;8985;p30"/>
              <p:cNvSpPr txBox="1"/>
              <p:nvPr/>
            </p:nvSpPr>
            <p:spPr>
              <a:xfrm>
                <a:off x="5929875" y="3943350"/>
                <a:ext cx="12192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accent5"/>
                    </a:solidFill>
                    <a:latin typeface="Fira Sans Extra Condensed Medium"/>
                    <a:ea typeface="Fira Sans Extra Condensed Medium"/>
                    <a:cs typeface="Fira Sans Extra Condensed Medium"/>
                    <a:sym typeface="Fira Sans Extra Condensed Medium"/>
                  </a:rPr>
                  <a:t>1864</a:t>
                </a:r>
                <a:endParaRPr sz="1800" b="1" dirty="0">
                  <a:solidFill>
                    <a:schemeClr val="accent5"/>
                  </a:solidFill>
                  <a:latin typeface="Fira Sans Extra Condensed Medium"/>
                  <a:ea typeface="Fira Sans Extra Condensed Medium"/>
                  <a:cs typeface="Fira Sans Extra Condensed Medium"/>
                  <a:sym typeface="Fira Sans Extra Condensed Medium"/>
                </a:endParaRPr>
              </a:p>
            </p:txBody>
          </p:sp>
        </p:grpSp>
      </p:grpSp>
      <p:grpSp>
        <p:nvGrpSpPr>
          <p:cNvPr id="8986" name="Google Shape;8986;p30"/>
          <p:cNvGrpSpPr/>
          <p:nvPr/>
        </p:nvGrpSpPr>
        <p:grpSpPr>
          <a:xfrm>
            <a:off x="7743577" y="3507948"/>
            <a:ext cx="1302061" cy="1516922"/>
            <a:chOff x="7384739" y="3498722"/>
            <a:chExt cx="1302061" cy="1516922"/>
          </a:xfrm>
        </p:grpSpPr>
        <p:grpSp>
          <p:nvGrpSpPr>
            <p:cNvPr id="8987" name="Google Shape;8987;p30"/>
            <p:cNvGrpSpPr/>
            <p:nvPr/>
          </p:nvGrpSpPr>
          <p:grpSpPr>
            <a:xfrm>
              <a:off x="7965147" y="3498722"/>
              <a:ext cx="224074" cy="290870"/>
              <a:chOff x="1156197" y="1146952"/>
              <a:chExt cx="378823" cy="491750"/>
            </a:xfrm>
          </p:grpSpPr>
          <p:sp>
            <p:nvSpPr>
              <p:cNvPr id="8988" name="Google Shape;8988;p30"/>
              <p:cNvSpPr/>
              <p:nvPr/>
            </p:nvSpPr>
            <p:spPr>
              <a:xfrm>
                <a:off x="1174350" y="1162550"/>
                <a:ext cx="328500" cy="32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30"/>
              <p:cNvSpPr/>
              <p:nvPr/>
            </p:nvSpPr>
            <p:spPr>
              <a:xfrm>
                <a:off x="1156197" y="1146952"/>
                <a:ext cx="378823" cy="491750"/>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0" name="Google Shape;8990;p30"/>
            <p:cNvGrpSpPr/>
            <p:nvPr/>
          </p:nvGrpSpPr>
          <p:grpSpPr>
            <a:xfrm>
              <a:off x="7384739" y="3873062"/>
              <a:ext cx="1302061" cy="1142582"/>
              <a:chOff x="7384739" y="3943350"/>
              <a:chExt cx="1302061" cy="1142582"/>
            </a:xfrm>
          </p:grpSpPr>
          <p:sp>
            <p:nvSpPr>
              <p:cNvPr id="8991" name="Google Shape;8991;p30"/>
              <p:cNvSpPr txBox="1"/>
              <p:nvPr/>
            </p:nvSpPr>
            <p:spPr>
              <a:xfrm>
                <a:off x="7384739" y="4490132"/>
                <a:ext cx="1302013" cy="595800"/>
              </a:xfrm>
              <a:prstGeom prst="rect">
                <a:avLst/>
              </a:prstGeom>
              <a:noFill/>
              <a:ln>
                <a:noFill/>
              </a:ln>
            </p:spPr>
            <p:txBody>
              <a:bodyPr spcFirstLastPara="1" wrap="square" lIns="91425" tIns="91425" rIns="91425" bIns="91425" anchor="ctr" anchorCtr="0">
                <a:noAutofit/>
              </a:bodyPr>
              <a:lstStyle/>
              <a:p>
                <a:pPr algn="ctr"/>
                <a:r>
                  <a:rPr lang="en-US" sz="1800" dirty="0" err="1">
                    <a:solidFill>
                      <a:srgbClr val="000000"/>
                    </a:solidFill>
                    <a:latin typeface="Times New Roman" panose="02020603050405020304" pitchFamily="18" charset="0"/>
                    <a:ea typeface="Roboto"/>
                    <a:cs typeface="Times New Roman" panose="02020603050405020304" pitchFamily="18" charset="0"/>
                    <a:sym typeface="Roboto"/>
                  </a:rPr>
                  <a:t>Quốc</a:t>
                </a:r>
                <a:r>
                  <a:rPr lang="en-US" sz="18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800" dirty="0" err="1">
                    <a:solidFill>
                      <a:srgbClr val="000000"/>
                    </a:solidFill>
                    <a:latin typeface="Times New Roman" panose="02020603050405020304" pitchFamily="18" charset="0"/>
                    <a:ea typeface="Roboto"/>
                    <a:cs typeface="Times New Roman" panose="02020603050405020304" pitchFamily="18" charset="0"/>
                    <a:sym typeface="Roboto"/>
                  </a:rPr>
                  <a:t>tế</a:t>
                </a:r>
                <a:r>
                  <a:rPr lang="en-US" sz="18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800" dirty="0" err="1">
                    <a:solidFill>
                      <a:srgbClr val="000000"/>
                    </a:solidFill>
                    <a:latin typeface="Times New Roman" panose="02020603050405020304" pitchFamily="18" charset="0"/>
                    <a:ea typeface="Roboto"/>
                    <a:cs typeface="Times New Roman" panose="02020603050405020304" pitchFamily="18" charset="0"/>
                    <a:sym typeface="Roboto"/>
                  </a:rPr>
                  <a:t>thứ</a:t>
                </a:r>
                <a:r>
                  <a:rPr lang="en-US" sz="18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800" dirty="0" err="1">
                    <a:solidFill>
                      <a:srgbClr val="000000"/>
                    </a:solidFill>
                    <a:latin typeface="Times New Roman" panose="02020603050405020304" pitchFamily="18" charset="0"/>
                    <a:ea typeface="Roboto"/>
                    <a:cs typeface="Times New Roman" panose="02020603050405020304" pitchFamily="18" charset="0"/>
                    <a:sym typeface="Roboto"/>
                  </a:rPr>
                  <a:t>hai</a:t>
                </a:r>
                <a:r>
                  <a:rPr lang="en-US" sz="18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800" dirty="0" err="1">
                    <a:solidFill>
                      <a:srgbClr val="000000"/>
                    </a:solidFill>
                    <a:latin typeface="Times New Roman" panose="02020603050405020304" pitchFamily="18" charset="0"/>
                    <a:ea typeface="Roboto"/>
                    <a:cs typeface="Times New Roman" panose="02020603050405020304" pitchFamily="18" charset="0"/>
                    <a:sym typeface="Roboto"/>
                  </a:rPr>
                  <a:t>thành</a:t>
                </a:r>
                <a:r>
                  <a:rPr lang="en-US" sz="18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800" dirty="0" err="1">
                    <a:solidFill>
                      <a:srgbClr val="000000"/>
                    </a:solidFill>
                    <a:latin typeface="Times New Roman" panose="02020603050405020304" pitchFamily="18" charset="0"/>
                    <a:ea typeface="Roboto"/>
                    <a:cs typeface="Times New Roman" panose="02020603050405020304" pitchFamily="18" charset="0"/>
                    <a:sym typeface="Roboto"/>
                  </a:rPr>
                  <a:t>lập</a:t>
                </a:r>
                <a:r>
                  <a:rPr lang="en-US" sz="1800" dirty="0">
                    <a:solidFill>
                      <a:srgbClr val="000000"/>
                    </a:solidFill>
                    <a:latin typeface="Times New Roman" panose="02020603050405020304" pitchFamily="18" charset="0"/>
                    <a:ea typeface="Roboto"/>
                    <a:cs typeface="Times New Roman" panose="02020603050405020304" pitchFamily="18" charset="0"/>
                    <a:sym typeface="Roboto"/>
                  </a:rPr>
                  <a:t> ở Pari</a:t>
                </a:r>
              </a:p>
              <a:p>
                <a:pPr marL="0" lvl="0" indent="0" algn="ctr" rtl="0">
                  <a:spcBef>
                    <a:spcPts val="0"/>
                  </a:spcBef>
                  <a:spcAft>
                    <a:spcPts val="0"/>
                  </a:spcAft>
                  <a:buNone/>
                </a:pPr>
                <a:endParaRPr sz="18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8992" name="Google Shape;8992;p30"/>
              <p:cNvSpPr txBox="1"/>
              <p:nvPr/>
            </p:nvSpPr>
            <p:spPr>
              <a:xfrm>
                <a:off x="7467600" y="3943350"/>
                <a:ext cx="12192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6"/>
                    </a:solidFill>
                    <a:latin typeface="Fira Sans Extra Condensed Medium"/>
                    <a:ea typeface="Fira Sans Extra Condensed Medium"/>
                    <a:cs typeface="Fira Sans Extra Condensed Medium"/>
                    <a:sym typeface="Fira Sans Extra Condensed Medium"/>
                  </a:rPr>
                  <a:t>1889</a:t>
                </a:r>
                <a:endParaRPr sz="1800" dirty="0">
                  <a:solidFill>
                    <a:schemeClr val="accent6"/>
                  </a:solidFill>
                  <a:latin typeface="Fira Sans Extra Condensed Medium"/>
                  <a:ea typeface="Fira Sans Extra Condensed Medium"/>
                  <a:cs typeface="Fira Sans Extra Condensed Medium"/>
                  <a:sym typeface="Fira Sans Extra Condensed Medium"/>
                </a:endParaRPr>
              </a:p>
            </p:txBody>
          </p:sp>
        </p:grpSp>
      </p:grpSp>
      <p:sp>
        <p:nvSpPr>
          <p:cNvPr id="2" name="TextBox 1">
            <a:extLst>
              <a:ext uri="{FF2B5EF4-FFF2-40B4-BE49-F238E27FC236}">
                <a16:creationId xmlns:a16="http://schemas.microsoft.com/office/drawing/2014/main" id="{0B1D017B-D58C-30FD-711E-6DFE422F86F6}"/>
              </a:ext>
            </a:extLst>
          </p:cNvPr>
          <p:cNvSpPr txBox="1"/>
          <p:nvPr/>
        </p:nvSpPr>
        <p:spPr>
          <a:xfrm>
            <a:off x="0" y="-5251"/>
            <a:ext cx="9144000" cy="892552"/>
          </a:xfrm>
          <a:prstGeom prst="rect">
            <a:avLst/>
          </a:prstGeom>
          <a:solidFill>
            <a:schemeClr val="accent2">
              <a:lumMod val="20000"/>
              <a:lumOff val="80000"/>
            </a:schemeClr>
          </a:solidFill>
          <a:ln>
            <a:noFill/>
          </a:ln>
        </p:spPr>
        <p:txBody>
          <a:bodyPr wrap="square">
            <a:spAutoFit/>
          </a:bodyPr>
          <a:lstStyle/>
          <a:p>
            <a:r>
              <a:rPr lang="en-US" sz="2600" i="0" dirty="0">
                <a:solidFill>
                  <a:srgbClr val="002060"/>
                </a:solidFill>
                <a:effectLst/>
                <a:latin typeface="Times New Roman" panose="02020603050405020304" pitchFamily="18" charset="0"/>
                <a:cs typeface="Times New Roman" panose="02020603050405020304" pitchFamily="18" charset="0"/>
              </a:rPr>
              <a:t>2. </a:t>
            </a:r>
            <a:r>
              <a:rPr lang="en-US" sz="2600" i="0" dirty="0" err="1">
                <a:solidFill>
                  <a:srgbClr val="002060"/>
                </a:solidFill>
                <a:effectLst/>
                <a:latin typeface="Times New Roman" panose="02020603050405020304" pitchFamily="18" charset="0"/>
                <a:cs typeface="Times New Roman" panose="02020603050405020304" pitchFamily="18" charset="0"/>
              </a:rPr>
              <a:t>Những</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hoạt</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động</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chính</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của</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C.Mác</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Ph.Ăng-ghen</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và</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sự</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ra</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đời</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của</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chủ</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nghĩa</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xã</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hội</a:t>
            </a:r>
            <a:r>
              <a:rPr lang="en-US" sz="2600" i="0" dirty="0">
                <a:solidFill>
                  <a:srgbClr val="002060"/>
                </a:solidFill>
                <a:effectLst/>
                <a:latin typeface="Times New Roman" panose="02020603050405020304" pitchFamily="18" charset="0"/>
                <a:cs typeface="Times New Roman" panose="02020603050405020304" pitchFamily="18" charset="0"/>
              </a:rPr>
              <a:t> khoa </a:t>
            </a:r>
            <a:r>
              <a:rPr lang="en-US" sz="2600" i="0" dirty="0" err="1">
                <a:solidFill>
                  <a:srgbClr val="002060"/>
                </a:solidFill>
                <a:effectLst/>
                <a:latin typeface="Times New Roman" panose="02020603050405020304" pitchFamily="18" charset="0"/>
                <a:cs typeface="Times New Roman" panose="02020603050405020304" pitchFamily="18" charset="0"/>
              </a:rPr>
              <a:t>học</a:t>
            </a:r>
            <a:r>
              <a:rPr lang="en-US" sz="2600" i="0" dirty="0">
                <a:solidFill>
                  <a:srgbClr val="002060"/>
                </a:solidFill>
                <a:effectLst/>
                <a:latin typeface="Times New Roman" panose="02020603050405020304" pitchFamily="18" charset="0"/>
                <a:cs typeface="Times New Roman" panose="02020603050405020304" pitchFamily="18" charset="0"/>
              </a:rPr>
              <a:t>.</a:t>
            </a:r>
            <a:endParaRPr lang="en-US" sz="2600"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479ACEC-12BD-4A46-69F9-3F8E2C77FEBB}"/>
              </a:ext>
            </a:extLst>
          </p:cNvPr>
          <p:cNvPicPr>
            <a:picLocks noChangeAspect="1"/>
          </p:cNvPicPr>
          <p:nvPr/>
        </p:nvPicPr>
        <p:blipFill>
          <a:blip r:embed="rId3"/>
          <a:stretch>
            <a:fillRect/>
          </a:stretch>
        </p:blipFill>
        <p:spPr>
          <a:xfrm flipH="1">
            <a:off x="4373676" y="1003222"/>
            <a:ext cx="2292937" cy="1868543"/>
          </a:xfrm>
          <a:prstGeom prst="rect">
            <a:avLst/>
          </a:prstGeom>
        </p:spPr>
      </p:pic>
      <p:pic>
        <p:nvPicPr>
          <p:cNvPr id="4" name="Picture 3">
            <a:extLst>
              <a:ext uri="{FF2B5EF4-FFF2-40B4-BE49-F238E27FC236}">
                <a16:creationId xmlns:a16="http://schemas.microsoft.com/office/drawing/2014/main" id="{50F5A93C-4136-ECCB-BEBE-69EF72D36007}"/>
              </a:ext>
            </a:extLst>
          </p:cNvPr>
          <p:cNvPicPr>
            <a:picLocks noChangeAspect="1"/>
          </p:cNvPicPr>
          <p:nvPr/>
        </p:nvPicPr>
        <p:blipFill>
          <a:blip r:embed="rId4"/>
          <a:stretch>
            <a:fillRect/>
          </a:stretch>
        </p:blipFill>
        <p:spPr>
          <a:xfrm>
            <a:off x="1424764" y="887301"/>
            <a:ext cx="2000249" cy="1974139"/>
          </a:xfrm>
          <a:prstGeom prst="rect">
            <a:avLst/>
          </a:prstGeom>
        </p:spPr>
      </p:pic>
      <p:sp>
        <p:nvSpPr>
          <p:cNvPr id="5" name="Text Box 6">
            <a:extLst>
              <a:ext uri="{FF2B5EF4-FFF2-40B4-BE49-F238E27FC236}">
                <a16:creationId xmlns:a16="http://schemas.microsoft.com/office/drawing/2014/main" id="{4D20E511-EBEE-E031-807F-14A6C153E1D6}"/>
              </a:ext>
            </a:extLst>
          </p:cNvPr>
          <p:cNvSpPr txBox="1">
            <a:spLocks noChangeArrowheads="1"/>
          </p:cNvSpPr>
          <p:nvPr/>
        </p:nvSpPr>
        <p:spPr bwMode="auto">
          <a:xfrm>
            <a:off x="-323848" y="1353908"/>
            <a:ext cx="20002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r>
              <a:rPr lang="en-US" altLang="en-US" sz="1500" b="1" dirty="0" err="1">
                <a:solidFill>
                  <a:srgbClr val="FF0000"/>
                </a:solidFill>
                <a:latin typeface="Times New Roman" panose="02020603050405020304" pitchFamily="18" charset="0"/>
                <a:cs typeface="Times New Roman" panose="02020603050405020304" pitchFamily="18" charset="0"/>
              </a:rPr>
              <a:t>C.Mác</a:t>
            </a:r>
            <a:r>
              <a:rPr lang="en-US" altLang="en-US" sz="1500" b="1" dirty="0">
                <a:solidFill>
                  <a:srgbClr val="FF0000"/>
                </a:solidFill>
                <a:latin typeface="Times New Roman" panose="02020603050405020304" pitchFamily="18" charset="0"/>
                <a:cs typeface="Times New Roman" panose="02020603050405020304" pitchFamily="18" charset="0"/>
              </a:rPr>
              <a:t> </a:t>
            </a:r>
          </a:p>
          <a:p>
            <a:pPr algn="ctr" eaLnBrk="1" hangingPunct="1"/>
            <a:r>
              <a:rPr lang="en-US" altLang="en-US" sz="1500" b="1" dirty="0">
                <a:solidFill>
                  <a:srgbClr val="FF0000"/>
                </a:solidFill>
                <a:latin typeface="Times New Roman" panose="02020603050405020304" pitchFamily="18" charset="0"/>
                <a:cs typeface="Times New Roman" panose="02020603050405020304" pitchFamily="18" charset="0"/>
              </a:rPr>
              <a:t>(1818-1883)</a:t>
            </a:r>
          </a:p>
        </p:txBody>
      </p:sp>
      <p:sp>
        <p:nvSpPr>
          <p:cNvPr id="6" name="Text Box 9">
            <a:extLst>
              <a:ext uri="{FF2B5EF4-FFF2-40B4-BE49-F238E27FC236}">
                <a16:creationId xmlns:a16="http://schemas.microsoft.com/office/drawing/2014/main" id="{1226945A-024A-40CB-3B36-DF43280C56BA}"/>
              </a:ext>
            </a:extLst>
          </p:cNvPr>
          <p:cNvSpPr txBox="1">
            <a:spLocks noChangeArrowheads="1"/>
          </p:cNvSpPr>
          <p:nvPr/>
        </p:nvSpPr>
        <p:spPr bwMode="auto">
          <a:xfrm>
            <a:off x="6386551" y="1442385"/>
            <a:ext cx="24574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r>
              <a:rPr lang="en-US" altLang="en-US" sz="1500" b="1" dirty="0">
                <a:solidFill>
                  <a:srgbClr val="FF0000"/>
                </a:solidFill>
                <a:latin typeface="Times New Roman" panose="02020603050405020304" pitchFamily="18" charset="0"/>
                <a:cs typeface="Times New Roman" panose="02020603050405020304" pitchFamily="18" charset="0"/>
              </a:rPr>
              <a:t>Ph. </a:t>
            </a:r>
            <a:r>
              <a:rPr lang="en-US" altLang="en-US" sz="1500" b="1" dirty="0" err="1">
                <a:solidFill>
                  <a:srgbClr val="FF0000"/>
                </a:solidFill>
                <a:latin typeface="Times New Roman" panose="02020603050405020304" pitchFamily="18" charset="0"/>
                <a:cs typeface="Times New Roman" panose="02020603050405020304" pitchFamily="18" charset="0"/>
              </a:rPr>
              <a:t>Ăng-ghen</a:t>
            </a:r>
            <a:endParaRPr lang="en-US" altLang="en-US" sz="15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1500" b="1" dirty="0">
                <a:solidFill>
                  <a:srgbClr val="FF0000"/>
                </a:solidFill>
                <a:latin typeface="Times New Roman" panose="02020603050405020304" pitchFamily="18" charset="0"/>
                <a:cs typeface="Times New Roman" panose="02020603050405020304" pitchFamily="18" charset="0"/>
              </a:rPr>
              <a:t> (1820-1895)</a:t>
            </a:r>
          </a:p>
        </p:txBody>
      </p:sp>
    </p:spTree>
    <p:extLst>
      <p:ext uri="{BB962C8B-B14F-4D97-AF65-F5344CB8AC3E}">
        <p14:creationId xmlns:p14="http://schemas.microsoft.com/office/powerpoint/2010/main" val="1843768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81"/>
        <p:cNvGrpSpPr/>
        <p:nvPr/>
      </p:nvGrpSpPr>
      <p:grpSpPr>
        <a:xfrm>
          <a:off x="0" y="0"/>
          <a:ext cx="0" cy="0"/>
          <a:chOff x="0" y="0"/>
          <a:chExt cx="0" cy="0"/>
        </a:xfrm>
      </p:grpSpPr>
      <p:sp>
        <p:nvSpPr>
          <p:cNvPr id="2" name="TextBox 1">
            <a:extLst>
              <a:ext uri="{FF2B5EF4-FFF2-40B4-BE49-F238E27FC236}">
                <a16:creationId xmlns:a16="http://schemas.microsoft.com/office/drawing/2014/main" id="{0B1D017B-D58C-30FD-711E-6DFE422F86F6}"/>
              </a:ext>
            </a:extLst>
          </p:cNvPr>
          <p:cNvSpPr txBox="1"/>
          <p:nvPr/>
        </p:nvSpPr>
        <p:spPr>
          <a:xfrm>
            <a:off x="0" y="-5251"/>
            <a:ext cx="9144000" cy="830997"/>
          </a:xfrm>
          <a:prstGeom prst="rect">
            <a:avLst/>
          </a:prstGeom>
          <a:solidFill>
            <a:schemeClr val="accent1">
              <a:lumMod val="20000"/>
              <a:lumOff val="80000"/>
            </a:schemeClr>
          </a:solidFill>
          <a:ln>
            <a:noFill/>
          </a:ln>
        </p:spPr>
        <p:txBody>
          <a:bodyPr wrap="square">
            <a:spAutoFit/>
          </a:bodyPr>
          <a:lstStyle/>
          <a:p>
            <a:r>
              <a:rPr lang="en-US" sz="2400" i="0" dirty="0">
                <a:solidFill>
                  <a:srgbClr val="002060"/>
                </a:solidFill>
                <a:effectLst/>
                <a:latin typeface="Times New Roman" panose="02020603050405020304" pitchFamily="18" charset="0"/>
                <a:cs typeface="Times New Roman" panose="02020603050405020304" pitchFamily="18" charset="0"/>
              </a:rPr>
              <a:t>2. </a:t>
            </a:r>
            <a:r>
              <a:rPr lang="en-US" sz="2400" i="0" dirty="0" err="1">
                <a:solidFill>
                  <a:srgbClr val="002060"/>
                </a:solidFill>
                <a:effectLst/>
                <a:latin typeface="Times New Roman" panose="02020603050405020304" pitchFamily="18" charset="0"/>
                <a:cs typeface="Times New Roman" panose="02020603050405020304" pitchFamily="18" charset="0"/>
              </a:rPr>
              <a:t>Những</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hoạt</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động</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chính</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của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C.Mác</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Ph.Ăng-ghen</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và</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sự</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ra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đời</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của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chủ</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nghĩa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xã</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hội</a:t>
            </a:r>
            <a:r>
              <a:rPr lang="en-US" sz="2400" i="0" dirty="0">
                <a:solidFill>
                  <a:srgbClr val="002060"/>
                </a:solidFill>
                <a:effectLst/>
                <a:latin typeface="Times New Roman" panose="02020603050405020304" pitchFamily="18" charset="0"/>
                <a:cs typeface="Times New Roman" panose="02020603050405020304" pitchFamily="18" charset="0"/>
              </a:rPr>
              <a:t> khoa </a:t>
            </a:r>
            <a:r>
              <a:rPr lang="en-US" sz="2400" i="0" dirty="0" err="1">
                <a:solidFill>
                  <a:srgbClr val="002060"/>
                </a:solidFill>
                <a:effectLst/>
                <a:latin typeface="Times New Roman" panose="02020603050405020304" pitchFamily="18" charset="0"/>
                <a:cs typeface="Times New Roman" panose="02020603050405020304" pitchFamily="18" charset="0"/>
              </a:rPr>
              <a:t>học</a:t>
            </a:r>
            <a:r>
              <a:rPr lang="en-US" sz="2400" i="0" dirty="0">
                <a:solidFill>
                  <a:srgbClr val="002060"/>
                </a:solidFill>
                <a:effectLst/>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D8934A9-171B-46C5-610C-D7BE9BDC9FBE}"/>
              </a:ext>
            </a:extLst>
          </p:cNvPr>
          <p:cNvSpPr txBox="1"/>
          <p:nvPr/>
        </p:nvSpPr>
        <p:spPr>
          <a:xfrm>
            <a:off x="444881" y="3741595"/>
            <a:ext cx="8614059" cy="1569660"/>
          </a:xfrm>
          <a:prstGeom prst="rect">
            <a:avLst/>
          </a:prstGeom>
          <a:noFill/>
        </p:spPr>
        <p:txBody>
          <a:bodyPr wrap="square">
            <a:spAutoFit/>
          </a:bodyPr>
          <a:lstStyle/>
          <a:p>
            <a:pPr marL="285750" indent="-285750" algn="just" eaLnBrk="1" hangingPunct="1">
              <a:buFontTx/>
              <a:buChar char="-"/>
            </a:pPr>
            <a:r>
              <a:rPr lang="en-US" altLang="en-US" sz="2400" dirty="0">
                <a:latin typeface="Times New Roman" panose="02020603050405020304" pitchFamily="18" charset="0"/>
                <a:cs typeface="Times New Roman" panose="02020603050405020304" pitchFamily="18" charset="0"/>
              </a:rPr>
              <a:t>Ý </a:t>
            </a:r>
            <a:r>
              <a:rPr lang="en-US" altLang="en-US" sz="2400" dirty="0" err="1">
                <a:latin typeface="Times New Roman" panose="02020603050405020304" pitchFamily="18" charset="0"/>
                <a:cs typeface="Times New Roman" panose="02020603050405020304" pitchFamily="18" charset="0"/>
              </a:rPr>
              <a:t>nghĩa</a:t>
            </a:r>
            <a:endParaRPr lang="en-US" altLang="en-US" sz="2400" dirty="0">
              <a:latin typeface="Times New Roman" panose="02020603050405020304" pitchFamily="18" charset="0"/>
              <a:cs typeface="Times New Roman" panose="02020603050405020304" pitchFamily="18" charset="0"/>
            </a:endParaRPr>
          </a:p>
          <a:p>
            <a:pPr algn="just"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chủ</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nghĩa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hội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chủ</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nghĩa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Mác</a:t>
            </a:r>
            <a:r>
              <a:rPr lang="en-US" altLang="en-US" sz="2400" dirty="0">
                <a:latin typeface="Times New Roman" panose="02020603050405020304" pitchFamily="18" charset="0"/>
                <a:cs typeface="Times New Roman" panose="02020603050405020304" pitchFamily="18" charset="0"/>
              </a:rPr>
              <a:t>).</a:t>
            </a:r>
          </a:p>
          <a:p>
            <a:pPr algn="just"/>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dấu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sự</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chủ</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nghĩa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Mác</a:t>
            </a:r>
            <a:r>
              <a:rPr lang="en-US" altLang="en-US" sz="2400" dirty="0">
                <a:latin typeface="Times New Roman" panose="02020603050405020304" pitchFamily="18" charset="0"/>
                <a:cs typeface="Times New Roman" panose="02020603050405020304" pitchFamily="18" charset="0"/>
              </a:rPr>
              <a:t>.</a:t>
            </a:r>
          </a:p>
          <a:p>
            <a:pPr marL="285750" indent="-285750" algn="just" eaLnBrk="1" hangingPunct="1">
              <a:buFontTx/>
              <a:buChar char="-"/>
            </a:pPr>
            <a:endParaRPr lang="en-US" altLang="en-US" sz="2400" dirty="0">
              <a:latin typeface="Times New Roman" panose="02020603050405020304" pitchFamily="18" charset="0"/>
              <a:cs typeface="Times New Roman" panose="02020603050405020304" pitchFamily="18" charset="0"/>
            </a:endParaRPr>
          </a:p>
        </p:txBody>
      </p:sp>
      <p:pic>
        <p:nvPicPr>
          <p:cNvPr id="1026" name="Picture 2" descr="Quan sát hình 1 và hình 2, hãy chia sẽ những hiểu biết của em về các nhân vật cũng như những sự kiện lịch sử liên quan đến nhân vật và tác phẩm đó.">
            <a:extLst>
              <a:ext uri="{FF2B5EF4-FFF2-40B4-BE49-F238E27FC236}">
                <a16:creationId xmlns:a16="http://schemas.microsoft.com/office/drawing/2014/main" id="{52D94C4E-7EB5-470D-B3F7-4BA19A357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289" y="1059888"/>
            <a:ext cx="5245883" cy="255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8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81"/>
        <p:cNvGrpSpPr/>
        <p:nvPr/>
      </p:nvGrpSpPr>
      <p:grpSpPr>
        <a:xfrm>
          <a:off x="0" y="0"/>
          <a:ext cx="0" cy="0"/>
          <a:chOff x="0" y="0"/>
          <a:chExt cx="0" cy="0"/>
        </a:xfrm>
      </p:grpSpPr>
      <p:cxnSp>
        <p:nvCxnSpPr>
          <p:cNvPr id="8950" name="Google Shape;8950;p30"/>
          <p:cNvCxnSpPr/>
          <p:nvPr/>
        </p:nvCxnSpPr>
        <p:spPr>
          <a:xfrm>
            <a:off x="486552" y="3789592"/>
            <a:ext cx="8200200" cy="0"/>
          </a:xfrm>
          <a:prstGeom prst="straightConnector1">
            <a:avLst/>
          </a:prstGeom>
          <a:noFill/>
          <a:ln w="19050" cap="flat" cmpd="sng">
            <a:solidFill>
              <a:schemeClr val="dk2"/>
            </a:solidFill>
            <a:prstDash val="solid"/>
            <a:round/>
            <a:headEnd type="none" w="med" len="med"/>
            <a:tailEnd type="none" w="med" len="med"/>
          </a:ln>
        </p:spPr>
      </p:cxnSp>
      <p:grpSp>
        <p:nvGrpSpPr>
          <p:cNvPr id="8951" name="Google Shape;8951;p30"/>
          <p:cNvGrpSpPr/>
          <p:nvPr/>
        </p:nvGrpSpPr>
        <p:grpSpPr>
          <a:xfrm>
            <a:off x="152079" y="3436243"/>
            <a:ext cx="1427149" cy="1453827"/>
            <a:chOff x="249301" y="3498722"/>
            <a:chExt cx="1427149" cy="1453827"/>
          </a:xfrm>
        </p:grpSpPr>
        <p:grpSp>
          <p:nvGrpSpPr>
            <p:cNvPr id="8952" name="Google Shape;8952;p30"/>
            <p:cNvGrpSpPr/>
            <p:nvPr/>
          </p:nvGrpSpPr>
          <p:grpSpPr>
            <a:xfrm>
              <a:off x="954787" y="3498722"/>
              <a:ext cx="224074" cy="290870"/>
              <a:chOff x="1156197" y="1146952"/>
              <a:chExt cx="378823" cy="491750"/>
            </a:xfrm>
          </p:grpSpPr>
          <p:sp>
            <p:nvSpPr>
              <p:cNvPr id="8953" name="Google Shape;8953;p30"/>
              <p:cNvSpPr/>
              <p:nvPr/>
            </p:nvSpPr>
            <p:spPr>
              <a:xfrm>
                <a:off x="1174350" y="1162550"/>
                <a:ext cx="328500" cy="32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30"/>
              <p:cNvSpPr/>
              <p:nvPr/>
            </p:nvSpPr>
            <p:spPr>
              <a:xfrm>
                <a:off x="1156197" y="1146952"/>
                <a:ext cx="378823" cy="491750"/>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955" name="Google Shape;8955;p30"/>
            <p:cNvGrpSpPr/>
            <p:nvPr/>
          </p:nvGrpSpPr>
          <p:grpSpPr>
            <a:xfrm>
              <a:off x="249301" y="3873062"/>
              <a:ext cx="1427149" cy="1079487"/>
              <a:chOff x="249301" y="3943350"/>
              <a:chExt cx="1427149" cy="1079487"/>
            </a:xfrm>
          </p:grpSpPr>
          <p:sp>
            <p:nvSpPr>
              <p:cNvPr id="8956" name="Google Shape;8956;p30"/>
              <p:cNvSpPr txBox="1"/>
              <p:nvPr/>
            </p:nvSpPr>
            <p:spPr>
              <a:xfrm>
                <a:off x="249301" y="4427037"/>
                <a:ext cx="1422978" cy="59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rgbClr val="000000"/>
                    </a:solidFill>
                    <a:latin typeface="Times New Roman" panose="02020603050405020304" pitchFamily="18" charset="0"/>
                    <a:ea typeface="Roboto"/>
                    <a:cs typeface="Times New Roman" panose="02020603050405020304" pitchFamily="18" charset="0"/>
                    <a:sym typeface="Roboto"/>
                  </a:rPr>
                  <a:t>P</a:t>
                </a:r>
                <a:r>
                  <a:rPr lang="en" sz="1600" dirty="0">
                    <a:solidFill>
                      <a:srgbClr val="000000"/>
                    </a:solidFill>
                    <a:latin typeface="Times New Roman" panose="02020603050405020304" pitchFamily="18" charset="0"/>
                    <a:ea typeface="Roboto"/>
                    <a:cs typeface="Times New Roman" panose="02020603050405020304" pitchFamily="18" charset="0"/>
                    <a:sym typeface="Roboto"/>
                  </a:rPr>
                  <a:t>h. Ăng-ghen </a:t>
                </a:r>
                <a:r>
                  <a:rPr lang="en" sz="1600" dirty="0">
                    <a:latin typeface="Times New Roman" panose="02020603050405020304" pitchFamily="18" charset="0"/>
                    <a:ea typeface="Roboto"/>
                    <a:cs typeface="Times New Roman" panose="02020603050405020304" pitchFamily="18" charset="0"/>
                    <a:sym typeface="Roboto"/>
                  </a:rPr>
                  <a:t>s</a:t>
                </a:r>
                <a:r>
                  <a:rPr lang="en" sz="1600" dirty="0">
                    <a:solidFill>
                      <a:srgbClr val="000000"/>
                    </a:solidFill>
                    <a:latin typeface="Times New Roman" panose="02020603050405020304" pitchFamily="18" charset="0"/>
                    <a:ea typeface="Roboto"/>
                    <a:cs typeface="Times New Roman" panose="02020603050405020304" pitchFamily="18" charset="0"/>
                    <a:sym typeface="Roboto"/>
                  </a:rPr>
                  <a:t>ang Anh tìm hiểu phong trào công nhân</a:t>
                </a:r>
                <a:endParaRPr sz="16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8957" name="Google Shape;8957;p30"/>
              <p:cNvSpPr txBox="1"/>
              <p:nvPr/>
            </p:nvSpPr>
            <p:spPr>
              <a:xfrm>
                <a:off x="457250" y="3943350"/>
                <a:ext cx="12192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accent1"/>
                    </a:solidFill>
                    <a:latin typeface="Fira Sans Extra Condensed Medium"/>
                    <a:ea typeface="Fira Sans Extra Condensed Medium"/>
                    <a:cs typeface="Fira Sans Extra Condensed Medium"/>
                    <a:sym typeface="Fira Sans Extra Condensed Medium"/>
                  </a:rPr>
                  <a:t>1842</a:t>
                </a:r>
                <a:endParaRPr sz="1800" b="1" dirty="0">
                  <a:solidFill>
                    <a:schemeClr val="accent1"/>
                  </a:solidFill>
                  <a:latin typeface="Fira Sans Extra Condensed Medium"/>
                  <a:ea typeface="Fira Sans Extra Condensed Medium"/>
                  <a:cs typeface="Fira Sans Extra Condensed Medium"/>
                  <a:sym typeface="Fira Sans Extra Condensed Medium"/>
                </a:endParaRPr>
              </a:p>
            </p:txBody>
          </p:sp>
        </p:grpSp>
      </p:grpSp>
      <p:grpSp>
        <p:nvGrpSpPr>
          <p:cNvPr id="8958" name="Google Shape;8958;p30"/>
          <p:cNvGrpSpPr/>
          <p:nvPr/>
        </p:nvGrpSpPr>
        <p:grpSpPr>
          <a:xfrm>
            <a:off x="1790276" y="3498722"/>
            <a:ext cx="1325756" cy="1410165"/>
            <a:chOff x="1790276" y="3498722"/>
            <a:chExt cx="1325756" cy="1410165"/>
          </a:xfrm>
        </p:grpSpPr>
        <p:grpSp>
          <p:nvGrpSpPr>
            <p:cNvPr id="8959" name="Google Shape;8959;p30"/>
            <p:cNvGrpSpPr/>
            <p:nvPr/>
          </p:nvGrpSpPr>
          <p:grpSpPr>
            <a:xfrm>
              <a:off x="2356859" y="3498722"/>
              <a:ext cx="224074" cy="290870"/>
              <a:chOff x="1156197" y="1146952"/>
              <a:chExt cx="378823" cy="491750"/>
            </a:xfrm>
          </p:grpSpPr>
          <p:sp>
            <p:nvSpPr>
              <p:cNvPr id="8960" name="Google Shape;8960;p30"/>
              <p:cNvSpPr/>
              <p:nvPr/>
            </p:nvSpPr>
            <p:spPr>
              <a:xfrm>
                <a:off x="1174350" y="1162550"/>
                <a:ext cx="328500" cy="32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30"/>
              <p:cNvSpPr/>
              <p:nvPr/>
            </p:nvSpPr>
            <p:spPr>
              <a:xfrm>
                <a:off x="1156197" y="1146952"/>
                <a:ext cx="378823" cy="491750"/>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2" name="Google Shape;8962;p30"/>
            <p:cNvGrpSpPr/>
            <p:nvPr/>
          </p:nvGrpSpPr>
          <p:grpSpPr>
            <a:xfrm>
              <a:off x="1790276" y="3873062"/>
              <a:ext cx="1325756" cy="1035825"/>
              <a:chOff x="1822881" y="3943350"/>
              <a:chExt cx="1325756" cy="1035825"/>
            </a:xfrm>
          </p:grpSpPr>
          <p:sp>
            <p:nvSpPr>
              <p:cNvPr id="8963" name="Google Shape;8963;p30"/>
              <p:cNvSpPr txBox="1"/>
              <p:nvPr/>
            </p:nvSpPr>
            <p:spPr>
              <a:xfrm>
                <a:off x="1822881" y="4383375"/>
                <a:ext cx="1325756" cy="59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latin typeface="Times New Roman" panose="02020603050405020304" pitchFamily="18" charset="0"/>
                    <a:ea typeface="Roboto"/>
                    <a:cs typeface="Times New Roman" panose="02020603050405020304" pitchFamily="18" charset="0"/>
                    <a:sym typeface="Roboto"/>
                  </a:rPr>
                  <a:t>C.Mác sang Pari tham gia phong trào cách mạng</a:t>
                </a:r>
                <a:endParaRPr sz="16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8964" name="Google Shape;8964;p30"/>
              <p:cNvSpPr txBox="1"/>
              <p:nvPr/>
            </p:nvSpPr>
            <p:spPr>
              <a:xfrm>
                <a:off x="1891925" y="3943350"/>
                <a:ext cx="12192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accent2"/>
                    </a:solidFill>
                    <a:latin typeface="Fira Sans Extra Condensed Medium"/>
                    <a:ea typeface="Fira Sans Extra Condensed Medium"/>
                    <a:cs typeface="Fira Sans Extra Condensed Medium"/>
                    <a:sym typeface="Fira Sans Extra Condensed Medium"/>
                  </a:rPr>
                  <a:t>1843</a:t>
                </a:r>
                <a:endParaRPr sz="1800" b="1" dirty="0">
                  <a:solidFill>
                    <a:schemeClr val="accent2"/>
                  </a:solidFill>
                  <a:latin typeface="Fira Sans Extra Condensed Medium"/>
                  <a:ea typeface="Fira Sans Extra Condensed Medium"/>
                  <a:cs typeface="Fira Sans Extra Condensed Medium"/>
                  <a:sym typeface="Fira Sans Extra Condensed Medium"/>
                </a:endParaRPr>
              </a:p>
            </p:txBody>
          </p:sp>
        </p:grpSp>
      </p:grpSp>
      <p:grpSp>
        <p:nvGrpSpPr>
          <p:cNvPr id="8965" name="Google Shape;8965;p30"/>
          <p:cNvGrpSpPr/>
          <p:nvPr/>
        </p:nvGrpSpPr>
        <p:grpSpPr>
          <a:xfrm>
            <a:off x="3261294" y="3498722"/>
            <a:ext cx="1310706" cy="1453827"/>
            <a:chOff x="3261294" y="3498722"/>
            <a:chExt cx="1310706" cy="1453827"/>
          </a:xfrm>
        </p:grpSpPr>
        <p:grpSp>
          <p:nvGrpSpPr>
            <p:cNvPr id="8966" name="Google Shape;8966;p30"/>
            <p:cNvGrpSpPr/>
            <p:nvPr/>
          </p:nvGrpSpPr>
          <p:grpSpPr>
            <a:xfrm>
              <a:off x="3758931" y="3498722"/>
              <a:ext cx="224074" cy="290870"/>
              <a:chOff x="1156197" y="1146952"/>
              <a:chExt cx="378823" cy="491750"/>
            </a:xfrm>
          </p:grpSpPr>
          <p:sp>
            <p:nvSpPr>
              <p:cNvPr id="8967" name="Google Shape;8967;p30"/>
              <p:cNvSpPr/>
              <p:nvPr/>
            </p:nvSpPr>
            <p:spPr>
              <a:xfrm>
                <a:off x="1174350" y="1162550"/>
                <a:ext cx="328500" cy="32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30"/>
              <p:cNvSpPr/>
              <p:nvPr/>
            </p:nvSpPr>
            <p:spPr>
              <a:xfrm>
                <a:off x="1156197" y="1146952"/>
                <a:ext cx="378823" cy="491750"/>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9" name="Google Shape;8969;p30"/>
            <p:cNvGrpSpPr/>
            <p:nvPr/>
          </p:nvGrpSpPr>
          <p:grpSpPr>
            <a:xfrm>
              <a:off x="3261294" y="3873062"/>
              <a:ext cx="1310706" cy="1079487"/>
              <a:chOff x="3205204" y="3943350"/>
              <a:chExt cx="1310706" cy="1079487"/>
            </a:xfrm>
          </p:grpSpPr>
          <p:sp>
            <p:nvSpPr>
              <p:cNvPr id="8970" name="Google Shape;8970;p30"/>
              <p:cNvSpPr txBox="1"/>
              <p:nvPr/>
            </p:nvSpPr>
            <p:spPr>
              <a:xfrm>
                <a:off x="3205204" y="4427037"/>
                <a:ext cx="1310706" cy="59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rgbClr val="000000"/>
                    </a:solidFill>
                    <a:latin typeface="Times New Roman" panose="02020603050405020304" pitchFamily="18" charset="0"/>
                    <a:ea typeface="Roboto"/>
                    <a:cs typeface="Times New Roman" panose="02020603050405020304" pitchFamily="18" charset="0"/>
                    <a:sym typeface="Roboto"/>
                  </a:rPr>
                  <a:t>P</a:t>
                </a:r>
                <a:r>
                  <a:rPr lang="en" sz="1600" dirty="0">
                    <a:solidFill>
                      <a:srgbClr val="000000"/>
                    </a:solidFill>
                    <a:latin typeface="Times New Roman" panose="02020603050405020304" pitchFamily="18" charset="0"/>
                    <a:ea typeface="Roboto"/>
                    <a:cs typeface="Times New Roman" panose="02020603050405020304" pitchFamily="18" charset="0"/>
                    <a:sym typeface="Roboto"/>
                  </a:rPr>
                  <a:t>h. Ăng-ghen sang Pháp và gặp C. Mác</a:t>
                </a:r>
                <a:endParaRPr sz="16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8971" name="Google Shape;8971;p30"/>
              <p:cNvSpPr txBox="1"/>
              <p:nvPr/>
            </p:nvSpPr>
            <p:spPr>
              <a:xfrm>
                <a:off x="3205300" y="3943350"/>
                <a:ext cx="12192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accent3"/>
                    </a:solidFill>
                    <a:latin typeface="Fira Sans Extra Condensed Medium"/>
                    <a:ea typeface="Fira Sans Extra Condensed Medium"/>
                    <a:cs typeface="Fira Sans Extra Condensed Medium"/>
                    <a:sym typeface="Fira Sans Extra Condensed Medium"/>
                  </a:rPr>
                  <a:t>1844</a:t>
                </a:r>
                <a:endParaRPr sz="1800" b="1" dirty="0">
                  <a:solidFill>
                    <a:schemeClr val="accent3"/>
                  </a:solidFill>
                  <a:latin typeface="Fira Sans Extra Condensed Medium"/>
                  <a:ea typeface="Fira Sans Extra Condensed Medium"/>
                  <a:cs typeface="Fira Sans Extra Condensed Medium"/>
                  <a:sym typeface="Fira Sans Extra Condensed Medium"/>
                </a:endParaRPr>
              </a:p>
            </p:txBody>
          </p:sp>
        </p:grpSp>
      </p:grpSp>
      <p:grpSp>
        <p:nvGrpSpPr>
          <p:cNvPr id="8972" name="Google Shape;8972;p30"/>
          <p:cNvGrpSpPr/>
          <p:nvPr/>
        </p:nvGrpSpPr>
        <p:grpSpPr>
          <a:xfrm>
            <a:off x="4421015" y="3498722"/>
            <a:ext cx="1795452" cy="1464152"/>
            <a:chOff x="4421015" y="3498722"/>
            <a:chExt cx="1795452" cy="1464152"/>
          </a:xfrm>
        </p:grpSpPr>
        <p:grpSp>
          <p:nvGrpSpPr>
            <p:cNvPr id="8973" name="Google Shape;8973;p30"/>
            <p:cNvGrpSpPr/>
            <p:nvPr/>
          </p:nvGrpSpPr>
          <p:grpSpPr>
            <a:xfrm>
              <a:off x="5161003" y="3498722"/>
              <a:ext cx="224074" cy="290870"/>
              <a:chOff x="1156197" y="1146952"/>
              <a:chExt cx="378823" cy="491750"/>
            </a:xfrm>
          </p:grpSpPr>
          <p:sp>
            <p:nvSpPr>
              <p:cNvPr id="8974" name="Google Shape;8974;p30"/>
              <p:cNvSpPr/>
              <p:nvPr/>
            </p:nvSpPr>
            <p:spPr>
              <a:xfrm>
                <a:off x="1174350" y="1162550"/>
                <a:ext cx="328500" cy="32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30"/>
              <p:cNvSpPr/>
              <p:nvPr/>
            </p:nvSpPr>
            <p:spPr>
              <a:xfrm>
                <a:off x="1156197" y="1146952"/>
                <a:ext cx="378823" cy="491750"/>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6" name="Google Shape;8976;p30"/>
            <p:cNvGrpSpPr/>
            <p:nvPr/>
          </p:nvGrpSpPr>
          <p:grpSpPr>
            <a:xfrm>
              <a:off x="4421015" y="3873062"/>
              <a:ext cx="1795452" cy="1089812"/>
              <a:chOff x="4274430" y="3943350"/>
              <a:chExt cx="1795452" cy="1089812"/>
            </a:xfrm>
          </p:grpSpPr>
          <p:sp>
            <p:nvSpPr>
              <p:cNvPr id="8977" name="Google Shape;8977;p30"/>
              <p:cNvSpPr txBox="1"/>
              <p:nvPr/>
            </p:nvSpPr>
            <p:spPr>
              <a:xfrm>
                <a:off x="4274430" y="4437362"/>
                <a:ext cx="1795452" cy="59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rgbClr val="000000"/>
                    </a:solidFill>
                    <a:latin typeface="Times New Roman" panose="02020603050405020304" pitchFamily="18" charset="0"/>
                    <a:ea typeface="Roboto"/>
                    <a:cs typeface="Times New Roman" panose="02020603050405020304" pitchFamily="18" charset="0"/>
                    <a:sym typeface="Roboto"/>
                  </a:rPr>
                  <a:t>C. </a:t>
                </a: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Mác</a:t>
                </a:r>
                <a:r>
                  <a:rPr lang="en-US" sz="1600" dirty="0">
                    <a:latin typeface="Times New Roman" panose="02020603050405020304" pitchFamily="18" charset="0"/>
                    <a:ea typeface="Roboto"/>
                    <a:cs typeface="Times New Roman" panose="02020603050405020304" pitchFamily="18" charset="0"/>
                    <a:sym typeface="Roboto"/>
                  </a:rPr>
                  <a:t>, </a:t>
                </a:r>
                <a:r>
                  <a:rPr lang="en-US" sz="1600" dirty="0">
                    <a:solidFill>
                      <a:srgbClr val="000000"/>
                    </a:solidFill>
                    <a:latin typeface="Times New Roman" panose="02020603050405020304" pitchFamily="18" charset="0"/>
                    <a:ea typeface="Roboto"/>
                    <a:cs typeface="Times New Roman" panose="02020603050405020304" pitchFamily="18" charset="0"/>
                    <a:sym typeface="Roboto"/>
                  </a:rPr>
                  <a:t>P</a:t>
                </a:r>
                <a:r>
                  <a:rPr lang="en" sz="1600" dirty="0">
                    <a:solidFill>
                      <a:srgbClr val="000000"/>
                    </a:solidFill>
                    <a:latin typeface="Times New Roman" panose="02020603050405020304" pitchFamily="18" charset="0"/>
                    <a:ea typeface="Roboto"/>
                    <a:cs typeface="Times New Roman" panose="02020603050405020304" pitchFamily="18" charset="0"/>
                    <a:sym typeface="Roboto"/>
                  </a:rPr>
                  <a:t>h. Ăng-ghen soạn thảo và công bố tuyên ngôn của Đảng</a:t>
                </a:r>
                <a:endParaRPr sz="16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8978" name="Google Shape;8978;p30"/>
              <p:cNvSpPr txBox="1"/>
              <p:nvPr/>
            </p:nvSpPr>
            <p:spPr>
              <a:xfrm>
                <a:off x="4516875" y="3943350"/>
                <a:ext cx="12192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accent4"/>
                    </a:solidFill>
                    <a:latin typeface="Fira Sans Extra Condensed Medium"/>
                    <a:ea typeface="Fira Sans Extra Condensed Medium"/>
                    <a:cs typeface="Fira Sans Extra Condensed Medium"/>
                    <a:sym typeface="Fira Sans Extra Condensed Medium"/>
                  </a:rPr>
                  <a:t>1848</a:t>
                </a:r>
                <a:endParaRPr sz="1800" b="1" dirty="0">
                  <a:solidFill>
                    <a:schemeClr val="accent4"/>
                  </a:solidFill>
                  <a:latin typeface="Fira Sans Extra Condensed Medium"/>
                  <a:ea typeface="Fira Sans Extra Condensed Medium"/>
                  <a:cs typeface="Fira Sans Extra Condensed Medium"/>
                  <a:sym typeface="Fira Sans Extra Condensed Medium"/>
                </a:endParaRPr>
              </a:p>
            </p:txBody>
          </p:sp>
        </p:grpSp>
      </p:grpSp>
      <p:grpSp>
        <p:nvGrpSpPr>
          <p:cNvPr id="8979" name="Google Shape;8979;p30"/>
          <p:cNvGrpSpPr/>
          <p:nvPr/>
        </p:nvGrpSpPr>
        <p:grpSpPr>
          <a:xfrm>
            <a:off x="6337693" y="3498722"/>
            <a:ext cx="1251929" cy="1410165"/>
            <a:chOff x="6065530" y="3498722"/>
            <a:chExt cx="1251929" cy="1410165"/>
          </a:xfrm>
        </p:grpSpPr>
        <p:grpSp>
          <p:nvGrpSpPr>
            <p:cNvPr id="8980" name="Google Shape;8980;p30"/>
            <p:cNvGrpSpPr/>
            <p:nvPr/>
          </p:nvGrpSpPr>
          <p:grpSpPr>
            <a:xfrm>
              <a:off x="6563075" y="3498722"/>
              <a:ext cx="224074" cy="290870"/>
              <a:chOff x="1156197" y="1146952"/>
              <a:chExt cx="378823" cy="491750"/>
            </a:xfrm>
          </p:grpSpPr>
          <p:sp>
            <p:nvSpPr>
              <p:cNvPr id="8981" name="Google Shape;8981;p30"/>
              <p:cNvSpPr/>
              <p:nvPr/>
            </p:nvSpPr>
            <p:spPr>
              <a:xfrm>
                <a:off x="1174350" y="1162550"/>
                <a:ext cx="328500" cy="32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30"/>
              <p:cNvSpPr/>
              <p:nvPr/>
            </p:nvSpPr>
            <p:spPr>
              <a:xfrm>
                <a:off x="1156197" y="1146952"/>
                <a:ext cx="378823" cy="491750"/>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3" name="Google Shape;8983;p30"/>
            <p:cNvGrpSpPr/>
            <p:nvPr/>
          </p:nvGrpSpPr>
          <p:grpSpPr>
            <a:xfrm>
              <a:off x="6065530" y="3873062"/>
              <a:ext cx="1251929" cy="1035825"/>
              <a:chOff x="5929875" y="3943350"/>
              <a:chExt cx="1251929" cy="1035825"/>
            </a:xfrm>
          </p:grpSpPr>
          <p:sp>
            <p:nvSpPr>
              <p:cNvPr id="8984" name="Google Shape;8984;p30"/>
              <p:cNvSpPr txBox="1"/>
              <p:nvPr/>
            </p:nvSpPr>
            <p:spPr>
              <a:xfrm>
                <a:off x="5962604" y="4383375"/>
                <a:ext cx="1219200" cy="59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Quốc</a:t>
                </a:r>
                <a:r>
                  <a:rPr lang="en-US" sz="16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tế</a:t>
                </a:r>
                <a:r>
                  <a:rPr lang="en-US" sz="16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thứ</a:t>
                </a:r>
                <a:r>
                  <a:rPr lang="en-US" sz="16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nhất</a:t>
                </a:r>
                <a:r>
                  <a:rPr lang="en-US" sz="16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thành</a:t>
                </a:r>
                <a:r>
                  <a:rPr lang="en-US" sz="16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600" dirty="0" err="1">
                    <a:solidFill>
                      <a:srgbClr val="000000"/>
                    </a:solidFill>
                    <a:latin typeface="Times New Roman" panose="02020603050405020304" pitchFamily="18" charset="0"/>
                    <a:ea typeface="Roboto"/>
                    <a:cs typeface="Times New Roman" panose="02020603050405020304" pitchFamily="18" charset="0"/>
                    <a:sym typeface="Roboto"/>
                  </a:rPr>
                  <a:t>lập</a:t>
                </a:r>
                <a:endParaRPr sz="16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8985" name="Google Shape;8985;p30"/>
              <p:cNvSpPr txBox="1"/>
              <p:nvPr/>
            </p:nvSpPr>
            <p:spPr>
              <a:xfrm>
                <a:off x="5929875" y="3943350"/>
                <a:ext cx="12192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accent5"/>
                    </a:solidFill>
                    <a:latin typeface="Fira Sans Extra Condensed Medium"/>
                    <a:ea typeface="Fira Sans Extra Condensed Medium"/>
                    <a:cs typeface="Fira Sans Extra Condensed Medium"/>
                    <a:sym typeface="Fira Sans Extra Condensed Medium"/>
                  </a:rPr>
                  <a:t>1864</a:t>
                </a:r>
                <a:endParaRPr sz="1800" b="1" dirty="0">
                  <a:solidFill>
                    <a:schemeClr val="accent5"/>
                  </a:solidFill>
                  <a:latin typeface="Fira Sans Extra Condensed Medium"/>
                  <a:ea typeface="Fira Sans Extra Condensed Medium"/>
                  <a:cs typeface="Fira Sans Extra Condensed Medium"/>
                  <a:sym typeface="Fira Sans Extra Condensed Medium"/>
                </a:endParaRPr>
              </a:p>
            </p:txBody>
          </p:sp>
        </p:grpSp>
      </p:grpSp>
      <p:grpSp>
        <p:nvGrpSpPr>
          <p:cNvPr id="8986" name="Google Shape;8986;p30"/>
          <p:cNvGrpSpPr/>
          <p:nvPr/>
        </p:nvGrpSpPr>
        <p:grpSpPr>
          <a:xfrm>
            <a:off x="7743577" y="3507948"/>
            <a:ext cx="1302061" cy="1516922"/>
            <a:chOff x="7384739" y="3498722"/>
            <a:chExt cx="1302061" cy="1516922"/>
          </a:xfrm>
        </p:grpSpPr>
        <p:grpSp>
          <p:nvGrpSpPr>
            <p:cNvPr id="8987" name="Google Shape;8987;p30"/>
            <p:cNvGrpSpPr/>
            <p:nvPr/>
          </p:nvGrpSpPr>
          <p:grpSpPr>
            <a:xfrm>
              <a:off x="7965147" y="3498722"/>
              <a:ext cx="224074" cy="290870"/>
              <a:chOff x="1156197" y="1146952"/>
              <a:chExt cx="378823" cy="491750"/>
            </a:xfrm>
          </p:grpSpPr>
          <p:sp>
            <p:nvSpPr>
              <p:cNvPr id="8988" name="Google Shape;8988;p30"/>
              <p:cNvSpPr/>
              <p:nvPr/>
            </p:nvSpPr>
            <p:spPr>
              <a:xfrm>
                <a:off x="1174350" y="1162550"/>
                <a:ext cx="328500" cy="32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30"/>
              <p:cNvSpPr/>
              <p:nvPr/>
            </p:nvSpPr>
            <p:spPr>
              <a:xfrm>
                <a:off x="1156197" y="1146952"/>
                <a:ext cx="378823" cy="491750"/>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0" name="Google Shape;8990;p30"/>
            <p:cNvGrpSpPr/>
            <p:nvPr/>
          </p:nvGrpSpPr>
          <p:grpSpPr>
            <a:xfrm>
              <a:off x="7384739" y="3873062"/>
              <a:ext cx="1302061" cy="1142582"/>
              <a:chOff x="7384739" y="3943350"/>
              <a:chExt cx="1302061" cy="1142582"/>
            </a:xfrm>
          </p:grpSpPr>
          <p:sp>
            <p:nvSpPr>
              <p:cNvPr id="8991" name="Google Shape;8991;p30"/>
              <p:cNvSpPr txBox="1"/>
              <p:nvPr/>
            </p:nvSpPr>
            <p:spPr>
              <a:xfrm>
                <a:off x="7384739" y="4490132"/>
                <a:ext cx="1302013" cy="595800"/>
              </a:xfrm>
              <a:prstGeom prst="rect">
                <a:avLst/>
              </a:prstGeom>
              <a:noFill/>
              <a:ln>
                <a:noFill/>
              </a:ln>
            </p:spPr>
            <p:txBody>
              <a:bodyPr spcFirstLastPara="1" wrap="square" lIns="91425" tIns="91425" rIns="91425" bIns="91425" anchor="ctr" anchorCtr="0">
                <a:noAutofit/>
              </a:bodyPr>
              <a:lstStyle/>
              <a:p>
                <a:pPr algn="ctr"/>
                <a:r>
                  <a:rPr lang="en-US" sz="1800" dirty="0" err="1">
                    <a:solidFill>
                      <a:srgbClr val="000000"/>
                    </a:solidFill>
                    <a:latin typeface="Times New Roman" panose="02020603050405020304" pitchFamily="18" charset="0"/>
                    <a:ea typeface="Roboto"/>
                    <a:cs typeface="Times New Roman" panose="02020603050405020304" pitchFamily="18" charset="0"/>
                    <a:sym typeface="Roboto"/>
                  </a:rPr>
                  <a:t>Quốc</a:t>
                </a:r>
                <a:r>
                  <a:rPr lang="en-US" sz="18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800" dirty="0" err="1">
                    <a:solidFill>
                      <a:srgbClr val="000000"/>
                    </a:solidFill>
                    <a:latin typeface="Times New Roman" panose="02020603050405020304" pitchFamily="18" charset="0"/>
                    <a:ea typeface="Roboto"/>
                    <a:cs typeface="Times New Roman" panose="02020603050405020304" pitchFamily="18" charset="0"/>
                    <a:sym typeface="Roboto"/>
                  </a:rPr>
                  <a:t>tế</a:t>
                </a:r>
                <a:r>
                  <a:rPr lang="en-US" sz="18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800" dirty="0" err="1">
                    <a:solidFill>
                      <a:srgbClr val="000000"/>
                    </a:solidFill>
                    <a:latin typeface="Times New Roman" panose="02020603050405020304" pitchFamily="18" charset="0"/>
                    <a:ea typeface="Roboto"/>
                    <a:cs typeface="Times New Roman" panose="02020603050405020304" pitchFamily="18" charset="0"/>
                    <a:sym typeface="Roboto"/>
                  </a:rPr>
                  <a:t>thứ</a:t>
                </a:r>
                <a:r>
                  <a:rPr lang="en-US" sz="18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800" dirty="0" err="1">
                    <a:solidFill>
                      <a:srgbClr val="000000"/>
                    </a:solidFill>
                    <a:latin typeface="Times New Roman" panose="02020603050405020304" pitchFamily="18" charset="0"/>
                    <a:ea typeface="Roboto"/>
                    <a:cs typeface="Times New Roman" panose="02020603050405020304" pitchFamily="18" charset="0"/>
                    <a:sym typeface="Roboto"/>
                  </a:rPr>
                  <a:t>hai</a:t>
                </a:r>
                <a:r>
                  <a:rPr lang="en-US" sz="18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800" dirty="0" err="1">
                    <a:solidFill>
                      <a:srgbClr val="000000"/>
                    </a:solidFill>
                    <a:latin typeface="Times New Roman" panose="02020603050405020304" pitchFamily="18" charset="0"/>
                    <a:ea typeface="Roboto"/>
                    <a:cs typeface="Times New Roman" panose="02020603050405020304" pitchFamily="18" charset="0"/>
                    <a:sym typeface="Roboto"/>
                  </a:rPr>
                  <a:t>thành</a:t>
                </a:r>
                <a:r>
                  <a:rPr lang="en-US" sz="18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1800" dirty="0" err="1">
                    <a:solidFill>
                      <a:srgbClr val="000000"/>
                    </a:solidFill>
                    <a:latin typeface="Times New Roman" panose="02020603050405020304" pitchFamily="18" charset="0"/>
                    <a:ea typeface="Roboto"/>
                    <a:cs typeface="Times New Roman" panose="02020603050405020304" pitchFamily="18" charset="0"/>
                    <a:sym typeface="Roboto"/>
                  </a:rPr>
                  <a:t>lập</a:t>
                </a:r>
                <a:r>
                  <a:rPr lang="en-US" sz="1800" dirty="0">
                    <a:solidFill>
                      <a:srgbClr val="000000"/>
                    </a:solidFill>
                    <a:latin typeface="Times New Roman" panose="02020603050405020304" pitchFamily="18" charset="0"/>
                    <a:ea typeface="Roboto"/>
                    <a:cs typeface="Times New Roman" panose="02020603050405020304" pitchFamily="18" charset="0"/>
                    <a:sym typeface="Roboto"/>
                  </a:rPr>
                  <a:t> ở Pari</a:t>
                </a:r>
              </a:p>
              <a:p>
                <a:pPr marL="0" lvl="0" indent="0" algn="ctr" rtl="0">
                  <a:spcBef>
                    <a:spcPts val="0"/>
                  </a:spcBef>
                  <a:spcAft>
                    <a:spcPts val="0"/>
                  </a:spcAft>
                  <a:buNone/>
                </a:pPr>
                <a:endParaRPr sz="180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8992" name="Google Shape;8992;p30"/>
              <p:cNvSpPr txBox="1"/>
              <p:nvPr/>
            </p:nvSpPr>
            <p:spPr>
              <a:xfrm>
                <a:off x="7467600" y="3943350"/>
                <a:ext cx="12192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6"/>
                    </a:solidFill>
                    <a:latin typeface="Fira Sans Extra Condensed Medium"/>
                    <a:ea typeface="Fira Sans Extra Condensed Medium"/>
                    <a:cs typeface="Fira Sans Extra Condensed Medium"/>
                    <a:sym typeface="Fira Sans Extra Condensed Medium"/>
                  </a:rPr>
                  <a:t>1889</a:t>
                </a:r>
                <a:endParaRPr sz="1800" dirty="0">
                  <a:solidFill>
                    <a:schemeClr val="accent6"/>
                  </a:solidFill>
                  <a:latin typeface="Fira Sans Extra Condensed Medium"/>
                  <a:ea typeface="Fira Sans Extra Condensed Medium"/>
                  <a:cs typeface="Fira Sans Extra Condensed Medium"/>
                  <a:sym typeface="Fira Sans Extra Condensed Medium"/>
                </a:endParaRPr>
              </a:p>
            </p:txBody>
          </p:sp>
        </p:grpSp>
      </p:grpSp>
      <p:sp>
        <p:nvSpPr>
          <p:cNvPr id="2" name="TextBox 1">
            <a:extLst>
              <a:ext uri="{FF2B5EF4-FFF2-40B4-BE49-F238E27FC236}">
                <a16:creationId xmlns:a16="http://schemas.microsoft.com/office/drawing/2014/main" id="{0B1D017B-D58C-30FD-711E-6DFE422F86F6}"/>
              </a:ext>
            </a:extLst>
          </p:cNvPr>
          <p:cNvSpPr txBox="1"/>
          <p:nvPr/>
        </p:nvSpPr>
        <p:spPr>
          <a:xfrm>
            <a:off x="0" y="-5251"/>
            <a:ext cx="9144000" cy="892552"/>
          </a:xfrm>
          <a:prstGeom prst="rect">
            <a:avLst/>
          </a:prstGeom>
          <a:solidFill>
            <a:schemeClr val="accent2">
              <a:lumMod val="20000"/>
              <a:lumOff val="80000"/>
            </a:schemeClr>
          </a:solidFill>
          <a:ln>
            <a:noFill/>
          </a:ln>
        </p:spPr>
        <p:txBody>
          <a:bodyPr wrap="square">
            <a:spAutoFit/>
          </a:bodyPr>
          <a:lstStyle/>
          <a:p>
            <a:r>
              <a:rPr lang="en-US" sz="2600" i="0" dirty="0">
                <a:solidFill>
                  <a:srgbClr val="002060"/>
                </a:solidFill>
                <a:effectLst/>
                <a:latin typeface="Times New Roman" panose="02020603050405020304" pitchFamily="18" charset="0"/>
                <a:cs typeface="Times New Roman" panose="02020603050405020304" pitchFamily="18" charset="0"/>
              </a:rPr>
              <a:t>2. </a:t>
            </a:r>
            <a:r>
              <a:rPr lang="en-US" sz="2600" i="0" dirty="0" err="1">
                <a:solidFill>
                  <a:srgbClr val="002060"/>
                </a:solidFill>
                <a:effectLst/>
                <a:latin typeface="Times New Roman" panose="02020603050405020304" pitchFamily="18" charset="0"/>
                <a:cs typeface="Times New Roman" panose="02020603050405020304" pitchFamily="18" charset="0"/>
              </a:rPr>
              <a:t>Những</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hoạt</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động</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chính</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của</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C.Mác</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Ph.Ăng-ghen</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và</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sự</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ra</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đời</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của</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chủ</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nghĩa</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xã</a:t>
            </a:r>
            <a:r>
              <a:rPr lang="en-US" sz="2600" i="0" dirty="0">
                <a:solidFill>
                  <a:srgbClr val="002060"/>
                </a:solidFill>
                <a:effectLst/>
                <a:latin typeface="Times New Roman" panose="02020603050405020304" pitchFamily="18" charset="0"/>
                <a:cs typeface="Times New Roman" panose="02020603050405020304" pitchFamily="18" charset="0"/>
              </a:rPr>
              <a:t> </a:t>
            </a:r>
            <a:r>
              <a:rPr lang="en-US" sz="2600" i="0" dirty="0" err="1">
                <a:solidFill>
                  <a:srgbClr val="002060"/>
                </a:solidFill>
                <a:effectLst/>
                <a:latin typeface="Times New Roman" panose="02020603050405020304" pitchFamily="18" charset="0"/>
                <a:cs typeface="Times New Roman" panose="02020603050405020304" pitchFamily="18" charset="0"/>
              </a:rPr>
              <a:t>hội</a:t>
            </a:r>
            <a:r>
              <a:rPr lang="en-US" sz="2600" i="0" dirty="0">
                <a:solidFill>
                  <a:srgbClr val="002060"/>
                </a:solidFill>
                <a:effectLst/>
                <a:latin typeface="Times New Roman" panose="02020603050405020304" pitchFamily="18" charset="0"/>
                <a:cs typeface="Times New Roman" panose="02020603050405020304" pitchFamily="18" charset="0"/>
              </a:rPr>
              <a:t> khoa </a:t>
            </a:r>
            <a:r>
              <a:rPr lang="en-US" sz="2600" i="0" dirty="0" err="1">
                <a:solidFill>
                  <a:srgbClr val="002060"/>
                </a:solidFill>
                <a:effectLst/>
                <a:latin typeface="Times New Roman" panose="02020603050405020304" pitchFamily="18" charset="0"/>
                <a:cs typeface="Times New Roman" panose="02020603050405020304" pitchFamily="18" charset="0"/>
              </a:rPr>
              <a:t>học</a:t>
            </a:r>
            <a:r>
              <a:rPr lang="en-US" sz="2600" i="0" dirty="0">
                <a:solidFill>
                  <a:srgbClr val="002060"/>
                </a:solidFill>
                <a:effectLst/>
                <a:latin typeface="Times New Roman" panose="02020603050405020304" pitchFamily="18" charset="0"/>
                <a:cs typeface="Times New Roman" panose="02020603050405020304" pitchFamily="18" charset="0"/>
              </a:rPr>
              <a:t>.</a:t>
            </a:r>
            <a:endParaRPr lang="en-US" sz="2600"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479ACEC-12BD-4A46-69F9-3F8E2C77FEBB}"/>
              </a:ext>
            </a:extLst>
          </p:cNvPr>
          <p:cNvPicPr>
            <a:picLocks noChangeAspect="1"/>
          </p:cNvPicPr>
          <p:nvPr/>
        </p:nvPicPr>
        <p:blipFill>
          <a:blip r:embed="rId3"/>
          <a:stretch>
            <a:fillRect/>
          </a:stretch>
        </p:blipFill>
        <p:spPr>
          <a:xfrm flipH="1">
            <a:off x="4373676" y="1003222"/>
            <a:ext cx="2292937" cy="1868543"/>
          </a:xfrm>
          <a:prstGeom prst="rect">
            <a:avLst/>
          </a:prstGeom>
        </p:spPr>
      </p:pic>
      <p:pic>
        <p:nvPicPr>
          <p:cNvPr id="4" name="Picture 3">
            <a:extLst>
              <a:ext uri="{FF2B5EF4-FFF2-40B4-BE49-F238E27FC236}">
                <a16:creationId xmlns:a16="http://schemas.microsoft.com/office/drawing/2014/main" id="{50F5A93C-4136-ECCB-BEBE-69EF72D36007}"/>
              </a:ext>
            </a:extLst>
          </p:cNvPr>
          <p:cNvPicPr>
            <a:picLocks noChangeAspect="1"/>
          </p:cNvPicPr>
          <p:nvPr/>
        </p:nvPicPr>
        <p:blipFill>
          <a:blip r:embed="rId4"/>
          <a:stretch>
            <a:fillRect/>
          </a:stretch>
        </p:blipFill>
        <p:spPr>
          <a:xfrm>
            <a:off x="1424764" y="887301"/>
            <a:ext cx="2000249" cy="1974139"/>
          </a:xfrm>
          <a:prstGeom prst="rect">
            <a:avLst/>
          </a:prstGeom>
        </p:spPr>
      </p:pic>
      <p:sp>
        <p:nvSpPr>
          <p:cNvPr id="5" name="Text Box 6">
            <a:extLst>
              <a:ext uri="{FF2B5EF4-FFF2-40B4-BE49-F238E27FC236}">
                <a16:creationId xmlns:a16="http://schemas.microsoft.com/office/drawing/2014/main" id="{4D20E511-EBEE-E031-807F-14A6C153E1D6}"/>
              </a:ext>
            </a:extLst>
          </p:cNvPr>
          <p:cNvSpPr txBox="1">
            <a:spLocks noChangeArrowheads="1"/>
          </p:cNvSpPr>
          <p:nvPr/>
        </p:nvSpPr>
        <p:spPr bwMode="auto">
          <a:xfrm>
            <a:off x="-323848" y="1353908"/>
            <a:ext cx="20002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r>
              <a:rPr lang="en-US" altLang="en-US" sz="1500" b="1" dirty="0" err="1">
                <a:solidFill>
                  <a:srgbClr val="FF0000"/>
                </a:solidFill>
                <a:latin typeface="Times New Roman" panose="02020603050405020304" pitchFamily="18" charset="0"/>
                <a:cs typeface="Times New Roman" panose="02020603050405020304" pitchFamily="18" charset="0"/>
              </a:rPr>
              <a:t>C.Mác</a:t>
            </a:r>
            <a:r>
              <a:rPr lang="en-US" altLang="en-US" sz="1500" b="1" dirty="0">
                <a:solidFill>
                  <a:srgbClr val="FF0000"/>
                </a:solidFill>
                <a:latin typeface="Times New Roman" panose="02020603050405020304" pitchFamily="18" charset="0"/>
                <a:cs typeface="Times New Roman" panose="02020603050405020304" pitchFamily="18" charset="0"/>
              </a:rPr>
              <a:t> </a:t>
            </a:r>
          </a:p>
          <a:p>
            <a:pPr algn="ctr" eaLnBrk="1" hangingPunct="1"/>
            <a:r>
              <a:rPr lang="en-US" altLang="en-US" sz="1500" b="1" dirty="0">
                <a:solidFill>
                  <a:srgbClr val="FF0000"/>
                </a:solidFill>
                <a:latin typeface="Times New Roman" panose="02020603050405020304" pitchFamily="18" charset="0"/>
                <a:cs typeface="Times New Roman" panose="02020603050405020304" pitchFamily="18" charset="0"/>
              </a:rPr>
              <a:t>(1818-1883)</a:t>
            </a:r>
          </a:p>
        </p:txBody>
      </p:sp>
      <p:sp>
        <p:nvSpPr>
          <p:cNvPr id="6" name="Text Box 9">
            <a:extLst>
              <a:ext uri="{FF2B5EF4-FFF2-40B4-BE49-F238E27FC236}">
                <a16:creationId xmlns:a16="http://schemas.microsoft.com/office/drawing/2014/main" id="{1226945A-024A-40CB-3B36-DF43280C56BA}"/>
              </a:ext>
            </a:extLst>
          </p:cNvPr>
          <p:cNvSpPr txBox="1">
            <a:spLocks noChangeArrowheads="1"/>
          </p:cNvSpPr>
          <p:nvPr/>
        </p:nvSpPr>
        <p:spPr bwMode="auto">
          <a:xfrm>
            <a:off x="6386551" y="1442385"/>
            <a:ext cx="24574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r>
              <a:rPr lang="en-US" altLang="en-US" sz="1500" b="1" dirty="0">
                <a:solidFill>
                  <a:srgbClr val="FF0000"/>
                </a:solidFill>
                <a:latin typeface="Times New Roman" panose="02020603050405020304" pitchFamily="18" charset="0"/>
                <a:cs typeface="Times New Roman" panose="02020603050405020304" pitchFamily="18" charset="0"/>
              </a:rPr>
              <a:t>Ph. </a:t>
            </a:r>
            <a:r>
              <a:rPr lang="en-US" altLang="en-US" sz="1500" b="1" dirty="0" err="1">
                <a:solidFill>
                  <a:srgbClr val="FF0000"/>
                </a:solidFill>
                <a:latin typeface="Times New Roman" panose="02020603050405020304" pitchFamily="18" charset="0"/>
                <a:cs typeface="Times New Roman" panose="02020603050405020304" pitchFamily="18" charset="0"/>
              </a:rPr>
              <a:t>Ăng-ghen</a:t>
            </a:r>
            <a:endParaRPr lang="en-US" altLang="en-US" sz="15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1500" b="1" dirty="0">
                <a:solidFill>
                  <a:srgbClr val="FF0000"/>
                </a:solidFill>
                <a:latin typeface="Times New Roman" panose="02020603050405020304" pitchFamily="18" charset="0"/>
                <a:cs typeface="Times New Roman" panose="02020603050405020304" pitchFamily="18" charset="0"/>
              </a:rPr>
              <a:t> (1820-1895)</a:t>
            </a:r>
          </a:p>
        </p:txBody>
      </p:sp>
    </p:spTree>
    <p:extLst>
      <p:ext uri="{BB962C8B-B14F-4D97-AF65-F5344CB8AC3E}">
        <p14:creationId xmlns:p14="http://schemas.microsoft.com/office/powerpoint/2010/main" val="3155292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22"/>
        <p:cNvGrpSpPr/>
        <p:nvPr/>
      </p:nvGrpSpPr>
      <p:grpSpPr>
        <a:xfrm>
          <a:off x="0" y="0"/>
          <a:ext cx="0" cy="0"/>
          <a:chOff x="0" y="0"/>
          <a:chExt cx="0" cy="0"/>
        </a:xfrm>
      </p:grpSpPr>
      <p:sp>
        <p:nvSpPr>
          <p:cNvPr id="5324" name="Google Shape;5324;p46"/>
          <p:cNvSpPr/>
          <p:nvPr/>
        </p:nvSpPr>
        <p:spPr>
          <a:xfrm>
            <a:off x="3913688" y="2371775"/>
            <a:ext cx="38750" cy="40575"/>
          </a:xfrm>
          <a:custGeom>
            <a:avLst/>
            <a:gdLst/>
            <a:ahLst/>
            <a:cxnLst/>
            <a:rect l="l" t="t" r="r" b="b"/>
            <a:pathLst>
              <a:path w="1550" h="1623" extrusionOk="0">
                <a:moveTo>
                  <a:pt x="812" y="0"/>
                </a:moveTo>
                <a:lnTo>
                  <a:pt x="517" y="74"/>
                </a:lnTo>
                <a:lnTo>
                  <a:pt x="222" y="295"/>
                </a:lnTo>
                <a:lnTo>
                  <a:pt x="74" y="516"/>
                </a:lnTo>
                <a:lnTo>
                  <a:pt x="1" y="812"/>
                </a:lnTo>
                <a:lnTo>
                  <a:pt x="74" y="1107"/>
                </a:lnTo>
                <a:lnTo>
                  <a:pt x="222" y="1328"/>
                </a:lnTo>
                <a:lnTo>
                  <a:pt x="517" y="1549"/>
                </a:lnTo>
                <a:lnTo>
                  <a:pt x="812" y="1623"/>
                </a:lnTo>
                <a:lnTo>
                  <a:pt x="1107" y="1549"/>
                </a:lnTo>
                <a:lnTo>
                  <a:pt x="1328" y="1328"/>
                </a:lnTo>
                <a:lnTo>
                  <a:pt x="1550" y="1107"/>
                </a:lnTo>
                <a:lnTo>
                  <a:pt x="1550" y="812"/>
                </a:lnTo>
                <a:lnTo>
                  <a:pt x="1550" y="516"/>
                </a:lnTo>
                <a:lnTo>
                  <a:pt x="1328" y="295"/>
                </a:lnTo>
                <a:lnTo>
                  <a:pt x="1107" y="74"/>
                </a:lnTo>
                <a:lnTo>
                  <a:pt x="812"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5" name="Google Shape;5325;p46"/>
          <p:cNvSpPr txBox="1"/>
          <p:nvPr/>
        </p:nvSpPr>
        <p:spPr>
          <a:xfrm>
            <a:off x="3724019" y="1223507"/>
            <a:ext cx="2123100" cy="287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000" b="1" dirty="0">
                <a:solidFill>
                  <a:srgbClr val="FA8838"/>
                </a:solidFill>
                <a:latin typeface="Fira Sans"/>
                <a:ea typeface="Fira Sans"/>
                <a:cs typeface="Fira Sans"/>
                <a:sym typeface="Fira Sans"/>
              </a:rPr>
              <a:t>2</a:t>
            </a:r>
            <a:endParaRPr kumimoji="0" sz="2000" b="1" i="0" u="none" strike="noStrike" kern="0" cap="none" spc="0" normalizeH="0" baseline="0" noProof="0" dirty="0">
              <a:ln>
                <a:noFill/>
              </a:ln>
              <a:solidFill>
                <a:srgbClr val="FA8838"/>
              </a:solidFill>
              <a:effectLst/>
              <a:uLnTx/>
              <a:uFillTx/>
              <a:latin typeface="Fira Sans"/>
              <a:ea typeface="Fira Sans"/>
              <a:cs typeface="Fira Sans"/>
              <a:sym typeface="Fira Sans"/>
            </a:endParaRPr>
          </a:p>
        </p:txBody>
      </p:sp>
      <p:sp>
        <p:nvSpPr>
          <p:cNvPr id="5326" name="Google Shape;5326;p46"/>
          <p:cNvSpPr txBox="1"/>
          <p:nvPr/>
        </p:nvSpPr>
        <p:spPr>
          <a:xfrm>
            <a:off x="-243043" y="2503245"/>
            <a:ext cx="2123100" cy="287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800" b="1" dirty="0">
                <a:solidFill>
                  <a:srgbClr val="F25050"/>
                </a:solidFill>
                <a:latin typeface="Fira Sans"/>
                <a:ea typeface="Fira Sans"/>
                <a:cs typeface="Fira Sans"/>
                <a:sym typeface="Fira Sans"/>
              </a:rPr>
              <a:t>1</a:t>
            </a:r>
            <a:endParaRPr kumimoji="0" sz="2800" b="1" i="0" u="none" strike="noStrike" kern="0" cap="none" spc="0" normalizeH="0" baseline="0" noProof="0" dirty="0">
              <a:ln>
                <a:noFill/>
              </a:ln>
              <a:solidFill>
                <a:srgbClr val="F25050"/>
              </a:solidFill>
              <a:effectLst/>
              <a:uLnTx/>
              <a:uFillTx/>
              <a:latin typeface="Fira Sans"/>
              <a:ea typeface="Fira Sans"/>
              <a:cs typeface="Fira Sans"/>
              <a:sym typeface="Fira Sans"/>
            </a:endParaRPr>
          </a:p>
        </p:txBody>
      </p:sp>
      <p:sp>
        <p:nvSpPr>
          <p:cNvPr id="5327" name="Google Shape;5327;p46"/>
          <p:cNvSpPr txBox="1"/>
          <p:nvPr/>
        </p:nvSpPr>
        <p:spPr>
          <a:xfrm>
            <a:off x="6538290" y="2790345"/>
            <a:ext cx="2123100" cy="287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400" b="1" dirty="0">
                <a:solidFill>
                  <a:srgbClr val="4AA2D9"/>
                </a:solidFill>
                <a:latin typeface="Fira Sans"/>
                <a:ea typeface="Fira Sans"/>
                <a:cs typeface="Fira Sans"/>
                <a:sym typeface="Fira Sans"/>
              </a:rPr>
              <a:t>3</a:t>
            </a:r>
            <a:endParaRPr kumimoji="0" sz="2400" b="1" i="0" u="none" strike="noStrike" kern="0" cap="none" spc="0" normalizeH="0" baseline="0" noProof="0" dirty="0">
              <a:ln>
                <a:noFill/>
              </a:ln>
              <a:solidFill>
                <a:srgbClr val="4AA2D9"/>
              </a:solidFill>
              <a:effectLst/>
              <a:uLnTx/>
              <a:uFillTx/>
              <a:latin typeface="Fira Sans"/>
              <a:ea typeface="Fira Sans"/>
              <a:cs typeface="Fira Sans"/>
              <a:sym typeface="Fira Sans"/>
            </a:endParaRPr>
          </a:p>
        </p:txBody>
      </p:sp>
      <p:sp>
        <p:nvSpPr>
          <p:cNvPr id="5329" name="Google Shape;5329;p46"/>
          <p:cNvSpPr txBox="1"/>
          <p:nvPr/>
        </p:nvSpPr>
        <p:spPr>
          <a:xfrm>
            <a:off x="3153467" y="1577043"/>
            <a:ext cx="2805460" cy="418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000000"/>
                </a:solidFill>
                <a:effectLst/>
                <a:uLnTx/>
                <a:uFillTx/>
                <a:latin typeface="Roboto"/>
                <a:ea typeface="Roboto"/>
                <a:cs typeface="Roboto"/>
                <a:sym typeface="Roboto"/>
              </a:rPr>
              <a:t>Ông </a:t>
            </a:r>
            <a:r>
              <a:rPr kumimoji="0" lang="vi-VN" sz="2400" b="0" i="0" u="none" strike="noStrike" kern="0" cap="none" spc="0" normalizeH="0" baseline="0" noProof="0" dirty="0">
                <a:ln>
                  <a:noFill/>
                </a:ln>
                <a:solidFill>
                  <a:srgbClr val="000000"/>
                </a:solidFill>
                <a:effectLst/>
                <a:uLnTx/>
                <a:uFillTx/>
                <a:latin typeface="Roboto"/>
                <a:ea typeface="Roboto"/>
                <a:cs typeface="Roboto"/>
                <a:sym typeface="Roboto"/>
              </a:rPr>
              <a:t>đến từ đâu?</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5330" name="Google Shape;5330;p46"/>
          <p:cNvSpPr txBox="1"/>
          <p:nvPr/>
        </p:nvSpPr>
        <p:spPr>
          <a:xfrm>
            <a:off x="-91314" y="3095965"/>
            <a:ext cx="1689900" cy="418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000000"/>
                </a:solidFill>
                <a:effectLst/>
                <a:uLnTx/>
                <a:uFillTx/>
                <a:latin typeface="Roboto"/>
                <a:ea typeface="Roboto"/>
                <a:cs typeface="Roboto"/>
                <a:sym typeface="Roboto"/>
              </a:rPr>
              <a:t>Ông l</a:t>
            </a:r>
            <a:r>
              <a:rPr kumimoji="0" lang="vi-VN" sz="2400" b="0" i="0" u="none" strike="noStrike" kern="0" cap="none" spc="0" normalizeH="0" baseline="0" noProof="0" dirty="0">
                <a:ln>
                  <a:noFill/>
                </a:ln>
                <a:solidFill>
                  <a:srgbClr val="000000"/>
                </a:solidFill>
                <a:effectLst/>
                <a:uLnTx/>
                <a:uFillTx/>
                <a:latin typeface="Roboto"/>
                <a:ea typeface="Roboto"/>
                <a:cs typeface="Roboto"/>
                <a:sym typeface="Roboto"/>
              </a:rPr>
              <a:t>à</a:t>
            </a:r>
            <a:r>
              <a:rPr kumimoji="0" lang="en-US" sz="2400" b="0" i="0" u="none" strike="noStrike" kern="0" cap="none" spc="0" normalizeH="0" baseline="0" noProof="0" dirty="0">
                <a:ln>
                  <a:noFill/>
                </a:ln>
                <a:solidFill>
                  <a:srgbClr val="000000"/>
                </a:solidFill>
                <a:effectLst/>
                <a:uLnTx/>
                <a:uFillTx/>
                <a:latin typeface="Roboto"/>
                <a:ea typeface="Roboto"/>
                <a:cs typeface="Roboto"/>
                <a:sym typeface="Roboto"/>
              </a:rPr>
              <a:t> ai?</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5331" name="Google Shape;5331;p46"/>
          <p:cNvSpPr txBox="1"/>
          <p:nvPr/>
        </p:nvSpPr>
        <p:spPr>
          <a:xfrm>
            <a:off x="6224115" y="3172203"/>
            <a:ext cx="2751450" cy="418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2400" dirty="0">
                <a:latin typeface="Roboto"/>
                <a:ea typeface="Roboto"/>
                <a:cs typeface="Roboto"/>
                <a:sym typeface="Roboto"/>
              </a:rPr>
              <a:t>Em biết gì về ông?</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438" name="TextBox 437">
            <a:extLst>
              <a:ext uri="{FF2B5EF4-FFF2-40B4-BE49-F238E27FC236}">
                <a16:creationId xmlns:a16="http://schemas.microsoft.com/office/drawing/2014/main" id="{54FA58CC-EB6B-40A0-B227-D374DD685138}"/>
              </a:ext>
            </a:extLst>
          </p:cNvPr>
          <p:cNvSpPr txBox="1"/>
          <p:nvPr/>
        </p:nvSpPr>
        <p:spPr>
          <a:xfrm>
            <a:off x="0" y="-5251"/>
            <a:ext cx="9144000" cy="523220"/>
          </a:xfrm>
          <a:prstGeom prst="rect">
            <a:avLst/>
          </a:prstGeom>
          <a:solidFill>
            <a:schemeClr val="accent5">
              <a:lumMod val="40000"/>
              <a:lumOff val="60000"/>
            </a:schemeClr>
          </a:solidFill>
          <a:ln>
            <a:noFill/>
          </a:ln>
        </p:spPr>
        <p:txBody>
          <a:bodyPr wrap="square">
            <a:spAutoFit/>
          </a:bodyPr>
          <a:lstStyle/>
          <a:p>
            <a:r>
              <a:rPr lang="en-US" sz="2800" i="0" dirty="0">
                <a:solidFill>
                  <a:srgbClr val="002060"/>
                </a:solidFill>
                <a:effectLst/>
                <a:latin typeface="Times New Roman" panose="02020603050405020304" pitchFamily="18" charset="0"/>
                <a:cs typeface="Times New Roman" panose="02020603050405020304" pitchFamily="18" charset="0"/>
              </a:rPr>
              <a:t>3. </a:t>
            </a:r>
            <a:r>
              <a:rPr lang="en-US" sz="2800" i="0" dirty="0" err="1">
                <a:solidFill>
                  <a:srgbClr val="002060"/>
                </a:solidFill>
                <a:effectLst/>
                <a:latin typeface="Times New Roman" panose="02020603050405020304" pitchFamily="18" charset="0"/>
                <a:cs typeface="Times New Roman" panose="02020603050405020304" pitchFamily="18" charset="0"/>
              </a:rPr>
              <a:t>Công</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xã</a:t>
            </a:r>
            <a:r>
              <a:rPr lang="en-US" sz="2800" i="0" dirty="0">
                <a:solidFill>
                  <a:srgbClr val="002060"/>
                </a:solidFill>
                <a:effectLst/>
                <a:latin typeface="Times New Roman" panose="02020603050405020304" pitchFamily="18" charset="0"/>
                <a:cs typeface="Times New Roman" panose="02020603050405020304" pitchFamily="18" charset="0"/>
              </a:rPr>
              <a:t> Pa-</a:t>
            </a:r>
            <a:r>
              <a:rPr lang="en-US" sz="2800" i="0" dirty="0" err="1">
                <a:solidFill>
                  <a:srgbClr val="002060"/>
                </a:solidFill>
                <a:effectLst/>
                <a:latin typeface="Times New Roman" panose="02020603050405020304" pitchFamily="18" charset="0"/>
                <a:cs typeface="Times New Roman" panose="02020603050405020304" pitchFamily="18" charset="0"/>
              </a:rPr>
              <a:t>ri</a:t>
            </a:r>
            <a:r>
              <a:rPr lang="en-US" sz="2800" i="0" dirty="0">
                <a:solidFill>
                  <a:srgbClr val="002060"/>
                </a:solidFill>
                <a:effectLst/>
                <a:latin typeface="Times New Roman" panose="02020603050405020304" pitchFamily="18" charset="0"/>
                <a:cs typeface="Times New Roman" panose="02020603050405020304" pitchFamily="18" charset="0"/>
              </a:rPr>
              <a:t> (1871) </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ABC9754-778C-457C-93D9-95A07F04A178}"/>
              </a:ext>
            </a:extLst>
          </p:cNvPr>
          <p:cNvPicPr>
            <a:picLocks noChangeAspect="1"/>
          </p:cNvPicPr>
          <p:nvPr/>
        </p:nvPicPr>
        <p:blipFill>
          <a:blip r:embed="rId3"/>
          <a:stretch>
            <a:fillRect/>
          </a:stretch>
        </p:blipFill>
        <p:spPr>
          <a:xfrm>
            <a:off x="1731180" y="2058622"/>
            <a:ext cx="4227747" cy="2858287"/>
          </a:xfrm>
          <a:prstGeom prst="ellipse">
            <a:avLst/>
          </a:prstGeom>
          <a:ln>
            <a:noFill/>
          </a:ln>
          <a:effectLst>
            <a:softEdge rad="112500"/>
          </a:effectLst>
        </p:spPr>
      </p:pic>
      <p:sp>
        <p:nvSpPr>
          <p:cNvPr id="450" name="Google Shape;5329;p46">
            <a:extLst>
              <a:ext uri="{FF2B5EF4-FFF2-40B4-BE49-F238E27FC236}">
                <a16:creationId xmlns:a16="http://schemas.microsoft.com/office/drawing/2014/main" id="{E9E6D9F9-D5FE-41E8-A1AC-AEE181AE7867}"/>
              </a:ext>
            </a:extLst>
          </p:cNvPr>
          <p:cNvSpPr txBox="1"/>
          <p:nvPr/>
        </p:nvSpPr>
        <p:spPr>
          <a:xfrm>
            <a:off x="86774" y="708637"/>
            <a:ext cx="7731328" cy="418500"/>
          </a:xfrm>
          <a:prstGeom prst="rect">
            <a:avLst/>
          </a:prstGeom>
          <a:noFill/>
          <a:ln>
            <a:noFill/>
          </a:ln>
        </p:spPr>
        <p:txBody>
          <a:bodyPr spcFirstLastPara="1" wrap="square" lIns="91425" tIns="91425" rIns="91425" bIns="91425" anchor="ctr" anchorCtr="0">
            <a:noAutofit/>
          </a:bodyPr>
          <a:lstStyle/>
          <a:p>
            <a:pPr marL="0" marR="0" lvl="0" indent="0" defTabSz="914400" rtl="0" eaLnBrk="1" fontAlgn="auto" latinLnBrk="0" hangingPunct="1">
              <a:lnSpc>
                <a:spcPct val="115000"/>
              </a:lnSpc>
              <a:spcBef>
                <a:spcPts val="0"/>
              </a:spcBef>
              <a:spcAft>
                <a:spcPts val="0"/>
              </a:spcAft>
              <a:buClr>
                <a:srgbClr val="000000"/>
              </a:buClr>
              <a:buSzTx/>
              <a:buFont typeface="Arial"/>
              <a:buNone/>
              <a:tabLst/>
              <a:defRPr/>
            </a:pPr>
            <a:r>
              <a:rPr lang="vi-VN" sz="2400" dirty="0">
                <a:latin typeface="+mj-lt"/>
                <a:ea typeface="Roboto"/>
                <a:cs typeface="Roboto"/>
                <a:sym typeface="Roboto"/>
              </a:rPr>
              <a:t>Học sinh quan sát hình ảnh kết hợp sgk trả lời câu hỏi</a:t>
            </a:r>
            <a:endParaRPr kumimoji="0" sz="2400" b="0" i="0" u="none" strike="noStrike" kern="0" cap="none" spc="0" normalizeH="0" baseline="0" noProof="0" dirty="0">
              <a:ln>
                <a:noFill/>
              </a:ln>
              <a:solidFill>
                <a:srgbClr val="000000"/>
              </a:solidFill>
              <a:effectLst/>
              <a:uLnTx/>
              <a:uFillTx/>
              <a:latin typeface="+mj-lt"/>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22"/>
        <p:cNvGrpSpPr/>
        <p:nvPr/>
      </p:nvGrpSpPr>
      <p:grpSpPr>
        <a:xfrm>
          <a:off x="0" y="0"/>
          <a:ext cx="0" cy="0"/>
          <a:chOff x="0" y="0"/>
          <a:chExt cx="0" cy="0"/>
        </a:xfrm>
      </p:grpSpPr>
      <p:sp>
        <p:nvSpPr>
          <p:cNvPr id="5324" name="Google Shape;5324;p46"/>
          <p:cNvSpPr/>
          <p:nvPr/>
        </p:nvSpPr>
        <p:spPr>
          <a:xfrm>
            <a:off x="3913688" y="2371775"/>
            <a:ext cx="38750" cy="40575"/>
          </a:xfrm>
          <a:custGeom>
            <a:avLst/>
            <a:gdLst/>
            <a:ahLst/>
            <a:cxnLst/>
            <a:rect l="l" t="t" r="r" b="b"/>
            <a:pathLst>
              <a:path w="1550" h="1623" extrusionOk="0">
                <a:moveTo>
                  <a:pt x="812" y="0"/>
                </a:moveTo>
                <a:lnTo>
                  <a:pt x="517" y="74"/>
                </a:lnTo>
                <a:lnTo>
                  <a:pt x="222" y="295"/>
                </a:lnTo>
                <a:lnTo>
                  <a:pt x="74" y="516"/>
                </a:lnTo>
                <a:lnTo>
                  <a:pt x="1" y="812"/>
                </a:lnTo>
                <a:lnTo>
                  <a:pt x="74" y="1107"/>
                </a:lnTo>
                <a:lnTo>
                  <a:pt x="222" y="1328"/>
                </a:lnTo>
                <a:lnTo>
                  <a:pt x="517" y="1549"/>
                </a:lnTo>
                <a:lnTo>
                  <a:pt x="812" y="1623"/>
                </a:lnTo>
                <a:lnTo>
                  <a:pt x="1107" y="1549"/>
                </a:lnTo>
                <a:lnTo>
                  <a:pt x="1328" y="1328"/>
                </a:lnTo>
                <a:lnTo>
                  <a:pt x="1550" y="1107"/>
                </a:lnTo>
                <a:lnTo>
                  <a:pt x="1550" y="812"/>
                </a:lnTo>
                <a:lnTo>
                  <a:pt x="1550" y="516"/>
                </a:lnTo>
                <a:lnTo>
                  <a:pt x="1328" y="295"/>
                </a:lnTo>
                <a:lnTo>
                  <a:pt x="1107" y="74"/>
                </a:lnTo>
                <a:lnTo>
                  <a:pt x="812"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5" name="Google Shape;5325;p46"/>
          <p:cNvSpPr txBox="1"/>
          <p:nvPr/>
        </p:nvSpPr>
        <p:spPr>
          <a:xfrm>
            <a:off x="2107720" y="1031435"/>
            <a:ext cx="2123100" cy="287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000" b="1" dirty="0">
                <a:solidFill>
                  <a:srgbClr val="FA8838"/>
                </a:solidFill>
                <a:latin typeface="Fira Sans"/>
                <a:ea typeface="Fira Sans"/>
                <a:cs typeface="Fira Sans"/>
                <a:sym typeface="Fira Sans"/>
              </a:rPr>
              <a:t>2</a:t>
            </a:r>
            <a:endParaRPr kumimoji="0" sz="2000" b="1" i="0" u="none" strike="noStrike" kern="0" cap="none" spc="0" normalizeH="0" baseline="0" noProof="0" dirty="0">
              <a:ln>
                <a:noFill/>
              </a:ln>
              <a:solidFill>
                <a:srgbClr val="FA8838"/>
              </a:solidFill>
              <a:effectLst/>
              <a:uLnTx/>
              <a:uFillTx/>
              <a:latin typeface="Fira Sans"/>
              <a:ea typeface="Fira Sans"/>
              <a:cs typeface="Fira Sans"/>
              <a:sym typeface="Fira Sans"/>
            </a:endParaRPr>
          </a:p>
        </p:txBody>
      </p:sp>
      <p:sp>
        <p:nvSpPr>
          <p:cNvPr id="5326" name="Google Shape;5326;p46"/>
          <p:cNvSpPr txBox="1"/>
          <p:nvPr/>
        </p:nvSpPr>
        <p:spPr>
          <a:xfrm>
            <a:off x="-243043" y="2503245"/>
            <a:ext cx="2123100" cy="287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800" b="1" dirty="0">
                <a:solidFill>
                  <a:srgbClr val="F25050"/>
                </a:solidFill>
                <a:latin typeface="Fira Sans"/>
                <a:ea typeface="Fira Sans"/>
                <a:cs typeface="Fira Sans"/>
                <a:sym typeface="Fira Sans"/>
              </a:rPr>
              <a:t>1</a:t>
            </a:r>
            <a:endParaRPr kumimoji="0" sz="2800" b="1" i="0" u="none" strike="noStrike" kern="0" cap="none" spc="0" normalizeH="0" baseline="0" noProof="0" dirty="0">
              <a:ln>
                <a:noFill/>
              </a:ln>
              <a:solidFill>
                <a:srgbClr val="F25050"/>
              </a:solidFill>
              <a:effectLst/>
              <a:uLnTx/>
              <a:uFillTx/>
              <a:latin typeface="Fira Sans"/>
              <a:ea typeface="Fira Sans"/>
              <a:cs typeface="Fira Sans"/>
              <a:sym typeface="Fira Sans"/>
            </a:endParaRPr>
          </a:p>
        </p:txBody>
      </p:sp>
      <p:sp>
        <p:nvSpPr>
          <p:cNvPr id="5327" name="Google Shape;5327;p46"/>
          <p:cNvSpPr txBox="1"/>
          <p:nvPr/>
        </p:nvSpPr>
        <p:spPr>
          <a:xfrm>
            <a:off x="5448058" y="1383445"/>
            <a:ext cx="2123100" cy="287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400" b="1" dirty="0">
                <a:solidFill>
                  <a:srgbClr val="4AA2D9"/>
                </a:solidFill>
                <a:latin typeface="Fira Sans"/>
                <a:ea typeface="Fira Sans"/>
                <a:cs typeface="Fira Sans"/>
                <a:sym typeface="Fira Sans"/>
              </a:rPr>
              <a:t>3</a:t>
            </a:r>
            <a:endParaRPr kumimoji="0" sz="2400" b="1" i="0" u="none" strike="noStrike" kern="0" cap="none" spc="0" normalizeH="0" baseline="0" noProof="0" dirty="0">
              <a:ln>
                <a:noFill/>
              </a:ln>
              <a:solidFill>
                <a:srgbClr val="4AA2D9"/>
              </a:solidFill>
              <a:effectLst/>
              <a:uLnTx/>
              <a:uFillTx/>
              <a:latin typeface="Fira Sans"/>
              <a:ea typeface="Fira Sans"/>
              <a:cs typeface="Fira Sans"/>
              <a:sym typeface="Fira Sans"/>
            </a:endParaRPr>
          </a:p>
        </p:txBody>
      </p:sp>
      <p:sp>
        <p:nvSpPr>
          <p:cNvPr id="5328" name="Google Shape;5328;p46"/>
          <p:cNvSpPr txBox="1"/>
          <p:nvPr/>
        </p:nvSpPr>
        <p:spPr>
          <a:xfrm>
            <a:off x="6996900" y="2612456"/>
            <a:ext cx="2123100" cy="287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1" dirty="0">
                <a:solidFill>
                  <a:srgbClr val="2741CA"/>
                </a:solidFill>
                <a:latin typeface="Fira Sans"/>
                <a:ea typeface="Fira Sans"/>
                <a:cs typeface="Fira Sans"/>
                <a:sym typeface="Fira Sans"/>
              </a:rPr>
              <a:t>4</a:t>
            </a:r>
            <a:endParaRPr kumimoji="0" sz="2000" b="1" i="0" u="none" strike="noStrike" kern="0" cap="none" spc="0" normalizeH="0" baseline="0" noProof="0" dirty="0">
              <a:ln>
                <a:noFill/>
              </a:ln>
              <a:solidFill>
                <a:srgbClr val="2741CA"/>
              </a:solidFill>
              <a:effectLst/>
              <a:uLnTx/>
              <a:uFillTx/>
              <a:latin typeface="Fira Sans"/>
              <a:ea typeface="Fira Sans"/>
              <a:cs typeface="Fira Sans"/>
              <a:sym typeface="Fira Sans"/>
            </a:endParaRPr>
          </a:p>
        </p:txBody>
      </p:sp>
      <p:sp>
        <p:nvSpPr>
          <p:cNvPr id="5329" name="Google Shape;5329;p46"/>
          <p:cNvSpPr txBox="1"/>
          <p:nvPr/>
        </p:nvSpPr>
        <p:spPr>
          <a:xfrm>
            <a:off x="1766540" y="1475111"/>
            <a:ext cx="2805460" cy="418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000000"/>
                </a:solidFill>
                <a:effectLst/>
                <a:uLnTx/>
                <a:uFillTx/>
                <a:latin typeface="Roboto"/>
                <a:ea typeface="Roboto"/>
                <a:cs typeface="Roboto"/>
                <a:sym typeface="Roboto"/>
              </a:rPr>
              <a:t>Ông </a:t>
            </a:r>
            <a:r>
              <a:rPr kumimoji="0" lang="vi-VN" sz="2400" b="0" i="0" u="none" strike="noStrike" kern="0" cap="none" spc="0" normalizeH="0" baseline="0" noProof="0" dirty="0">
                <a:ln>
                  <a:noFill/>
                </a:ln>
                <a:solidFill>
                  <a:srgbClr val="000000"/>
                </a:solidFill>
                <a:effectLst/>
                <a:uLnTx/>
                <a:uFillTx/>
                <a:latin typeface="Roboto"/>
                <a:ea typeface="Roboto"/>
                <a:cs typeface="Roboto"/>
                <a:sym typeface="Roboto"/>
              </a:rPr>
              <a:t>đến từ đâu?</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5330" name="Google Shape;5330;p46"/>
          <p:cNvSpPr txBox="1"/>
          <p:nvPr/>
        </p:nvSpPr>
        <p:spPr>
          <a:xfrm>
            <a:off x="0" y="3067625"/>
            <a:ext cx="1689900" cy="418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000000"/>
                </a:solidFill>
                <a:effectLst/>
                <a:uLnTx/>
                <a:uFillTx/>
                <a:latin typeface="Roboto"/>
                <a:ea typeface="Roboto"/>
                <a:cs typeface="Roboto"/>
                <a:sym typeface="Roboto"/>
              </a:rPr>
              <a:t>Ông l</a:t>
            </a:r>
            <a:r>
              <a:rPr kumimoji="0" lang="vi-VN" sz="2400" b="0" i="0" u="none" strike="noStrike" kern="0" cap="none" spc="0" normalizeH="0" baseline="0" noProof="0" dirty="0">
                <a:ln>
                  <a:noFill/>
                </a:ln>
                <a:solidFill>
                  <a:srgbClr val="000000"/>
                </a:solidFill>
                <a:effectLst/>
                <a:uLnTx/>
                <a:uFillTx/>
                <a:latin typeface="Roboto"/>
                <a:ea typeface="Roboto"/>
                <a:cs typeface="Roboto"/>
                <a:sym typeface="Roboto"/>
              </a:rPr>
              <a:t>à</a:t>
            </a:r>
            <a:r>
              <a:rPr kumimoji="0" lang="en-US" sz="2400" b="0" i="0" u="none" strike="noStrike" kern="0" cap="none" spc="0" normalizeH="0" baseline="0" noProof="0" dirty="0">
                <a:ln>
                  <a:noFill/>
                </a:ln>
                <a:solidFill>
                  <a:srgbClr val="000000"/>
                </a:solidFill>
                <a:effectLst/>
                <a:uLnTx/>
                <a:uFillTx/>
                <a:latin typeface="Roboto"/>
                <a:ea typeface="Roboto"/>
                <a:cs typeface="Roboto"/>
                <a:sym typeface="Roboto"/>
              </a:rPr>
              <a:t> ai</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5331" name="Google Shape;5331;p46"/>
          <p:cNvSpPr txBox="1"/>
          <p:nvPr/>
        </p:nvSpPr>
        <p:spPr>
          <a:xfrm>
            <a:off x="6346464" y="2412350"/>
            <a:ext cx="2751450" cy="418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2400" dirty="0">
                <a:latin typeface="Roboto"/>
                <a:ea typeface="Roboto"/>
                <a:cs typeface="Roboto"/>
                <a:sym typeface="Roboto"/>
              </a:rPr>
              <a:t>Em biết gì về ông?</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5332" name="Google Shape;5332;p46"/>
          <p:cNvSpPr txBox="1"/>
          <p:nvPr/>
        </p:nvSpPr>
        <p:spPr>
          <a:xfrm>
            <a:off x="7213500" y="3067625"/>
            <a:ext cx="1689900" cy="418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200" dirty="0">
                <a:latin typeface="Roboto"/>
                <a:ea typeface="Roboto"/>
                <a:cs typeface="Roboto"/>
                <a:sym typeface="Roboto"/>
              </a:rPr>
              <a:t>Em biết gì về bức tranh biếm họa dưới?</a:t>
            </a: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438" name="TextBox 437">
            <a:extLst>
              <a:ext uri="{FF2B5EF4-FFF2-40B4-BE49-F238E27FC236}">
                <a16:creationId xmlns:a16="http://schemas.microsoft.com/office/drawing/2014/main" id="{54FA58CC-EB6B-40A0-B227-D374DD685138}"/>
              </a:ext>
            </a:extLst>
          </p:cNvPr>
          <p:cNvSpPr txBox="1"/>
          <p:nvPr/>
        </p:nvSpPr>
        <p:spPr>
          <a:xfrm>
            <a:off x="0" y="-5251"/>
            <a:ext cx="9144000" cy="523220"/>
          </a:xfrm>
          <a:prstGeom prst="rect">
            <a:avLst/>
          </a:prstGeom>
          <a:solidFill>
            <a:schemeClr val="accent5">
              <a:lumMod val="40000"/>
              <a:lumOff val="60000"/>
            </a:schemeClr>
          </a:solidFill>
          <a:ln>
            <a:noFill/>
          </a:ln>
        </p:spPr>
        <p:txBody>
          <a:bodyPr wrap="square">
            <a:spAutoFit/>
          </a:bodyPr>
          <a:lstStyle/>
          <a:p>
            <a:r>
              <a:rPr lang="en-US" sz="2800" i="0" dirty="0">
                <a:solidFill>
                  <a:srgbClr val="002060"/>
                </a:solidFill>
                <a:effectLst/>
                <a:latin typeface="Times New Roman" panose="02020603050405020304" pitchFamily="18" charset="0"/>
                <a:cs typeface="Times New Roman" panose="02020603050405020304" pitchFamily="18" charset="0"/>
              </a:rPr>
              <a:t>3. </a:t>
            </a:r>
            <a:r>
              <a:rPr lang="en-US" sz="2800" i="0" dirty="0" err="1">
                <a:solidFill>
                  <a:srgbClr val="002060"/>
                </a:solidFill>
                <a:effectLst/>
                <a:latin typeface="Times New Roman" panose="02020603050405020304" pitchFamily="18" charset="0"/>
                <a:cs typeface="Times New Roman" panose="02020603050405020304" pitchFamily="18" charset="0"/>
              </a:rPr>
              <a:t>Công</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xã</a:t>
            </a:r>
            <a:r>
              <a:rPr lang="en-US" sz="2800" i="0" dirty="0">
                <a:solidFill>
                  <a:srgbClr val="002060"/>
                </a:solidFill>
                <a:effectLst/>
                <a:latin typeface="Times New Roman" panose="02020603050405020304" pitchFamily="18" charset="0"/>
                <a:cs typeface="Times New Roman" panose="02020603050405020304" pitchFamily="18" charset="0"/>
              </a:rPr>
              <a:t> Pa-</a:t>
            </a:r>
            <a:r>
              <a:rPr lang="en-US" sz="2800" i="0" dirty="0" err="1">
                <a:solidFill>
                  <a:srgbClr val="002060"/>
                </a:solidFill>
                <a:effectLst/>
                <a:latin typeface="Times New Roman" panose="02020603050405020304" pitchFamily="18" charset="0"/>
                <a:cs typeface="Times New Roman" panose="02020603050405020304" pitchFamily="18" charset="0"/>
              </a:rPr>
              <a:t>ri</a:t>
            </a:r>
            <a:r>
              <a:rPr lang="en-US" sz="2800" i="0" dirty="0">
                <a:solidFill>
                  <a:srgbClr val="002060"/>
                </a:solidFill>
                <a:effectLst/>
                <a:latin typeface="Times New Roman" panose="02020603050405020304" pitchFamily="18" charset="0"/>
                <a:cs typeface="Times New Roman" panose="02020603050405020304" pitchFamily="18" charset="0"/>
              </a:rPr>
              <a:t> (1871) </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Null &quot;NAPOLEON III ON THE THRONE&quot; - &quot;The Gaiety of Badinguet! My brother Guillau&amp;hellip;">
            <a:extLst>
              <a:ext uri="{FF2B5EF4-FFF2-40B4-BE49-F238E27FC236}">
                <a16:creationId xmlns:a16="http://schemas.microsoft.com/office/drawing/2014/main" id="{0056D107-E56D-4594-B45E-3692EFCEB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298" y="3535766"/>
            <a:ext cx="1689900" cy="16077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ABC9754-778C-457C-93D9-95A07F04A178}"/>
              </a:ext>
            </a:extLst>
          </p:cNvPr>
          <p:cNvPicPr>
            <a:picLocks noChangeAspect="1"/>
          </p:cNvPicPr>
          <p:nvPr/>
        </p:nvPicPr>
        <p:blipFill>
          <a:blip r:embed="rId4"/>
          <a:stretch>
            <a:fillRect/>
          </a:stretch>
        </p:blipFill>
        <p:spPr>
          <a:xfrm>
            <a:off x="1731180" y="2058622"/>
            <a:ext cx="4227747" cy="2858287"/>
          </a:xfrm>
          <a:prstGeom prst="ellipse">
            <a:avLst/>
          </a:prstGeom>
          <a:ln>
            <a:noFill/>
          </a:ln>
          <a:effectLst>
            <a:softEdge rad="112500"/>
          </a:effectLst>
        </p:spPr>
      </p:pic>
    </p:spTree>
    <p:extLst>
      <p:ext uri="{BB962C8B-B14F-4D97-AF65-F5344CB8AC3E}">
        <p14:creationId xmlns:p14="http://schemas.microsoft.com/office/powerpoint/2010/main" val="3463218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99"/>
        <p:cNvGrpSpPr/>
        <p:nvPr/>
      </p:nvGrpSpPr>
      <p:grpSpPr>
        <a:xfrm>
          <a:off x="0" y="0"/>
          <a:ext cx="0" cy="0"/>
          <a:chOff x="0" y="0"/>
          <a:chExt cx="0" cy="0"/>
        </a:xfrm>
      </p:grpSpPr>
      <p:sp>
        <p:nvSpPr>
          <p:cNvPr id="6100" name="Google Shape;6100;p50"/>
          <p:cNvSpPr/>
          <p:nvPr/>
        </p:nvSpPr>
        <p:spPr>
          <a:xfrm>
            <a:off x="2969437" y="1266834"/>
            <a:ext cx="3205200" cy="3204900"/>
          </a:xfrm>
          <a:prstGeom prst="arc">
            <a:avLst>
              <a:gd name="adj1" fmla="val 14177219"/>
              <a:gd name="adj2" fmla="val 1387499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8" name="Google Shape;6108;p50"/>
          <p:cNvSpPr/>
          <p:nvPr/>
        </p:nvSpPr>
        <p:spPr>
          <a:xfrm>
            <a:off x="6523751" y="3621427"/>
            <a:ext cx="2306261" cy="771922"/>
          </a:xfrm>
          <a:custGeom>
            <a:avLst/>
            <a:gdLst/>
            <a:ahLst/>
            <a:cxnLst/>
            <a:rect l="l" t="t" r="r" b="b"/>
            <a:pathLst>
              <a:path w="12016" h="3388" extrusionOk="0">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9" name="Google Shape;6109;p50"/>
          <p:cNvSpPr/>
          <p:nvPr/>
        </p:nvSpPr>
        <p:spPr>
          <a:xfrm>
            <a:off x="6523751" y="1298975"/>
            <a:ext cx="2575876" cy="929048"/>
          </a:xfrm>
          <a:custGeom>
            <a:avLst/>
            <a:gdLst/>
            <a:ahLst/>
            <a:cxnLst/>
            <a:rect l="l" t="t" r="r" b="b"/>
            <a:pathLst>
              <a:path w="12016" h="3388" extrusionOk="0">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0" name="Google Shape;6110;p50"/>
          <p:cNvSpPr/>
          <p:nvPr/>
        </p:nvSpPr>
        <p:spPr>
          <a:xfrm>
            <a:off x="23732" y="3582725"/>
            <a:ext cx="2825827" cy="923124"/>
          </a:xfrm>
          <a:custGeom>
            <a:avLst/>
            <a:gdLst/>
            <a:ahLst/>
            <a:cxnLst/>
            <a:rect l="l" t="t" r="r" b="b"/>
            <a:pathLst>
              <a:path w="12016" h="3388" extrusionOk="0">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2" name="Google Shape;6112;p50"/>
          <p:cNvSpPr/>
          <p:nvPr/>
        </p:nvSpPr>
        <p:spPr>
          <a:xfrm>
            <a:off x="44373" y="1356476"/>
            <a:ext cx="2458269" cy="771922"/>
          </a:xfrm>
          <a:custGeom>
            <a:avLst/>
            <a:gdLst/>
            <a:ahLst/>
            <a:cxnLst/>
            <a:rect l="l" t="t" r="r" b="b"/>
            <a:pathLst>
              <a:path w="12016" h="3388" extrusionOk="0">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5" name="Google Shape;6115;p50"/>
          <p:cNvSpPr txBox="1"/>
          <p:nvPr/>
        </p:nvSpPr>
        <p:spPr>
          <a:xfrm>
            <a:off x="0" y="581767"/>
            <a:ext cx="2040300" cy="429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b="1" dirty="0">
                <a:solidFill>
                  <a:srgbClr val="F25050"/>
                </a:solidFill>
                <a:latin typeface="Times New Roman" panose="02020603050405020304" pitchFamily="18" charset="0"/>
                <a:ea typeface="Fira Sans"/>
                <a:cs typeface="Times New Roman" panose="02020603050405020304" pitchFamily="18" charset="0"/>
                <a:sym typeface="Fira Sans"/>
              </a:rPr>
              <a:t>Nh</a:t>
            </a:r>
            <a:r>
              <a:rPr lang="vi-VN" sz="2400" b="1" dirty="0">
                <a:solidFill>
                  <a:srgbClr val="F25050"/>
                </a:solidFill>
                <a:latin typeface="Times New Roman" panose="02020603050405020304" pitchFamily="18" charset="0"/>
                <a:ea typeface="Fira Sans"/>
                <a:cs typeface="Times New Roman" panose="02020603050405020304" pitchFamily="18" charset="0"/>
                <a:sym typeface="Fira Sans"/>
              </a:rPr>
              <a:t>ó</a:t>
            </a:r>
            <a:r>
              <a:rPr lang="en-US" sz="2400" b="1" dirty="0">
                <a:solidFill>
                  <a:srgbClr val="F25050"/>
                </a:solidFill>
                <a:latin typeface="Times New Roman" panose="02020603050405020304" pitchFamily="18" charset="0"/>
                <a:ea typeface="Fira Sans"/>
                <a:cs typeface="Times New Roman" panose="02020603050405020304" pitchFamily="18" charset="0"/>
                <a:sym typeface="Fira Sans"/>
              </a:rPr>
              <a:t>m 1</a:t>
            </a:r>
            <a:endParaRPr kumimoji="0" sz="2400" b="1" i="0" u="none" strike="noStrike" kern="0" cap="none" spc="0" normalizeH="0" baseline="0" noProof="0" dirty="0">
              <a:ln>
                <a:noFill/>
              </a:ln>
              <a:solidFill>
                <a:srgbClr val="F25050"/>
              </a:solidFill>
              <a:effectLst/>
              <a:uLnTx/>
              <a:uFillTx/>
              <a:latin typeface="Times New Roman" panose="02020603050405020304" pitchFamily="18" charset="0"/>
              <a:ea typeface="Fira Sans"/>
              <a:cs typeface="Times New Roman" panose="02020603050405020304" pitchFamily="18" charset="0"/>
              <a:sym typeface="Fira Sans"/>
            </a:endParaRPr>
          </a:p>
        </p:txBody>
      </p:sp>
      <p:sp>
        <p:nvSpPr>
          <p:cNvPr id="6116" name="Google Shape;6116;p50"/>
          <p:cNvSpPr txBox="1"/>
          <p:nvPr/>
        </p:nvSpPr>
        <p:spPr>
          <a:xfrm>
            <a:off x="206910" y="1446218"/>
            <a:ext cx="2147946" cy="534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000" dirty="0">
                <a:latin typeface="Tempus Sans ITC" panose="04020404030D07020202" pitchFamily="82" charset="0"/>
                <a:ea typeface="Roboto"/>
                <a:cs typeface="Times New Roman" panose="02020603050405020304" pitchFamily="18" charset="0"/>
                <a:sym typeface="Roboto"/>
              </a:rPr>
              <a:t>Ho</a:t>
            </a:r>
            <a:r>
              <a:rPr lang="vi-VN" sz="2000" dirty="0">
                <a:latin typeface="Tempus Sans ITC" panose="04020404030D07020202" pitchFamily="82" charset="0"/>
                <a:ea typeface="Roboto"/>
                <a:cs typeface="Times New Roman" panose="02020603050405020304" pitchFamily="18" charset="0"/>
                <a:sym typeface="Roboto"/>
              </a:rPr>
              <a:t>à</a:t>
            </a:r>
            <a:r>
              <a:rPr lang="en-US" sz="2000" dirty="0">
                <a:latin typeface="Tempus Sans ITC" panose="04020404030D07020202" pitchFamily="82" charset="0"/>
                <a:ea typeface="Roboto"/>
                <a:cs typeface="Times New Roman" panose="02020603050405020304" pitchFamily="18" charset="0"/>
                <a:sym typeface="Roboto"/>
              </a:rPr>
              <a:t>n </a:t>
            </a:r>
            <a:r>
              <a:rPr lang="en-US" sz="2000" dirty="0" err="1">
                <a:latin typeface="Tempus Sans ITC" panose="04020404030D07020202" pitchFamily="82" charset="0"/>
                <a:ea typeface="Roboto"/>
                <a:cs typeface="Times New Roman" panose="02020603050405020304" pitchFamily="18" charset="0"/>
                <a:sym typeface="Roboto"/>
              </a:rPr>
              <a:t>cảnh</a:t>
            </a:r>
            <a:r>
              <a:rPr lang="en-US" sz="2000" dirty="0">
                <a:latin typeface="Tempus Sans ITC" panose="04020404030D07020202" pitchFamily="82" charset="0"/>
                <a:ea typeface="Roboto"/>
                <a:cs typeface="Times New Roman" panose="02020603050405020304" pitchFamily="18" charset="0"/>
                <a:sym typeface="Roboto"/>
              </a:rPr>
              <a:t> ra </a:t>
            </a:r>
            <a:r>
              <a:rPr lang="en-US" sz="2000" dirty="0" err="1">
                <a:latin typeface="Tempus Sans ITC" panose="04020404030D07020202" pitchFamily="82" charset="0"/>
                <a:ea typeface="Roboto"/>
                <a:cs typeface="Times New Roman" panose="02020603050405020304" pitchFamily="18" charset="0"/>
                <a:sym typeface="Roboto"/>
              </a:rPr>
              <a:t>đời</a:t>
            </a:r>
            <a:r>
              <a:rPr lang="en-US" sz="2000" dirty="0">
                <a:latin typeface="Tempus Sans ITC" panose="04020404030D07020202" pitchFamily="82" charset="0"/>
                <a:ea typeface="Roboto"/>
                <a:cs typeface="Times New Roman" panose="02020603050405020304" pitchFamily="18" charset="0"/>
                <a:sym typeface="Roboto"/>
              </a:rPr>
              <a:t> </a:t>
            </a:r>
            <a:r>
              <a:rPr lang="en-US" sz="2000" dirty="0" err="1">
                <a:latin typeface="Tempus Sans ITC" panose="04020404030D07020202" pitchFamily="82" charset="0"/>
                <a:ea typeface="Roboto"/>
                <a:cs typeface="Times New Roman" panose="02020603050405020304" pitchFamily="18" charset="0"/>
                <a:sym typeface="Roboto"/>
              </a:rPr>
              <a:t>công</a:t>
            </a:r>
            <a:r>
              <a:rPr lang="en-US" sz="2000" dirty="0">
                <a:latin typeface="Tempus Sans ITC" panose="04020404030D07020202" pitchFamily="82" charset="0"/>
                <a:ea typeface="Roboto"/>
                <a:cs typeface="Times New Roman" panose="02020603050405020304" pitchFamily="18" charset="0"/>
                <a:sym typeface="Roboto"/>
              </a:rPr>
              <a:t> </a:t>
            </a:r>
            <a:r>
              <a:rPr lang="en-US" sz="2000" dirty="0" err="1">
                <a:latin typeface="Tempus Sans ITC" panose="04020404030D07020202" pitchFamily="82" charset="0"/>
                <a:ea typeface="Roboto"/>
                <a:cs typeface="Times New Roman" panose="02020603050405020304" pitchFamily="18" charset="0"/>
                <a:sym typeface="Roboto"/>
              </a:rPr>
              <a:t>xã</a:t>
            </a:r>
            <a:r>
              <a:rPr lang="en-US" sz="2000" dirty="0">
                <a:latin typeface="Tempus Sans ITC" panose="04020404030D07020202" pitchFamily="82" charset="0"/>
                <a:ea typeface="Roboto"/>
                <a:cs typeface="Times New Roman" panose="02020603050405020304" pitchFamily="18" charset="0"/>
                <a:sym typeface="Roboto"/>
              </a:rPr>
              <a:t> Pari?</a:t>
            </a:r>
            <a:endParaRPr kumimoji="0" sz="20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6117" name="Google Shape;6117;p50"/>
          <p:cNvSpPr txBox="1"/>
          <p:nvPr/>
        </p:nvSpPr>
        <p:spPr>
          <a:xfrm>
            <a:off x="23732" y="2834839"/>
            <a:ext cx="2040300" cy="429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b="1" dirty="0">
                <a:solidFill>
                  <a:srgbClr val="FDC47D"/>
                </a:solidFill>
                <a:latin typeface="Times New Roman" panose="02020603050405020304" pitchFamily="18" charset="0"/>
                <a:ea typeface="Fira Sans"/>
                <a:cs typeface="Times New Roman" panose="02020603050405020304" pitchFamily="18" charset="0"/>
                <a:sym typeface="Fira Sans"/>
              </a:rPr>
              <a:t>Nh</a:t>
            </a:r>
            <a:r>
              <a:rPr lang="vi-VN" sz="2400" b="1" dirty="0">
                <a:solidFill>
                  <a:srgbClr val="FDC47D"/>
                </a:solidFill>
                <a:latin typeface="Times New Roman" panose="02020603050405020304" pitchFamily="18" charset="0"/>
                <a:ea typeface="Fira Sans"/>
                <a:cs typeface="Times New Roman" panose="02020603050405020304" pitchFamily="18" charset="0"/>
                <a:sym typeface="Fira Sans"/>
              </a:rPr>
              <a:t>ó</a:t>
            </a:r>
            <a:r>
              <a:rPr lang="en-US" sz="2400" b="1" dirty="0">
                <a:solidFill>
                  <a:srgbClr val="FDC47D"/>
                </a:solidFill>
                <a:latin typeface="Times New Roman" panose="02020603050405020304" pitchFamily="18" charset="0"/>
                <a:ea typeface="Fira Sans"/>
                <a:cs typeface="Times New Roman" panose="02020603050405020304" pitchFamily="18" charset="0"/>
                <a:sym typeface="Fira Sans"/>
              </a:rPr>
              <a:t>m 2</a:t>
            </a:r>
            <a:endParaRPr kumimoji="0" sz="2400" b="1" i="0" u="none" strike="noStrike" kern="0" cap="none" spc="0" normalizeH="0" baseline="0" noProof="0" dirty="0">
              <a:ln>
                <a:noFill/>
              </a:ln>
              <a:solidFill>
                <a:srgbClr val="FDC47D"/>
              </a:solidFill>
              <a:effectLst/>
              <a:uLnTx/>
              <a:uFillTx/>
              <a:latin typeface="Times New Roman" panose="02020603050405020304" pitchFamily="18" charset="0"/>
              <a:ea typeface="Fira Sans"/>
              <a:cs typeface="Times New Roman" panose="02020603050405020304" pitchFamily="18" charset="0"/>
              <a:sym typeface="Fira Sans"/>
            </a:endParaRPr>
          </a:p>
        </p:txBody>
      </p:sp>
      <p:sp>
        <p:nvSpPr>
          <p:cNvPr id="6118" name="Google Shape;6118;p50"/>
          <p:cNvSpPr txBox="1"/>
          <p:nvPr/>
        </p:nvSpPr>
        <p:spPr>
          <a:xfrm>
            <a:off x="506717" y="3875268"/>
            <a:ext cx="2040300" cy="534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Roboto"/>
              <a:sym typeface="Roboto"/>
            </a:endParaRPr>
          </a:p>
        </p:txBody>
      </p:sp>
      <p:sp>
        <p:nvSpPr>
          <p:cNvPr id="6120" name="Google Shape;6120;p50"/>
          <p:cNvSpPr txBox="1"/>
          <p:nvPr/>
        </p:nvSpPr>
        <p:spPr>
          <a:xfrm>
            <a:off x="6719273" y="837234"/>
            <a:ext cx="2040300" cy="4296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 sz="2400" b="1" dirty="0">
                <a:solidFill>
                  <a:srgbClr val="FA8838"/>
                </a:solidFill>
                <a:latin typeface="Times New Roman" panose="02020603050405020304" pitchFamily="18" charset="0"/>
                <a:ea typeface="Fira Sans"/>
                <a:cs typeface="Times New Roman" panose="02020603050405020304" pitchFamily="18" charset="0"/>
                <a:sym typeface="Fira Sans"/>
              </a:rPr>
              <a:t>Nh</a:t>
            </a:r>
            <a:r>
              <a:rPr lang="vi-VN" sz="2400" b="1" dirty="0">
                <a:solidFill>
                  <a:srgbClr val="FA8838"/>
                </a:solidFill>
                <a:latin typeface="Times New Roman" panose="02020603050405020304" pitchFamily="18" charset="0"/>
                <a:ea typeface="Fira Sans"/>
                <a:cs typeface="Times New Roman" panose="02020603050405020304" pitchFamily="18" charset="0"/>
                <a:sym typeface="Fira Sans"/>
              </a:rPr>
              <a:t>ó</a:t>
            </a:r>
            <a:r>
              <a:rPr lang="en-US" sz="2400" b="1" dirty="0">
                <a:solidFill>
                  <a:srgbClr val="FA8838"/>
                </a:solidFill>
                <a:latin typeface="Times New Roman" panose="02020603050405020304" pitchFamily="18" charset="0"/>
                <a:ea typeface="Fira Sans"/>
                <a:cs typeface="Times New Roman" panose="02020603050405020304" pitchFamily="18" charset="0"/>
                <a:sym typeface="Fira Sans"/>
              </a:rPr>
              <a:t>m 3</a:t>
            </a:r>
            <a:endParaRPr kumimoji="0" sz="2400" b="1" i="0" u="none" strike="noStrike" kern="0" cap="none" spc="0" normalizeH="0" baseline="0" noProof="0" dirty="0">
              <a:ln>
                <a:noFill/>
              </a:ln>
              <a:solidFill>
                <a:srgbClr val="FA8838"/>
              </a:solidFill>
              <a:effectLst/>
              <a:uLnTx/>
              <a:uFillTx/>
              <a:latin typeface="Times New Roman" panose="02020603050405020304" pitchFamily="18" charset="0"/>
              <a:ea typeface="Fira Sans"/>
              <a:cs typeface="Times New Roman" panose="02020603050405020304" pitchFamily="18" charset="0"/>
              <a:sym typeface="Fira Sans"/>
            </a:endParaRPr>
          </a:p>
        </p:txBody>
      </p:sp>
      <p:sp>
        <p:nvSpPr>
          <p:cNvPr id="6123" name="Google Shape;6123;p50"/>
          <p:cNvSpPr txBox="1"/>
          <p:nvPr/>
        </p:nvSpPr>
        <p:spPr>
          <a:xfrm>
            <a:off x="6941818" y="3065621"/>
            <a:ext cx="2040300" cy="4296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 sz="2400" b="1" dirty="0">
                <a:solidFill>
                  <a:srgbClr val="2741CA"/>
                </a:solidFill>
                <a:latin typeface="Times New Roman" panose="02020603050405020304" pitchFamily="18" charset="0"/>
                <a:ea typeface="Fira Sans"/>
                <a:cs typeface="Times New Roman" panose="02020603050405020304" pitchFamily="18" charset="0"/>
                <a:sym typeface="Fira Sans"/>
              </a:rPr>
              <a:t>Nh</a:t>
            </a:r>
            <a:r>
              <a:rPr lang="vi-VN" sz="2400" b="1" dirty="0">
                <a:solidFill>
                  <a:srgbClr val="2741CA"/>
                </a:solidFill>
                <a:latin typeface="Times New Roman" panose="02020603050405020304" pitchFamily="18" charset="0"/>
                <a:ea typeface="Fira Sans"/>
                <a:cs typeface="Times New Roman" panose="02020603050405020304" pitchFamily="18" charset="0"/>
                <a:sym typeface="Fira Sans"/>
              </a:rPr>
              <a:t>ó</a:t>
            </a:r>
            <a:r>
              <a:rPr lang="en-US" sz="2400" b="1" dirty="0">
                <a:solidFill>
                  <a:srgbClr val="2741CA"/>
                </a:solidFill>
                <a:latin typeface="Times New Roman" panose="02020603050405020304" pitchFamily="18" charset="0"/>
                <a:ea typeface="Fira Sans"/>
                <a:cs typeface="Times New Roman" panose="02020603050405020304" pitchFamily="18" charset="0"/>
                <a:sym typeface="Fira Sans"/>
              </a:rPr>
              <a:t>m 4</a:t>
            </a:r>
            <a:endParaRPr kumimoji="0" sz="2400" b="1" i="0" u="none" strike="noStrike" kern="0" cap="none" spc="0" normalizeH="0" baseline="0" noProof="0" dirty="0">
              <a:ln>
                <a:noFill/>
              </a:ln>
              <a:solidFill>
                <a:srgbClr val="2741CA"/>
              </a:solidFill>
              <a:effectLst/>
              <a:uLnTx/>
              <a:uFillTx/>
              <a:latin typeface="Times New Roman" panose="02020603050405020304" pitchFamily="18" charset="0"/>
              <a:ea typeface="Fira Sans"/>
              <a:cs typeface="Times New Roman" panose="02020603050405020304" pitchFamily="18" charset="0"/>
              <a:sym typeface="Fira Sans"/>
            </a:endParaRPr>
          </a:p>
        </p:txBody>
      </p:sp>
      <p:sp>
        <p:nvSpPr>
          <p:cNvPr id="6126" name="Google Shape;6126;p50"/>
          <p:cNvSpPr/>
          <p:nvPr/>
        </p:nvSpPr>
        <p:spPr>
          <a:xfrm rot="5400000">
            <a:off x="5484469" y="1690894"/>
            <a:ext cx="797700" cy="797700"/>
          </a:xfrm>
          <a:prstGeom prst="ellipse">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52BAB0"/>
              </a:solidFill>
              <a:effectLst/>
              <a:uLnTx/>
              <a:uFillTx/>
              <a:latin typeface="Arial"/>
              <a:cs typeface="Arial"/>
              <a:sym typeface="Arial"/>
            </a:endParaRPr>
          </a:p>
        </p:txBody>
      </p:sp>
      <p:sp>
        <p:nvSpPr>
          <p:cNvPr id="6127" name="Google Shape;6127;p50"/>
          <p:cNvSpPr/>
          <p:nvPr/>
        </p:nvSpPr>
        <p:spPr>
          <a:xfrm rot="5400000">
            <a:off x="2809214" y="1722527"/>
            <a:ext cx="797700" cy="797700"/>
          </a:xfrm>
          <a:prstGeom prst="ellipse">
            <a:avLst/>
          </a:prstGeom>
          <a:solidFill>
            <a:srgbClr val="FFFFFF"/>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8" name="Google Shape;6128;p50"/>
          <p:cNvSpPr/>
          <p:nvPr/>
        </p:nvSpPr>
        <p:spPr>
          <a:xfrm rot="-8100000">
            <a:off x="4701597" y="1018310"/>
            <a:ext cx="797616" cy="797616"/>
          </a:xfrm>
          <a:prstGeom prst="ellipse">
            <a:avLst/>
          </a:prstGeom>
          <a:solidFill>
            <a:srgbClr val="FFFF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9" name="Google Shape;6129;p50"/>
          <p:cNvSpPr/>
          <p:nvPr/>
        </p:nvSpPr>
        <p:spPr>
          <a:xfrm rot="8100000">
            <a:off x="3496754" y="1023203"/>
            <a:ext cx="797616" cy="797616"/>
          </a:xfrm>
          <a:prstGeom prst="ellipse">
            <a:avLst/>
          </a:pr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0" name="Google Shape;6130;p50"/>
          <p:cNvSpPr/>
          <p:nvPr/>
        </p:nvSpPr>
        <p:spPr>
          <a:xfrm rot="-8100000">
            <a:off x="4293998" y="3936665"/>
            <a:ext cx="797616" cy="797616"/>
          </a:xfrm>
          <a:prstGeom prst="ellipse">
            <a:avLst/>
          </a:prstGeom>
          <a:solidFill>
            <a:schemeClr val="lt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1" name="Google Shape;6131;p50"/>
          <p:cNvSpPr/>
          <p:nvPr/>
        </p:nvSpPr>
        <p:spPr>
          <a:xfrm rot="8100000">
            <a:off x="5705040" y="2690453"/>
            <a:ext cx="797616" cy="797616"/>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6116;p50">
            <a:extLst>
              <a:ext uri="{FF2B5EF4-FFF2-40B4-BE49-F238E27FC236}">
                <a16:creationId xmlns:a16="http://schemas.microsoft.com/office/drawing/2014/main" id="{48873488-2E3E-40F3-995B-9B8F8ECD8634}"/>
              </a:ext>
            </a:extLst>
          </p:cNvPr>
          <p:cNvSpPr txBox="1"/>
          <p:nvPr/>
        </p:nvSpPr>
        <p:spPr>
          <a:xfrm>
            <a:off x="192471" y="3888800"/>
            <a:ext cx="2576047" cy="534900"/>
          </a:xfrm>
          <a:prstGeom prst="rect">
            <a:avLst/>
          </a:prstGeom>
          <a:noFill/>
          <a:ln>
            <a:noFill/>
          </a:ln>
        </p:spPr>
        <p:txBody>
          <a:bodyPr spcFirstLastPara="1" wrap="square" lIns="91425" tIns="91425" rIns="91425" bIns="91425" anchor="ctr" anchorCtr="0">
            <a:noAutofit/>
          </a:bodyPr>
          <a:lstStyle/>
          <a:p>
            <a:pPr lvl="0">
              <a:defRPr/>
            </a:pPr>
            <a:r>
              <a:rPr lang="en-US" sz="1600" dirty="0" err="1">
                <a:latin typeface="Tempus Sans ITC" panose="04020404030D07020202" pitchFamily="82" charset="0"/>
                <a:ea typeface="Roboto"/>
                <a:cs typeface="Roboto"/>
                <a:sym typeface="Roboto"/>
              </a:rPr>
              <a:t>Cuộc</a:t>
            </a:r>
            <a:r>
              <a:rPr lang="en-US" sz="1600" dirty="0">
                <a:latin typeface="Tempus Sans ITC" panose="04020404030D07020202" pitchFamily="82" charset="0"/>
                <a:ea typeface="Roboto"/>
                <a:cs typeface="Roboto"/>
                <a:sym typeface="Roboto"/>
              </a:rPr>
              <a:t> </a:t>
            </a:r>
            <a:r>
              <a:rPr lang="en-US" sz="1600" dirty="0" err="1">
                <a:latin typeface="Tempus Sans ITC" panose="04020404030D07020202" pitchFamily="82" charset="0"/>
                <a:ea typeface="Roboto"/>
                <a:cs typeface="Roboto"/>
                <a:sym typeface="Roboto"/>
              </a:rPr>
              <a:t>khởi</a:t>
            </a:r>
            <a:r>
              <a:rPr lang="en-US" sz="1600" dirty="0">
                <a:latin typeface="Tempus Sans ITC" panose="04020404030D07020202" pitchFamily="82" charset="0"/>
                <a:ea typeface="Roboto"/>
                <a:cs typeface="Roboto"/>
                <a:sym typeface="Roboto"/>
              </a:rPr>
              <a:t> </a:t>
            </a:r>
            <a:r>
              <a:rPr lang="en-US" sz="1600" dirty="0" err="1">
                <a:latin typeface="Tempus Sans ITC" panose="04020404030D07020202" pitchFamily="82" charset="0"/>
                <a:ea typeface="Roboto"/>
                <a:cs typeface="Roboto"/>
                <a:sym typeface="Roboto"/>
              </a:rPr>
              <a:t>nghĩa</a:t>
            </a:r>
            <a:r>
              <a:rPr lang="en-US" sz="1600" dirty="0">
                <a:latin typeface="Tempus Sans ITC" panose="04020404030D07020202" pitchFamily="82" charset="0"/>
                <a:ea typeface="Roboto"/>
                <a:cs typeface="Roboto"/>
                <a:sym typeface="Roboto"/>
              </a:rPr>
              <a:t> 18/3 </a:t>
            </a:r>
            <a:r>
              <a:rPr lang="en-US" sz="1600" dirty="0" err="1">
                <a:latin typeface="Tempus Sans ITC" panose="04020404030D07020202" pitchFamily="82" charset="0"/>
                <a:ea typeface="Roboto"/>
                <a:cs typeface="Roboto"/>
                <a:sym typeface="Roboto"/>
              </a:rPr>
              <a:t>và</a:t>
            </a:r>
            <a:r>
              <a:rPr lang="en-US" sz="1600" dirty="0">
                <a:latin typeface="Tempus Sans ITC" panose="04020404030D07020202" pitchFamily="82" charset="0"/>
                <a:ea typeface="Roboto"/>
                <a:cs typeface="Roboto"/>
                <a:sym typeface="Roboto"/>
              </a:rPr>
              <a:t> </a:t>
            </a:r>
            <a:r>
              <a:rPr lang="en-US" sz="1600" dirty="0" err="1">
                <a:latin typeface="Tempus Sans ITC" panose="04020404030D07020202" pitchFamily="82" charset="0"/>
                <a:ea typeface="Roboto"/>
                <a:cs typeface="Roboto"/>
                <a:sym typeface="Roboto"/>
              </a:rPr>
              <a:t>sự</a:t>
            </a:r>
            <a:r>
              <a:rPr lang="en-US" sz="1600" dirty="0">
                <a:latin typeface="Tempus Sans ITC" panose="04020404030D07020202" pitchFamily="82" charset="0"/>
                <a:ea typeface="Roboto"/>
                <a:cs typeface="Roboto"/>
                <a:sym typeface="Roboto"/>
              </a:rPr>
              <a:t> </a:t>
            </a:r>
            <a:r>
              <a:rPr lang="en-US" sz="1600" dirty="0" err="1">
                <a:latin typeface="Tempus Sans ITC" panose="04020404030D07020202" pitchFamily="82" charset="0"/>
                <a:ea typeface="Roboto"/>
                <a:cs typeface="Roboto"/>
                <a:sym typeface="Roboto"/>
              </a:rPr>
              <a:t>thành</a:t>
            </a:r>
            <a:r>
              <a:rPr lang="en-US" sz="1600" dirty="0">
                <a:latin typeface="Tempus Sans ITC" panose="04020404030D07020202" pitchFamily="82" charset="0"/>
                <a:ea typeface="Roboto"/>
                <a:cs typeface="Roboto"/>
                <a:sym typeface="Roboto"/>
              </a:rPr>
              <a:t> </a:t>
            </a:r>
            <a:r>
              <a:rPr lang="en-US" sz="1600" dirty="0" err="1">
                <a:latin typeface="Tempus Sans ITC" panose="04020404030D07020202" pitchFamily="82" charset="0"/>
                <a:ea typeface="Roboto"/>
                <a:cs typeface="Roboto"/>
                <a:sym typeface="Roboto"/>
              </a:rPr>
              <a:t>lập</a:t>
            </a:r>
            <a:r>
              <a:rPr lang="en-US" sz="1600" dirty="0">
                <a:latin typeface="Tempus Sans ITC" panose="04020404030D07020202" pitchFamily="82" charset="0"/>
                <a:ea typeface="Roboto"/>
                <a:cs typeface="Roboto"/>
                <a:sym typeface="Roboto"/>
              </a:rPr>
              <a:t> </a:t>
            </a:r>
            <a:r>
              <a:rPr lang="en-US" sz="1600" dirty="0" err="1">
                <a:latin typeface="Tempus Sans ITC" panose="04020404030D07020202" pitchFamily="82" charset="0"/>
                <a:ea typeface="Roboto"/>
                <a:cs typeface="Roboto"/>
                <a:sym typeface="Roboto"/>
              </a:rPr>
              <a:t>công</a:t>
            </a:r>
            <a:r>
              <a:rPr lang="en-US" sz="1600" dirty="0">
                <a:latin typeface="Tempus Sans ITC" panose="04020404030D07020202" pitchFamily="82" charset="0"/>
                <a:ea typeface="Roboto"/>
                <a:cs typeface="Roboto"/>
                <a:sym typeface="Roboto"/>
              </a:rPr>
              <a:t> </a:t>
            </a:r>
            <a:r>
              <a:rPr lang="en-US" sz="1600" dirty="0" err="1">
                <a:latin typeface="Tempus Sans ITC" panose="04020404030D07020202" pitchFamily="82" charset="0"/>
                <a:ea typeface="Roboto"/>
                <a:cs typeface="Roboto"/>
                <a:sym typeface="Roboto"/>
              </a:rPr>
              <a:t>xã</a:t>
            </a:r>
            <a:r>
              <a:rPr lang="en-US" sz="1600" dirty="0">
                <a:latin typeface="Tempus Sans ITC" panose="04020404030D07020202" pitchFamily="82" charset="0"/>
                <a:ea typeface="Roboto"/>
                <a:cs typeface="Roboto"/>
                <a:sym typeface="Roboto"/>
              </a:rPr>
              <a:t> </a:t>
            </a:r>
            <a:r>
              <a:rPr lang="en-US" sz="1600" dirty="0" err="1">
                <a:latin typeface="Tempus Sans ITC" panose="04020404030D07020202" pitchFamily="82" charset="0"/>
                <a:ea typeface="Roboto"/>
                <a:cs typeface="Roboto"/>
                <a:sym typeface="Roboto"/>
              </a:rPr>
              <a:t>diễn</a:t>
            </a:r>
            <a:r>
              <a:rPr lang="en-US" sz="1600" dirty="0">
                <a:latin typeface="Tempus Sans ITC" panose="04020404030D07020202" pitchFamily="82" charset="0"/>
                <a:ea typeface="Roboto"/>
                <a:cs typeface="Roboto"/>
                <a:sym typeface="Roboto"/>
              </a:rPr>
              <a:t> ra </a:t>
            </a:r>
            <a:r>
              <a:rPr lang="en-US" sz="1600" dirty="0" err="1">
                <a:latin typeface="Tempus Sans ITC" panose="04020404030D07020202" pitchFamily="82" charset="0"/>
                <a:ea typeface="Roboto"/>
                <a:cs typeface="Roboto"/>
                <a:sym typeface="Roboto"/>
              </a:rPr>
              <a:t>nh</a:t>
            </a:r>
            <a:r>
              <a:rPr lang="vi-VN" sz="1600" dirty="0">
                <a:latin typeface="Tempus Sans ITC" panose="04020404030D07020202" pitchFamily="82" charset="0"/>
                <a:ea typeface="Roboto"/>
                <a:cs typeface="Roboto"/>
                <a:sym typeface="Roboto"/>
              </a:rPr>
              <a:t>ư</a:t>
            </a:r>
            <a:r>
              <a:rPr lang="en-US" sz="1600" dirty="0">
                <a:latin typeface="Tempus Sans ITC" panose="04020404030D07020202" pitchFamily="82" charset="0"/>
                <a:ea typeface="Roboto"/>
                <a:cs typeface="Roboto"/>
                <a:sym typeface="Roboto"/>
              </a:rPr>
              <a:t> </a:t>
            </a:r>
            <a:r>
              <a:rPr lang="en-US" sz="1600" dirty="0" err="1">
                <a:latin typeface="Tempus Sans ITC" panose="04020404030D07020202" pitchFamily="82" charset="0"/>
                <a:ea typeface="Roboto"/>
                <a:cs typeface="Roboto"/>
                <a:sym typeface="Roboto"/>
              </a:rPr>
              <a:t>thế</a:t>
            </a:r>
            <a:r>
              <a:rPr lang="en-US" sz="1600" dirty="0">
                <a:latin typeface="Tempus Sans ITC" panose="04020404030D07020202" pitchFamily="82" charset="0"/>
                <a:ea typeface="Roboto"/>
                <a:cs typeface="Roboto"/>
                <a:sym typeface="Roboto"/>
              </a:rPr>
              <a:t> </a:t>
            </a:r>
            <a:r>
              <a:rPr lang="en-US" sz="1600" dirty="0" err="1">
                <a:latin typeface="Tempus Sans ITC" panose="04020404030D07020202" pitchFamily="82" charset="0"/>
                <a:ea typeface="Roboto"/>
                <a:cs typeface="Roboto"/>
                <a:sym typeface="Roboto"/>
              </a:rPr>
              <a:t>nào</a:t>
            </a:r>
            <a:r>
              <a:rPr lang="en-US" sz="1600" dirty="0">
                <a:latin typeface="Tempus Sans ITC" panose="04020404030D07020202" pitchFamily="82" charset="0"/>
                <a:ea typeface="Roboto"/>
                <a:cs typeface="Roboto"/>
                <a:sym typeface="Roboto"/>
              </a:rPr>
              <a:t>?</a:t>
            </a:r>
            <a:endParaRPr lang="vi-VN" sz="1600" dirty="0">
              <a:latin typeface="Tempus Sans ITC" panose="04020404030D07020202" pitchFamily="82" charset="0"/>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98" name="Google Shape;6116;p50">
            <a:extLst>
              <a:ext uri="{FF2B5EF4-FFF2-40B4-BE49-F238E27FC236}">
                <a16:creationId xmlns:a16="http://schemas.microsoft.com/office/drawing/2014/main" id="{249C4848-7BC4-4497-8AAE-DF1702F0EEDF}"/>
              </a:ext>
            </a:extLst>
          </p:cNvPr>
          <p:cNvSpPr txBox="1"/>
          <p:nvPr/>
        </p:nvSpPr>
        <p:spPr>
          <a:xfrm>
            <a:off x="6505177" y="1594051"/>
            <a:ext cx="2476941" cy="580965"/>
          </a:xfrm>
          <a:prstGeom prst="rect">
            <a:avLst/>
          </a:prstGeom>
          <a:noFill/>
          <a:ln>
            <a:noFill/>
          </a:ln>
        </p:spPr>
        <p:txBody>
          <a:bodyPr spcFirstLastPara="1" wrap="square" lIns="91425" tIns="91425" rIns="91425" bIns="91425" anchor="ctr" anchorCtr="0">
            <a:noAutofit/>
          </a:bodyPr>
          <a:lstStyle/>
          <a:p>
            <a:pPr lvl="0" algn="ctr">
              <a:defRPr/>
            </a:pPr>
            <a:r>
              <a:rPr lang="en-US" sz="1800" dirty="0" err="1">
                <a:latin typeface="Tempus Sans ITC" panose="04020404030D07020202" pitchFamily="82" charset="0"/>
                <a:ea typeface="Roboto"/>
                <a:cs typeface="Roboto"/>
                <a:sym typeface="Roboto"/>
              </a:rPr>
              <a:t>Chính</a:t>
            </a:r>
            <a:r>
              <a:rPr lang="en-US" sz="1800" dirty="0">
                <a:latin typeface="Tempus Sans ITC" panose="04020404030D07020202" pitchFamily="82" charset="0"/>
                <a:ea typeface="Roboto"/>
                <a:cs typeface="Roboto"/>
                <a:sym typeface="Roboto"/>
              </a:rPr>
              <a:t> </a:t>
            </a:r>
            <a:r>
              <a:rPr lang="en-US" sz="1800" dirty="0" err="1">
                <a:latin typeface="Tempus Sans ITC" panose="04020404030D07020202" pitchFamily="82" charset="0"/>
                <a:ea typeface="Roboto"/>
                <a:cs typeface="Roboto"/>
                <a:sym typeface="Roboto"/>
              </a:rPr>
              <a:t>sách</a:t>
            </a:r>
            <a:r>
              <a:rPr lang="en-US" sz="1800" dirty="0">
                <a:latin typeface="Tempus Sans ITC" panose="04020404030D07020202" pitchFamily="82" charset="0"/>
                <a:ea typeface="Roboto"/>
                <a:cs typeface="Roboto"/>
                <a:sym typeface="Roboto"/>
              </a:rPr>
              <a:t> </a:t>
            </a:r>
            <a:r>
              <a:rPr lang="en-US" sz="1800" dirty="0" err="1">
                <a:latin typeface="Tempus Sans ITC" panose="04020404030D07020202" pitchFamily="82" charset="0"/>
                <a:ea typeface="Roboto"/>
                <a:cs typeface="Roboto"/>
                <a:sym typeface="Roboto"/>
              </a:rPr>
              <a:t>công</a:t>
            </a:r>
            <a:r>
              <a:rPr lang="en-US" sz="1800" dirty="0">
                <a:latin typeface="Tempus Sans ITC" panose="04020404030D07020202" pitchFamily="82" charset="0"/>
                <a:ea typeface="Roboto"/>
                <a:cs typeface="Roboto"/>
                <a:sym typeface="Roboto"/>
              </a:rPr>
              <a:t> </a:t>
            </a:r>
            <a:r>
              <a:rPr lang="en-US" sz="1800" dirty="0" err="1">
                <a:latin typeface="Tempus Sans ITC" panose="04020404030D07020202" pitchFamily="82" charset="0"/>
                <a:ea typeface="Roboto"/>
                <a:cs typeface="Roboto"/>
                <a:sym typeface="Roboto"/>
              </a:rPr>
              <a:t>xã</a:t>
            </a:r>
            <a:r>
              <a:rPr lang="en-US" sz="1800" dirty="0">
                <a:latin typeface="Tempus Sans ITC" panose="04020404030D07020202" pitchFamily="82" charset="0"/>
                <a:ea typeface="Roboto"/>
                <a:cs typeface="Roboto"/>
                <a:sym typeface="Roboto"/>
              </a:rPr>
              <a:t> Pari </a:t>
            </a:r>
            <a:r>
              <a:rPr lang="en-US" sz="1800" dirty="0" err="1">
                <a:latin typeface="Tempus Sans ITC" panose="04020404030D07020202" pitchFamily="82" charset="0"/>
                <a:ea typeface="Roboto"/>
                <a:cs typeface="Roboto"/>
                <a:sym typeface="Roboto"/>
              </a:rPr>
              <a:t>là</a:t>
            </a:r>
            <a:r>
              <a:rPr lang="en-US" sz="1800" dirty="0">
                <a:latin typeface="Tempus Sans ITC" panose="04020404030D07020202" pitchFamily="82" charset="0"/>
                <a:ea typeface="Roboto"/>
                <a:cs typeface="Roboto"/>
                <a:sym typeface="Roboto"/>
              </a:rPr>
              <a:t> </a:t>
            </a:r>
            <a:r>
              <a:rPr lang="en-US" sz="1800" dirty="0" err="1">
                <a:latin typeface="Tempus Sans ITC" panose="04020404030D07020202" pitchFamily="82" charset="0"/>
                <a:ea typeface="Roboto"/>
                <a:cs typeface="Roboto"/>
                <a:sym typeface="Roboto"/>
              </a:rPr>
              <a:t>gì</a:t>
            </a:r>
            <a:r>
              <a:rPr lang="en-US" sz="1800" dirty="0">
                <a:latin typeface="Tempus Sans ITC" panose="04020404030D07020202" pitchFamily="82" charset="0"/>
                <a:ea typeface="Roboto"/>
                <a:cs typeface="Roboto"/>
                <a:sym typeface="Roboto"/>
              </a:rPr>
              <a:t>? </a:t>
            </a:r>
            <a:r>
              <a:rPr lang="en-US" sz="1800" dirty="0" err="1">
                <a:latin typeface="Tempus Sans ITC" panose="04020404030D07020202" pitchFamily="82" charset="0"/>
                <a:ea typeface="Roboto"/>
                <a:cs typeface="Roboto"/>
                <a:sym typeface="Roboto"/>
              </a:rPr>
              <a:t>Phục</a:t>
            </a:r>
            <a:r>
              <a:rPr lang="en-US" sz="1800" dirty="0">
                <a:latin typeface="Tempus Sans ITC" panose="04020404030D07020202" pitchFamily="82" charset="0"/>
                <a:ea typeface="Roboto"/>
                <a:cs typeface="Roboto"/>
                <a:sym typeface="Roboto"/>
              </a:rPr>
              <a:t> </a:t>
            </a:r>
            <a:r>
              <a:rPr lang="en-US" sz="1800" dirty="0" err="1">
                <a:latin typeface="Tempus Sans ITC" panose="04020404030D07020202" pitchFamily="82" charset="0"/>
                <a:ea typeface="Roboto"/>
                <a:cs typeface="Roboto"/>
                <a:sym typeface="Roboto"/>
              </a:rPr>
              <a:t>vụ</a:t>
            </a:r>
            <a:r>
              <a:rPr lang="en-US" sz="1800" dirty="0">
                <a:latin typeface="Tempus Sans ITC" panose="04020404030D07020202" pitchFamily="82" charset="0"/>
                <a:ea typeface="Roboto"/>
                <a:cs typeface="Roboto"/>
                <a:sym typeface="Roboto"/>
              </a:rPr>
              <a:t> </a:t>
            </a:r>
            <a:r>
              <a:rPr lang="en-US" sz="1800" dirty="0" err="1">
                <a:latin typeface="Tempus Sans ITC" panose="04020404030D07020202" pitchFamily="82" charset="0"/>
                <a:ea typeface="Roboto"/>
                <a:cs typeface="Roboto"/>
                <a:sym typeface="Roboto"/>
              </a:rPr>
              <a:t>cho</a:t>
            </a:r>
            <a:r>
              <a:rPr lang="en-US" sz="1800" dirty="0">
                <a:latin typeface="Tempus Sans ITC" panose="04020404030D07020202" pitchFamily="82" charset="0"/>
                <a:ea typeface="Roboto"/>
                <a:cs typeface="Roboto"/>
                <a:sym typeface="Roboto"/>
              </a:rPr>
              <a:t> ai?</a:t>
            </a:r>
            <a:endParaRPr lang="vi-VN" sz="1800" dirty="0">
              <a:latin typeface="Tempus Sans ITC" panose="04020404030D07020202" pitchFamily="82" charset="0"/>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99" name="Google Shape;6116;p50">
            <a:extLst>
              <a:ext uri="{FF2B5EF4-FFF2-40B4-BE49-F238E27FC236}">
                <a16:creationId xmlns:a16="http://schemas.microsoft.com/office/drawing/2014/main" id="{40F0C7B6-AA90-4743-8FED-21619699891A}"/>
              </a:ext>
            </a:extLst>
          </p:cNvPr>
          <p:cNvSpPr txBox="1"/>
          <p:nvPr/>
        </p:nvSpPr>
        <p:spPr>
          <a:xfrm>
            <a:off x="6596403" y="3931836"/>
            <a:ext cx="2240561" cy="534900"/>
          </a:xfrm>
          <a:prstGeom prst="rect">
            <a:avLst/>
          </a:prstGeom>
          <a:noFill/>
          <a:ln>
            <a:noFill/>
          </a:ln>
        </p:spPr>
        <p:txBody>
          <a:bodyPr spcFirstLastPara="1" wrap="square" lIns="91425" tIns="91425" rIns="91425" bIns="91425" anchor="ctr" anchorCtr="0">
            <a:noAutofit/>
          </a:bodyPr>
          <a:lstStyle/>
          <a:p>
            <a:pPr lvl="0">
              <a:defRPr/>
            </a:pPr>
            <a:r>
              <a:rPr lang="en-US" sz="2000" dirty="0" err="1">
                <a:latin typeface="Tempus Sans ITC" panose="04020404030D07020202" pitchFamily="82" charset="0"/>
                <a:ea typeface="Roboto"/>
                <a:cs typeface="Roboto"/>
                <a:sym typeface="Roboto"/>
              </a:rPr>
              <a:t>Công</a:t>
            </a:r>
            <a:r>
              <a:rPr lang="en-US" sz="2000" dirty="0">
                <a:latin typeface="Tempus Sans ITC" panose="04020404030D07020202" pitchFamily="82" charset="0"/>
                <a:ea typeface="Roboto"/>
                <a:cs typeface="Roboto"/>
                <a:sym typeface="Roboto"/>
              </a:rPr>
              <a:t> </a:t>
            </a:r>
            <a:r>
              <a:rPr lang="en-US" sz="2000" dirty="0" err="1">
                <a:latin typeface="Tempus Sans ITC" panose="04020404030D07020202" pitchFamily="82" charset="0"/>
                <a:ea typeface="Roboto"/>
                <a:cs typeface="Roboto"/>
                <a:sym typeface="Roboto"/>
              </a:rPr>
              <a:t>xã</a:t>
            </a:r>
            <a:r>
              <a:rPr lang="en-US" sz="2000" dirty="0">
                <a:latin typeface="Tempus Sans ITC" panose="04020404030D07020202" pitchFamily="82" charset="0"/>
                <a:ea typeface="Roboto"/>
                <a:cs typeface="Roboto"/>
                <a:sym typeface="Roboto"/>
              </a:rPr>
              <a:t> Pari ra </a:t>
            </a:r>
            <a:r>
              <a:rPr lang="en-US" sz="2000" dirty="0" err="1">
                <a:latin typeface="Tempus Sans ITC" panose="04020404030D07020202" pitchFamily="82" charset="0"/>
                <a:ea typeface="Roboto"/>
                <a:cs typeface="Roboto"/>
                <a:sym typeface="Roboto"/>
              </a:rPr>
              <a:t>đời</a:t>
            </a:r>
            <a:r>
              <a:rPr lang="en-US" sz="2000" dirty="0">
                <a:latin typeface="Tempus Sans ITC" panose="04020404030D07020202" pitchFamily="82" charset="0"/>
                <a:ea typeface="Roboto"/>
                <a:cs typeface="Roboto"/>
                <a:sym typeface="Roboto"/>
              </a:rPr>
              <a:t> </a:t>
            </a:r>
            <a:r>
              <a:rPr lang="en-US" sz="2000" dirty="0" err="1">
                <a:latin typeface="Tempus Sans ITC" panose="04020404030D07020202" pitchFamily="82" charset="0"/>
                <a:ea typeface="Roboto"/>
                <a:cs typeface="Roboto"/>
                <a:sym typeface="Roboto"/>
              </a:rPr>
              <a:t>có</a:t>
            </a:r>
            <a:r>
              <a:rPr lang="en-US" sz="2000" dirty="0">
                <a:latin typeface="Tempus Sans ITC" panose="04020404030D07020202" pitchFamily="82" charset="0"/>
                <a:ea typeface="Roboto"/>
                <a:cs typeface="Roboto"/>
                <a:sym typeface="Roboto"/>
              </a:rPr>
              <a:t> ý </a:t>
            </a:r>
            <a:r>
              <a:rPr lang="en-US" sz="2000" dirty="0" err="1">
                <a:latin typeface="Tempus Sans ITC" panose="04020404030D07020202" pitchFamily="82" charset="0"/>
                <a:ea typeface="Roboto"/>
                <a:cs typeface="Roboto"/>
                <a:sym typeface="Roboto"/>
              </a:rPr>
              <a:t>nghĩa</a:t>
            </a:r>
            <a:r>
              <a:rPr lang="en-US" sz="2000" dirty="0">
                <a:latin typeface="Tempus Sans ITC" panose="04020404030D07020202" pitchFamily="82" charset="0"/>
                <a:ea typeface="Roboto"/>
                <a:cs typeface="Roboto"/>
                <a:sym typeface="Roboto"/>
              </a:rPr>
              <a:t> </a:t>
            </a:r>
            <a:r>
              <a:rPr lang="en-US" sz="2000" dirty="0" err="1">
                <a:latin typeface="Tempus Sans ITC" panose="04020404030D07020202" pitchFamily="82" charset="0"/>
                <a:ea typeface="Roboto"/>
                <a:cs typeface="Roboto"/>
                <a:sym typeface="Roboto"/>
              </a:rPr>
              <a:t>gì</a:t>
            </a:r>
            <a:r>
              <a:rPr lang="en-US" sz="2000" dirty="0">
                <a:latin typeface="Tempus Sans ITC" panose="04020404030D07020202" pitchFamily="82" charset="0"/>
                <a:ea typeface="Roboto"/>
                <a:cs typeface="Roboto"/>
                <a:sym typeface="Roboto"/>
              </a:rPr>
              <a:t>?</a:t>
            </a:r>
            <a:endParaRPr lang="vi-VN" sz="2000" dirty="0">
              <a:latin typeface="Tempus Sans ITC" panose="04020404030D07020202" pitchFamily="82" charset="0"/>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102" name="Google Shape;6116;p50">
            <a:extLst>
              <a:ext uri="{FF2B5EF4-FFF2-40B4-BE49-F238E27FC236}">
                <a16:creationId xmlns:a16="http://schemas.microsoft.com/office/drawing/2014/main" id="{0748A867-DFEB-4FF2-8362-E80C2999F16C}"/>
              </a:ext>
            </a:extLst>
          </p:cNvPr>
          <p:cNvSpPr txBox="1"/>
          <p:nvPr/>
        </p:nvSpPr>
        <p:spPr>
          <a:xfrm>
            <a:off x="4585265" y="1145657"/>
            <a:ext cx="996393" cy="716616"/>
          </a:xfrm>
          <a:prstGeom prst="rect">
            <a:avLst/>
          </a:prstGeom>
          <a:noFill/>
          <a:ln>
            <a:noFill/>
          </a:ln>
        </p:spPr>
        <p:txBody>
          <a:bodyPr spcFirstLastPara="1" wrap="square" lIns="91425" tIns="91425" rIns="91425" bIns="91425" anchor="ctr" anchorCtr="0">
            <a:noAutofit/>
          </a:bodyPr>
          <a:lstStyle/>
          <a:p>
            <a:pPr lvl="0" algn="ctr">
              <a:defRPr/>
            </a:pPr>
            <a:r>
              <a:rPr lang="en-US" sz="1100" dirty="0" err="1">
                <a:latin typeface="Tempus Sans ITC" panose="04020404030D07020202" pitchFamily="82" charset="0"/>
                <a:ea typeface="Roboto"/>
                <a:cs typeface="Roboto"/>
                <a:sym typeface="Roboto"/>
              </a:rPr>
              <a:t>Ủy</a:t>
            </a:r>
            <a:r>
              <a:rPr lang="en-US" sz="1100" dirty="0">
                <a:latin typeface="Tempus Sans ITC" panose="04020404030D07020202" pitchFamily="82" charset="0"/>
                <a:ea typeface="Roboto"/>
                <a:cs typeface="Roboto"/>
                <a:sym typeface="Roboto"/>
              </a:rPr>
              <a:t> Ban</a:t>
            </a:r>
          </a:p>
          <a:p>
            <a:pPr lvl="0" algn="ctr">
              <a:defRPr/>
            </a:pPr>
            <a:r>
              <a:rPr lang="en-US" sz="1100" dirty="0">
                <a:latin typeface="Tempus Sans ITC" panose="04020404030D07020202" pitchFamily="82" charset="0"/>
                <a:ea typeface="Roboto"/>
                <a:cs typeface="Roboto"/>
                <a:sym typeface="Roboto"/>
              </a:rPr>
              <a:t> an </a:t>
            </a:r>
            <a:r>
              <a:rPr lang="en-US" sz="1100" dirty="0" err="1">
                <a:latin typeface="Tempus Sans ITC" panose="04020404030D07020202" pitchFamily="82" charset="0"/>
                <a:ea typeface="Roboto"/>
                <a:cs typeface="Roboto"/>
                <a:sym typeface="Roboto"/>
              </a:rPr>
              <a:t>ninh</a:t>
            </a: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xã</a:t>
            </a: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hội</a:t>
            </a:r>
            <a:endParaRPr lang="vi-VN" sz="1100" dirty="0">
              <a:latin typeface="Tempus Sans ITC" panose="04020404030D07020202" pitchFamily="82"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104" name="Google Shape;6116;p50">
            <a:extLst>
              <a:ext uri="{FF2B5EF4-FFF2-40B4-BE49-F238E27FC236}">
                <a16:creationId xmlns:a16="http://schemas.microsoft.com/office/drawing/2014/main" id="{AABB71A5-AA51-4B74-B3A7-19545DC8EFB0}"/>
              </a:ext>
            </a:extLst>
          </p:cNvPr>
          <p:cNvSpPr txBox="1"/>
          <p:nvPr/>
        </p:nvSpPr>
        <p:spPr>
          <a:xfrm>
            <a:off x="5368116" y="1801505"/>
            <a:ext cx="996393" cy="716616"/>
          </a:xfrm>
          <a:prstGeom prst="rect">
            <a:avLst/>
          </a:prstGeom>
          <a:noFill/>
          <a:ln>
            <a:noFill/>
          </a:ln>
        </p:spPr>
        <p:txBody>
          <a:bodyPr spcFirstLastPara="1" wrap="square" lIns="91425" tIns="91425" rIns="91425" bIns="91425" anchor="ctr" anchorCtr="0">
            <a:noAutofit/>
          </a:bodyPr>
          <a:lstStyle/>
          <a:p>
            <a:pPr lvl="0" algn="ctr">
              <a:defRPr/>
            </a:pPr>
            <a:r>
              <a:rPr lang="en-US" sz="1100" dirty="0" err="1">
                <a:latin typeface="Tempus Sans ITC" panose="04020404030D07020202" pitchFamily="82" charset="0"/>
                <a:ea typeface="Roboto"/>
                <a:cs typeface="Roboto"/>
                <a:sym typeface="Roboto"/>
              </a:rPr>
              <a:t>Ủy</a:t>
            </a:r>
            <a:r>
              <a:rPr lang="en-US" sz="1100" dirty="0">
                <a:latin typeface="Tempus Sans ITC" panose="04020404030D07020202" pitchFamily="82" charset="0"/>
                <a:ea typeface="Roboto"/>
                <a:cs typeface="Roboto"/>
                <a:sym typeface="Roboto"/>
              </a:rPr>
              <a:t> Ban</a:t>
            </a:r>
          </a:p>
          <a:p>
            <a:pPr lvl="0" algn="ctr">
              <a:defRPr/>
            </a:pP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quân</a:t>
            </a: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sự</a:t>
            </a:r>
            <a:endParaRPr lang="vi-VN" sz="1100" dirty="0">
              <a:latin typeface="Tempus Sans ITC" panose="04020404030D07020202" pitchFamily="82"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106" name="Google Shape;6116;p50">
            <a:extLst>
              <a:ext uri="{FF2B5EF4-FFF2-40B4-BE49-F238E27FC236}">
                <a16:creationId xmlns:a16="http://schemas.microsoft.com/office/drawing/2014/main" id="{F29D555A-C7C6-40C5-99F6-1B692657A6DC}"/>
              </a:ext>
            </a:extLst>
          </p:cNvPr>
          <p:cNvSpPr txBox="1"/>
          <p:nvPr/>
        </p:nvSpPr>
        <p:spPr>
          <a:xfrm>
            <a:off x="4213212" y="3977166"/>
            <a:ext cx="996393" cy="716616"/>
          </a:xfrm>
          <a:prstGeom prst="rect">
            <a:avLst/>
          </a:prstGeom>
          <a:noFill/>
          <a:ln>
            <a:noFill/>
          </a:ln>
        </p:spPr>
        <p:txBody>
          <a:bodyPr spcFirstLastPara="1" wrap="square" lIns="91425" tIns="91425" rIns="91425" bIns="91425" anchor="ctr" anchorCtr="0">
            <a:noAutofit/>
          </a:bodyPr>
          <a:lstStyle/>
          <a:p>
            <a:pPr lvl="0" algn="ctr">
              <a:defRPr/>
            </a:pPr>
            <a:r>
              <a:rPr lang="en-US" sz="1100" dirty="0" err="1">
                <a:latin typeface="Tempus Sans ITC" panose="04020404030D07020202" pitchFamily="82" charset="0"/>
                <a:ea typeface="Roboto"/>
                <a:cs typeface="Roboto"/>
                <a:sym typeface="Roboto"/>
              </a:rPr>
              <a:t>Ủy</a:t>
            </a:r>
            <a:r>
              <a:rPr lang="en-US" sz="1100" dirty="0">
                <a:latin typeface="Tempus Sans ITC" panose="04020404030D07020202" pitchFamily="82" charset="0"/>
                <a:ea typeface="Roboto"/>
                <a:cs typeface="Roboto"/>
                <a:sym typeface="Roboto"/>
              </a:rPr>
              <a:t> Ban</a:t>
            </a:r>
          </a:p>
          <a:p>
            <a:pPr lvl="0" algn="ctr">
              <a:defRPr/>
            </a:pPr>
            <a:r>
              <a:rPr lang="en-US" sz="1100" dirty="0" err="1">
                <a:latin typeface="Tempus Sans ITC" panose="04020404030D07020202" pitchFamily="82" charset="0"/>
                <a:ea typeface="Roboto"/>
                <a:cs typeface="Roboto"/>
                <a:sym typeface="Roboto"/>
              </a:rPr>
              <a:t>giáo</a:t>
            </a: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dục</a:t>
            </a:r>
            <a:endParaRPr lang="vi-VN" sz="1100" dirty="0">
              <a:latin typeface="Tempus Sans ITC" panose="04020404030D07020202" pitchFamily="82"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107" name="Google Shape;6116;p50">
            <a:extLst>
              <a:ext uri="{FF2B5EF4-FFF2-40B4-BE49-F238E27FC236}">
                <a16:creationId xmlns:a16="http://schemas.microsoft.com/office/drawing/2014/main" id="{467A9789-01B9-45F2-8A6B-0BD566F5952D}"/>
              </a:ext>
            </a:extLst>
          </p:cNvPr>
          <p:cNvSpPr txBox="1"/>
          <p:nvPr/>
        </p:nvSpPr>
        <p:spPr>
          <a:xfrm>
            <a:off x="2680318" y="1787224"/>
            <a:ext cx="996393" cy="716616"/>
          </a:xfrm>
          <a:prstGeom prst="rect">
            <a:avLst/>
          </a:prstGeom>
          <a:noFill/>
          <a:ln>
            <a:noFill/>
          </a:ln>
        </p:spPr>
        <p:txBody>
          <a:bodyPr spcFirstLastPara="1" wrap="square" lIns="91425" tIns="91425" rIns="91425" bIns="91425" anchor="ctr" anchorCtr="0">
            <a:noAutofit/>
          </a:bodyPr>
          <a:lstStyle/>
          <a:p>
            <a:pPr lvl="0" algn="ctr">
              <a:defRPr/>
            </a:pPr>
            <a:r>
              <a:rPr lang="en-US" sz="1100" dirty="0" err="1">
                <a:latin typeface="Tempus Sans ITC" panose="04020404030D07020202" pitchFamily="82" charset="0"/>
                <a:ea typeface="Roboto"/>
                <a:cs typeface="Roboto"/>
                <a:sym typeface="Roboto"/>
              </a:rPr>
              <a:t>Ủy</a:t>
            </a:r>
            <a:r>
              <a:rPr lang="en-US" sz="1100" dirty="0">
                <a:latin typeface="Tempus Sans ITC" panose="04020404030D07020202" pitchFamily="82" charset="0"/>
                <a:ea typeface="Roboto"/>
                <a:cs typeface="Roboto"/>
                <a:sym typeface="Roboto"/>
              </a:rPr>
              <a:t> Ban</a:t>
            </a:r>
          </a:p>
          <a:p>
            <a:pPr lvl="0" algn="ctr">
              <a:defRPr/>
            </a:pPr>
            <a:r>
              <a:rPr lang="en-US" sz="1100" dirty="0">
                <a:latin typeface="Tempus Sans ITC" panose="04020404030D07020202" pitchFamily="82" charset="0"/>
                <a:ea typeface="Roboto"/>
                <a:cs typeface="Roboto"/>
                <a:sym typeface="Roboto"/>
              </a:rPr>
              <a:t> T</a:t>
            </a:r>
            <a:r>
              <a:rPr lang="vi-VN" sz="1100" dirty="0">
                <a:latin typeface="Tempus Sans ITC" panose="04020404030D07020202" pitchFamily="82" charset="0"/>
                <a:ea typeface="Roboto"/>
                <a:cs typeface="Roboto"/>
                <a:sym typeface="Roboto"/>
              </a:rPr>
              <a:t>ư</a:t>
            </a: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pháp</a:t>
            </a:r>
            <a:endParaRPr lang="vi-VN" sz="1100" dirty="0">
              <a:latin typeface="Tempus Sans ITC" panose="04020404030D07020202" pitchFamily="82"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111" name="Google Shape;6129;p50">
            <a:extLst>
              <a:ext uri="{FF2B5EF4-FFF2-40B4-BE49-F238E27FC236}">
                <a16:creationId xmlns:a16="http://schemas.microsoft.com/office/drawing/2014/main" id="{1F95BBBD-D528-4050-B21C-A011FD16F2A0}"/>
              </a:ext>
            </a:extLst>
          </p:cNvPr>
          <p:cNvSpPr/>
          <p:nvPr/>
        </p:nvSpPr>
        <p:spPr>
          <a:xfrm rot="8100000">
            <a:off x="3973226" y="2264043"/>
            <a:ext cx="1145990" cy="1188916"/>
          </a:xfrm>
          <a:prstGeom prst="ellipse">
            <a:avLst/>
          </a:pr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6129;p50">
            <a:extLst>
              <a:ext uri="{FF2B5EF4-FFF2-40B4-BE49-F238E27FC236}">
                <a16:creationId xmlns:a16="http://schemas.microsoft.com/office/drawing/2014/main" id="{841D163E-ABEF-4F07-8E1C-9EA24CD8965A}"/>
              </a:ext>
            </a:extLst>
          </p:cNvPr>
          <p:cNvSpPr/>
          <p:nvPr/>
        </p:nvSpPr>
        <p:spPr>
          <a:xfrm rot="8100000">
            <a:off x="2667834" y="2790746"/>
            <a:ext cx="797616" cy="797616"/>
          </a:xfrm>
          <a:prstGeom prst="ellipse">
            <a:avLst/>
          </a:pr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6129;p50">
            <a:extLst>
              <a:ext uri="{FF2B5EF4-FFF2-40B4-BE49-F238E27FC236}">
                <a16:creationId xmlns:a16="http://schemas.microsoft.com/office/drawing/2014/main" id="{5F56374F-CEA8-49E0-B266-598604F4FCD0}"/>
              </a:ext>
            </a:extLst>
          </p:cNvPr>
          <p:cNvSpPr/>
          <p:nvPr/>
        </p:nvSpPr>
        <p:spPr>
          <a:xfrm rot="8100000">
            <a:off x="3217502" y="3645479"/>
            <a:ext cx="797616" cy="797616"/>
          </a:xfrm>
          <a:prstGeom prst="ellipse">
            <a:avLst/>
          </a:pr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6129;p50">
            <a:extLst>
              <a:ext uri="{FF2B5EF4-FFF2-40B4-BE49-F238E27FC236}">
                <a16:creationId xmlns:a16="http://schemas.microsoft.com/office/drawing/2014/main" id="{1736F4F2-845E-4099-AF52-C5CD0FBE729A}"/>
              </a:ext>
            </a:extLst>
          </p:cNvPr>
          <p:cNvSpPr/>
          <p:nvPr/>
        </p:nvSpPr>
        <p:spPr>
          <a:xfrm rot="8100000">
            <a:off x="5286973" y="3529335"/>
            <a:ext cx="797616" cy="797616"/>
          </a:xfrm>
          <a:prstGeom prst="ellipse">
            <a:avLst/>
          </a:pr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6116;p50">
            <a:extLst>
              <a:ext uri="{FF2B5EF4-FFF2-40B4-BE49-F238E27FC236}">
                <a16:creationId xmlns:a16="http://schemas.microsoft.com/office/drawing/2014/main" id="{DB9C1373-B357-4999-B434-688AAAB49208}"/>
              </a:ext>
            </a:extLst>
          </p:cNvPr>
          <p:cNvSpPr txBox="1"/>
          <p:nvPr/>
        </p:nvSpPr>
        <p:spPr>
          <a:xfrm>
            <a:off x="5565187" y="2801789"/>
            <a:ext cx="996393" cy="716616"/>
          </a:xfrm>
          <a:prstGeom prst="rect">
            <a:avLst/>
          </a:prstGeom>
          <a:noFill/>
          <a:ln>
            <a:noFill/>
          </a:ln>
        </p:spPr>
        <p:txBody>
          <a:bodyPr spcFirstLastPara="1" wrap="square" lIns="91425" tIns="91425" rIns="91425" bIns="91425" anchor="ctr" anchorCtr="0">
            <a:noAutofit/>
          </a:bodyPr>
          <a:lstStyle/>
          <a:p>
            <a:pPr lvl="0" algn="ctr">
              <a:defRPr/>
            </a:pPr>
            <a:r>
              <a:rPr lang="en-US" sz="1100" dirty="0" err="1">
                <a:latin typeface="Tempus Sans ITC" panose="04020404030D07020202" pitchFamily="82" charset="0"/>
                <a:ea typeface="Roboto"/>
                <a:cs typeface="Roboto"/>
                <a:sym typeface="Roboto"/>
              </a:rPr>
              <a:t>Ủy</a:t>
            </a:r>
            <a:r>
              <a:rPr lang="en-US" sz="1100" dirty="0">
                <a:latin typeface="Tempus Sans ITC" panose="04020404030D07020202" pitchFamily="82" charset="0"/>
                <a:ea typeface="Roboto"/>
                <a:cs typeface="Roboto"/>
                <a:sym typeface="Roboto"/>
              </a:rPr>
              <a:t> Ban</a:t>
            </a:r>
          </a:p>
          <a:p>
            <a:pPr lvl="0" algn="ctr">
              <a:defRPr/>
            </a:pP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th</a:t>
            </a:r>
            <a:r>
              <a:rPr lang="vi-VN" sz="1100" dirty="0">
                <a:latin typeface="Tempus Sans ITC" panose="04020404030D07020202" pitchFamily="82" charset="0"/>
                <a:ea typeface="Roboto"/>
                <a:cs typeface="Roboto"/>
                <a:sym typeface="Roboto"/>
              </a:rPr>
              <a:t>ư</a:t>
            </a:r>
            <a:r>
              <a:rPr lang="en-US" sz="1100" dirty="0" err="1">
                <a:latin typeface="Tempus Sans ITC" panose="04020404030D07020202" pitchFamily="82" charset="0"/>
                <a:ea typeface="Roboto"/>
                <a:cs typeface="Roboto"/>
                <a:sym typeface="Roboto"/>
              </a:rPr>
              <a:t>ơng</a:t>
            </a: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nghiệp</a:t>
            </a:r>
            <a:endParaRPr lang="vi-VN" sz="1100" dirty="0">
              <a:latin typeface="Tempus Sans ITC" panose="04020404030D07020202" pitchFamily="82"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118" name="Google Shape;6116;p50">
            <a:extLst>
              <a:ext uri="{FF2B5EF4-FFF2-40B4-BE49-F238E27FC236}">
                <a16:creationId xmlns:a16="http://schemas.microsoft.com/office/drawing/2014/main" id="{90FEB21A-6F69-4AC5-9765-DA570C4DD3E0}"/>
              </a:ext>
            </a:extLst>
          </p:cNvPr>
          <p:cNvSpPr txBox="1"/>
          <p:nvPr/>
        </p:nvSpPr>
        <p:spPr>
          <a:xfrm>
            <a:off x="5147090" y="3664624"/>
            <a:ext cx="996393" cy="716616"/>
          </a:xfrm>
          <a:prstGeom prst="rect">
            <a:avLst/>
          </a:prstGeom>
          <a:noFill/>
          <a:ln>
            <a:noFill/>
          </a:ln>
        </p:spPr>
        <p:txBody>
          <a:bodyPr spcFirstLastPara="1" wrap="square" lIns="91425" tIns="91425" rIns="91425" bIns="91425" anchor="ctr" anchorCtr="0">
            <a:noAutofit/>
          </a:bodyPr>
          <a:lstStyle/>
          <a:p>
            <a:pPr lvl="0" algn="ctr">
              <a:defRPr/>
            </a:pPr>
            <a:r>
              <a:rPr lang="en-US" sz="1100" dirty="0" err="1">
                <a:latin typeface="Tempus Sans ITC" panose="04020404030D07020202" pitchFamily="82" charset="0"/>
                <a:ea typeface="Roboto"/>
                <a:cs typeface="Roboto"/>
                <a:sym typeface="Roboto"/>
              </a:rPr>
              <a:t>Ủy</a:t>
            </a:r>
            <a:r>
              <a:rPr lang="en-US" sz="1100" dirty="0">
                <a:latin typeface="Tempus Sans ITC" panose="04020404030D07020202" pitchFamily="82" charset="0"/>
                <a:ea typeface="Roboto"/>
                <a:cs typeface="Roboto"/>
                <a:sym typeface="Roboto"/>
              </a:rPr>
              <a:t> Ban</a:t>
            </a:r>
          </a:p>
          <a:p>
            <a:pPr lvl="0" algn="ctr">
              <a:defRPr/>
            </a:pP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tài</a:t>
            </a: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chính</a:t>
            </a:r>
            <a:endParaRPr lang="vi-VN" sz="1100" dirty="0">
              <a:latin typeface="Tempus Sans ITC" panose="04020404030D07020202" pitchFamily="82"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119" name="Google Shape;6116;p50">
            <a:extLst>
              <a:ext uri="{FF2B5EF4-FFF2-40B4-BE49-F238E27FC236}">
                <a16:creationId xmlns:a16="http://schemas.microsoft.com/office/drawing/2014/main" id="{76CD4F06-4B3C-492E-89D2-F6DA75665738}"/>
              </a:ext>
            </a:extLst>
          </p:cNvPr>
          <p:cNvSpPr txBox="1"/>
          <p:nvPr/>
        </p:nvSpPr>
        <p:spPr>
          <a:xfrm>
            <a:off x="3061612" y="3809400"/>
            <a:ext cx="996393" cy="716616"/>
          </a:xfrm>
          <a:prstGeom prst="rect">
            <a:avLst/>
          </a:prstGeom>
          <a:noFill/>
          <a:ln>
            <a:noFill/>
          </a:ln>
        </p:spPr>
        <p:txBody>
          <a:bodyPr spcFirstLastPara="1" wrap="square" lIns="91425" tIns="91425" rIns="91425" bIns="91425" anchor="ctr" anchorCtr="0">
            <a:noAutofit/>
          </a:bodyPr>
          <a:lstStyle/>
          <a:p>
            <a:pPr lvl="0" algn="ctr">
              <a:defRPr/>
            </a:pPr>
            <a:r>
              <a:rPr lang="en-US" sz="1100" dirty="0" err="1">
                <a:latin typeface="Tempus Sans ITC" panose="04020404030D07020202" pitchFamily="82" charset="0"/>
                <a:ea typeface="Roboto"/>
                <a:cs typeface="Roboto"/>
                <a:sym typeface="Roboto"/>
              </a:rPr>
              <a:t>Ủy</a:t>
            </a:r>
            <a:r>
              <a:rPr lang="en-US" sz="1100" dirty="0">
                <a:latin typeface="Tempus Sans ITC" panose="04020404030D07020202" pitchFamily="82" charset="0"/>
                <a:ea typeface="Roboto"/>
                <a:cs typeface="Roboto"/>
                <a:sym typeface="Roboto"/>
              </a:rPr>
              <a:t> Ban</a:t>
            </a:r>
          </a:p>
          <a:p>
            <a:pPr lvl="0" algn="ctr">
              <a:defRPr/>
            </a:pP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công</a:t>
            </a: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tác</a:t>
            </a: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xã</a:t>
            </a: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hội</a:t>
            </a:r>
            <a:endParaRPr lang="vi-VN" sz="1100" dirty="0">
              <a:latin typeface="Tempus Sans ITC" panose="04020404030D07020202" pitchFamily="82"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120" name="Google Shape;6116;p50">
            <a:extLst>
              <a:ext uri="{FF2B5EF4-FFF2-40B4-BE49-F238E27FC236}">
                <a16:creationId xmlns:a16="http://schemas.microsoft.com/office/drawing/2014/main" id="{32F46C7C-148C-4E54-8647-4FC36D949879}"/>
              </a:ext>
            </a:extLst>
          </p:cNvPr>
          <p:cNvSpPr txBox="1"/>
          <p:nvPr/>
        </p:nvSpPr>
        <p:spPr>
          <a:xfrm>
            <a:off x="2543207" y="2906131"/>
            <a:ext cx="996393" cy="716616"/>
          </a:xfrm>
          <a:prstGeom prst="rect">
            <a:avLst/>
          </a:prstGeom>
          <a:noFill/>
          <a:ln>
            <a:noFill/>
          </a:ln>
        </p:spPr>
        <p:txBody>
          <a:bodyPr spcFirstLastPara="1" wrap="square" lIns="91425" tIns="91425" rIns="91425" bIns="91425" anchor="ctr" anchorCtr="0">
            <a:noAutofit/>
          </a:bodyPr>
          <a:lstStyle/>
          <a:p>
            <a:pPr lvl="0" algn="ctr">
              <a:defRPr/>
            </a:pPr>
            <a:r>
              <a:rPr lang="en-US" sz="1100" dirty="0" err="1">
                <a:latin typeface="Tempus Sans ITC" panose="04020404030D07020202" pitchFamily="82" charset="0"/>
                <a:ea typeface="Roboto"/>
                <a:cs typeface="Roboto"/>
                <a:sym typeface="Roboto"/>
              </a:rPr>
              <a:t>Ủy</a:t>
            </a:r>
            <a:r>
              <a:rPr lang="en-US" sz="1100" dirty="0">
                <a:latin typeface="Tempus Sans ITC" panose="04020404030D07020202" pitchFamily="82" charset="0"/>
                <a:ea typeface="Roboto"/>
                <a:cs typeface="Roboto"/>
                <a:sym typeface="Roboto"/>
              </a:rPr>
              <a:t> Ban</a:t>
            </a:r>
          </a:p>
          <a:p>
            <a:pPr lvl="0" algn="ctr">
              <a:defRPr/>
            </a:pPr>
            <a:r>
              <a:rPr lang="en-US" sz="1100" dirty="0">
                <a:latin typeface="Tempus Sans ITC" panose="04020404030D07020202" pitchFamily="82" charset="0"/>
                <a:ea typeface="Roboto"/>
                <a:cs typeface="Roboto"/>
                <a:sym typeface="Roboto"/>
              </a:rPr>
              <a:t> l</a:t>
            </a:r>
            <a:r>
              <a:rPr lang="vi-VN" sz="1100" dirty="0">
                <a:latin typeface="Tempus Sans ITC" panose="04020404030D07020202" pitchFamily="82" charset="0"/>
                <a:ea typeface="Roboto"/>
                <a:cs typeface="Roboto"/>
                <a:sym typeface="Roboto"/>
              </a:rPr>
              <a:t>ư</a:t>
            </a:r>
            <a:r>
              <a:rPr lang="en-US" sz="1100" dirty="0" err="1">
                <a:latin typeface="Tempus Sans ITC" panose="04020404030D07020202" pitchFamily="82" charset="0"/>
                <a:ea typeface="Roboto"/>
                <a:cs typeface="Roboto"/>
                <a:sym typeface="Roboto"/>
              </a:rPr>
              <a:t>ơng</a:t>
            </a: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thực</a:t>
            </a:r>
            <a:endParaRPr lang="vi-VN" sz="1100" dirty="0">
              <a:latin typeface="Tempus Sans ITC" panose="04020404030D07020202" pitchFamily="82"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121" name="Google Shape;6116;p50">
            <a:extLst>
              <a:ext uri="{FF2B5EF4-FFF2-40B4-BE49-F238E27FC236}">
                <a16:creationId xmlns:a16="http://schemas.microsoft.com/office/drawing/2014/main" id="{07669524-CA0F-4566-A34F-4DF069829205}"/>
              </a:ext>
            </a:extLst>
          </p:cNvPr>
          <p:cNvSpPr txBox="1"/>
          <p:nvPr/>
        </p:nvSpPr>
        <p:spPr>
          <a:xfrm>
            <a:off x="3375657" y="1102050"/>
            <a:ext cx="996393" cy="716616"/>
          </a:xfrm>
          <a:prstGeom prst="rect">
            <a:avLst/>
          </a:prstGeom>
          <a:noFill/>
          <a:ln>
            <a:noFill/>
          </a:ln>
        </p:spPr>
        <p:txBody>
          <a:bodyPr spcFirstLastPara="1" wrap="square" lIns="91425" tIns="91425" rIns="91425" bIns="91425" anchor="ctr" anchorCtr="0">
            <a:noAutofit/>
          </a:bodyPr>
          <a:lstStyle/>
          <a:p>
            <a:pPr lvl="0" algn="ctr">
              <a:defRPr/>
            </a:pPr>
            <a:r>
              <a:rPr lang="en-US" sz="1100" dirty="0" err="1">
                <a:latin typeface="Tempus Sans ITC" panose="04020404030D07020202" pitchFamily="82" charset="0"/>
                <a:ea typeface="Roboto"/>
                <a:cs typeface="Roboto"/>
                <a:sym typeface="Roboto"/>
              </a:rPr>
              <a:t>Ủy</a:t>
            </a:r>
            <a:r>
              <a:rPr lang="en-US" sz="1100" dirty="0">
                <a:latin typeface="Tempus Sans ITC" panose="04020404030D07020202" pitchFamily="82" charset="0"/>
                <a:ea typeface="Roboto"/>
                <a:cs typeface="Roboto"/>
                <a:sym typeface="Roboto"/>
              </a:rPr>
              <a:t> Ban</a:t>
            </a:r>
          </a:p>
          <a:p>
            <a:pPr lvl="0" algn="ctr">
              <a:defRPr/>
            </a:pP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đối</a:t>
            </a:r>
            <a:r>
              <a:rPr lang="en-US" sz="1100" dirty="0">
                <a:latin typeface="Tempus Sans ITC" panose="04020404030D07020202" pitchFamily="82" charset="0"/>
                <a:ea typeface="Roboto"/>
                <a:cs typeface="Roboto"/>
                <a:sym typeface="Roboto"/>
              </a:rPr>
              <a:t> </a:t>
            </a:r>
            <a:r>
              <a:rPr lang="en-US" sz="1100" dirty="0" err="1">
                <a:latin typeface="Tempus Sans ITC" panose="04020404030D07020202" pitchFamily="82" charset="0"/>
                <a:ea typeface="Roboto"/>
                <a:cs typeface="Roboto"/>
                <a:sym typeface="Roboto"/>
              </a:rPr>
              <a:t>ngoại</a:t>
            </a:r>
            <a:endParaRPr lang="vi-VN" sz="1100" dirty="0">
              <a:latin typeface="Tempus Sans ITC" panose="04020404030D07020202" pitchFamily="82"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2" name="Rectangle 1">
            <a:extLst>
              <a:ext uri="{FF2B5EF4-FFF2-40B4-BE49-F238E27FC236}">
                <a16:creationId xmlns:a16="http://schemas.microsoft.com/office/drawing/2014/main" id="{D14378F0-E6FB-4E46-B0C6-D3A0E4E11352}"/>
              </a:ext>
            </a:extLst>
          </p:cNvPr>
          <p:cNvSpPr/>
          <p:nvPr/>
        </p:nvSpPr>
        <p:spPr>
          <a:xfrm>
            <a:off x="3962020" y="2525261"/>
            <a:ext cx="1234633" cy="1015663"/>
          </a:xfrm>
          <a:prstGeom prst="rect">
            <a:avLst/>
          </a:prstGeom>
        </p:spPr>
        <p:txBody>
          <a:bodyPr wrap="none">
            <a:spAutoFit/>
          </a:bodyPr>
          <a:lstStyle/>
          <a:p>
            <a:r>
              <a:rPr lang="en-US" sz="2000" b="1" dirty="0" err="1">
                <a:solidFill>
                  <a:srgbClr val="FF0000"/>
                </a:solidFill>
                <a:latin typeface="Tempus Sans ITC" panose="04020404030D07020202" pitchFamily="82" charset="0"/>
                <a:ea typeface="Roboto"/>
                <a:cs typeface="Times New Roman" panose="02020603050405020304" pitchFamily="18" charset="0"/>
                <a:sym typeface="Roboto"/>
              </a:rPr>
              <a:t>Hội</a:t>
            </a:r>
            <a:r>
              <a:rPr lang="en-US" sz="2000" b="1" dirty="0">
                <a:solidFill>
                  <a:srgbClr val="FF0000"/>
                </a:solidFill>
                <a:latin typeface="Tempus Sans ITC" panose="04020404030D07020202" pitchFamily="82" charset="0"/>
                <a:ea typeface="Roboto"/>
                <a:cs typeface="Times New Roman" panose="02020603050405020304" pitchFamily="18" charset="0"/>
                <a:sym typeface="Roboto"/>
              </a:rPr>
              <a:t> </a:t>
            </a:r>
            <a:r>
              <a:rPr lang="en-US" sz="2000" b="1" dirty="0" err="1">
                <a:solidFill>
                  <a:srgbClr val="FF0000"/>
                </a:solidFill>
                <a:latin typeface="Tempus Sans ITC" panose="04020404030D07020202" pitchFamily="82" charset="0"/>
                <a:ea typeface="Roboto"/>
                <a:cs typeface="Times New Roman" panose="02020603050405020304" pitchFamily="18" charset="0"/>
                <a:sym typeface="Roboto"/>
              </a:rPr>
              <a:t>đồng</a:t>
            </a:r>
            <a:endParaRPr lang="en-US" sz="2000" b="1" dirty="0">
              <a:solidFill>
                <a:srgbClr val="FF0000"/>
              </a:solidFill>
              <a:latin typeface="Tempus Sans ITC" panose="04020404030D07020202" pitchFamily="82" charset="0"/>
              <a:ea typeface="Roboto"/>
              <a:cs typeface="Times New Roman" panose="02020603050405020304" pitchFamily="18" charset="0"/>
              <a:sym typeface="Roboto"/>
            </a:endParaRPr>
          </a:p>
          <a:p>
            <a:r>
              <a:rPr lang="en-US" sz="2000" b="1" dirty="0" err="1">
                <a:solidFill>
                  <a:srgbClr val="FF0000"/>
                </a:solidFill>
                <a:latin typeface="Tempus Sans ITC" panose="04020404030D07020202" pitchFamily="82" charset="0"/>
                <a:ea typeface="Roboto"/>
                <a:cs typeface="Times New Roman" panose="02020603050405020304" pitchFamily="18" charset="0"/>
                <a:sym typeface="Roboto"/>
              </a:rPr>
              <a:t>công</a:t>
            </a:r>
            <a:r>
              <a:rPr lang="en-US" sz="2000" b="1" dirty="0">
                <a:solidFill>
                  <a:srgbClr val="FF0000"/>
                </a:solidFill>
                <a:latin typeface="Tempus Sans ITC" panose="04020404030D07020202" pitchFamily="82" charset="0"/>
                <a:ea typeface="Roboto"/>
                <a:cs typeface="Times New Roman" panose="02020603050405020304" pitchFamily="18" charset="0"/>
                <a:sym typeface="Roboto"/>
              </a:rPr>
              <a:t> </a:t>
            </a:r>
            <a:r>
              <a:rPr lang="en-US" sz="2000" b="1" dirty="0" err="1">
                <a:solidFill>
                  <a:srgbClr val="FF0000"/>
                </a:solidFill>
                <a:latin typeface="Tempus Sans ITC" panose="04020404030D07020202" pitchFamily="82" charset="0"/>
                <a:ea typeface="Roboto"/>
                <a:cs typeface="Times New Roman" panose="02020603050405020304" pitchFamily="18" charset="0"/>
                <a:sym typeface="Roboto"/>
              </a:rPr>
              <a:t>xã</a:t>
            </a:r>
            <a:r>
              <a:rPr lang="en-US" sz="2000" b="1" dirty="0">
                <a:solidFill>
                  <a:srgbClr val="FF0000"/>
                </a:solidFill>
                <a:latin typeface="Tempus Sans ITC" panose="04020404030D07020202" pitchFamily="82" charset="0"/>
                <a:ea typeface="Roboto"/>
                <a:cs typeface="Times New Roman" panose="02020603050405020304" pitchFamily="18" charset="0"/>
                <a:sym typeface="Roboto"/>
              </a:rPr>
              <a:t> </a:t>
            </a:r>
          </a:p>
          <a:p>
            <a:pPr algn="ctr"/>
            <a:endParaRPr lang="vi-VN" sz="2000" b="1" dirty="0">
              <a:solidFill>
                <a:srgbClr val="FF0000"/>
              </a:solidFill>
            </a:endParaRPr>
          </a:p>
        </p:txBody>
      </p:sp>
      <p:sp>
        <p:nvSpPr>
          <p:cNvPr id="123" name="Google Shape;6116;p50">
            <a:extLst>
              <a:ext uri="{FF2B5EF4-FFF2-40B4-BE49-F238E27FC236}">
                <a16:creationId xmlns:a16="http://schemas.microsoft.com/office/drawing/2014/main" id="{843ACA77-E43B-416C-9111-D80EC3E11A46}"/>
              </a:ext>
            </a:extLst>
          </p:cNvPr>
          <p:cNvSpPr txBox="1"/>
          <p:nvPr/>
        </p:nvSpPr>
        <p:spPr>
          <a:xfrm>
            <a:off x="3873853" y="4658648"/>
            <a:ext cx="2300784" cy="534900"/>
          </a:xfrm>
          <a:prstGeom prst="rect">
            <a:avLst/>
          </a:prstGeom>
          <a:noFill/>
          <a:ln>
            <a:noFill/>
          </a:ln>
        </p:spPr>
        <p:txBody>
          <a:bodyPr spcFirstLastPara="1" wrap="square" lIns="91425" tIns="91425" rIns="91425" bIns="91425" anchor="ctr" anchorCtr="0">
            <a:noAutofit/>
          </a:bodyPr>
          <a:lstStyle/>
          <a:p>
            <a:pPr lvl="0">
              <a:defRPr/>
            </a:pPr>
            <a:r>
              <a:rPr lang="en-US" sz="1100" b="1" dirty="0" err="1">
                <a:solidFill>
                  <a:srgbClr val="002060"/>
                </a:solidFill>
                <a:latin typeface="Tempus Sans ITC" panose="04020404030D07020202" pitchFamily="82" charset="0"/>
                <a:ea typeface="Roboto"/>
                <a:cs typeface="Roboto"/>
                <a:sym typeface="Roboto"/>
              </a:rPr>
              <a:t>Sơ</a:t>
            </a:r>
            <a:r>
              <a:rPr lang="en-US" sz="1100" b="1" dirty="0">
                <a:solidFill>
                  <a:srgbClr val="002060"/>
                </a:solidFill>
                <a:latin typeface="Tempus Sans ITC" panose="04020404030D07020202" pitchFamily="82" charset="0"/>
                <a:ea typeface="Roboto"/>
                <a:cs typeface="Roboto"/>
                <a:sym typeface="Roboto"/>
              </a:rPr>
              <a:t> </a:t>
            </a:r>
            <a:r>
              <a:rPr lang="en-US" sz="1100" b="1" dirty="0" err="1">
                <a:solidFill>
                  <a:srgbClr val="002060"/>
                </a:solidFill>
                <a:latin typeface="Tempus Sans ITC" panose="04020404030D07020202" pitchFamily="82" charset="0"/>
                <a:ea typeface="Roboto"/>
                <a:cs typeface="Roboto"/>
                <a:sym typeface="Roboto"/>
              </a:rPr>
              <a:t>đồ</a:t>
            </a:r>
            <a:r>
              <a:rPr lang="en-US" sz="1100" b="1" dirty="0">
                <a:solidFill>
                  <a:srgbClr val="002060"/>
                </a:solidFill>
                <a:latin typeface="Tempus Sans ITC" panose="04020404030D07020202" pitchFamily="82" charset="0"/>
                <a:ea typeface="Roboto"/>
                <a:cs typeface="Roboto"/>
                <a:sym typeface="Roboto"/>
              </a:rPr>
              <a:t> </a:t>
            </a:r>
            <a:r>
              <a:rPr lang="en-US" sz="1100" b="1" dirty="0" err="1">
                <a:solidFill>
                  <a:srgbClr val="002060"/>
                </a:solidFill>
                <a:latin typeface="Tempus Sans ITC" panose="04020404030D07020202" pitchFamily="82" charset="0"/>
                <a:ea typeface="Roboto"/>
                <a:cs typeface="Roboto"/>
                <a:sym typeface="Roboto"/>
              </a:rPr>
              <a:t>bộ</a:t>
            </a:r>
            <a:r>
              <a:rPr lang="en-US" sz="1100" b="1" dirty="0">
                <a:solidFill>
                  <a:srgbClr val="002060"/>
                </a:solidFill>
                <a:latin typeface="Tempus Sans ITC" panose="04020404030D07020202" pitchFamily="82" charset="0"/>
                <a:ea typeface="Roboto"/>
                <a:cs typeface="Roboto"/>
                <a:sym typeface="Roboto"/>
              </a:rPr>
              <a:t> </a:t>
            </a:r>
            <a:r>
              <a:rPr lang="en-US" sz="1100" b="1" dirty="0" err="1">
                <a:solidFill>
                  <a:srgbClr val="002060"/>
                </a:solidFill>
                <a:latin typeface="Tempus Sans ITC" panose="04020404030D07020202" pitchFamily="82" charset="0"/>
                <a:ea typeface="Roboto"/>
                <a:cs typeface="Roboto"/>
                <a:sym typeface="Roboto"/>
              </a:rPr>
              <a:t>máy</a:t>
            </a:r>
            <a:r>
              <a:rPr lang="en-US" sz="1100" b="1" dirty="0">
                <a:solidFill>
                  <a:srgbClr val="002060"/>
                </a:solidFill>
                <a:latin typeface="Tempus Sans ITC" panose="04020404030D07020202" pitchFamily="82" charset="0"/>
                <a:ea typeface="Roboto"/>
                <a:cs typeface="Roboto"/>
                <a:sym typeface="Roboto"/>
              </a:rPr>
              <a:t> </a:t>
            </a:r>
            <a:r>
              <a:rPr lang="en-US" sz="1100" b="1" dirty="0" err="1">
                <a:solidFill>
                  <a:srgbClr val="002060"/>
                </a:solidFill>
                <a:latin typeface="Tempus Sans ITC" panose="04020404030D07020202" pitchFamily="82" charset="0"/>
                <a:ea typeface="Roboto"/>
                <a:cs typeface="Roboto"/>
                <a:sym typeface="Roboto"/>
              </a:rPr>
              <a:t>hội</a:t>
            </a:r>
            <a:r>
              <a:rPr lang="en-US" sz="1100" b="1" dirty="0">
                <a:solidFill>
                  <a:srgbClr val="002060"/>
                </a:solidFill>
                <a:latin typeface="Tempus Sans ITC" panose="04020404030D07020202" pitchFamily="82" charset="0"/>
                <a:ea typeface="Roboto"/>
                <a:cs typeface="Roboto"/>
                <a:sym typeface="Roboto"/>
              </a:rPr>
              <a:t> </a:t>
            </a:r>
            <a:r>
              <a:rPr lang="en-US" sz="1100" b="1" dirty="0" err="1">
                <a:solidFill>
                  <a:srgbClr val="002060"/>
                </a:solidFill>
                <a:latin typeface="Tempus Sans ITC" panose="04020404030D07020202" pitchFamily="82" charset="0"/>
                <a:ea typeface="Roboto"/>
                <a:cs typeface="Roboto"/>
                <a:sym typeface="Roboto"/>
              </a:rPr>
              <a:t>đồng</a:t>
            </a:r>
            <a:r>
              <a:rPr lang="en-US" sz="1100" b="1" dirty="0">
                <a:solidFill>
                  <a:srgbClr val="002060"/>
                </a:solidFill>
                <a:latin typeface="Tempus Sans ITC" panose="04020404030D07020202" pitchFamily="82" charset="0"/>
                <a:ea typeface="Roboto"/>
                <a:cs typeface="Roboto"/>
                <a:sym typeface="Roboto"/>
              </a:rPr>
              <a:t> </a:t>
            </a:r>
            <a:r>
              <a:rPr lang="en-US" sz="1100" b="1" dirty="0" err="1">
                <a:solidFill>
                  <a:srgbClr val="002060"/>
                </a:solidFill>
                <a:latin typeface="Tempus Sans ITC" panose="04020404030D07020202" pitchFamily="82" charset="0"/>
                <a:ea typeface="Roboto"/>
                <a:cs typeface="Roboto"/>
                <a:sym typeface="Roboto"/>
              </a:rPr>
              <a:t>công</a:t>
            </a:r>
            <a:r>
              <a:rPr lang="en-US" sz="1100" b="1" dirty="0">
                <a:solidFill>
                  <a:srgbClr val="002060"/>
                </a:solidFill>
                <a:latin typeface="Tempus Sans ITC" panose="04020404030D07020202" pitchFamily="82" charset="0"/>
                <a:ea typeface="Roboto"/>
                <a:cs typeface="Roboto"/>
                <a:sym typeface="Roboto"/>
              </a:rPr>
              <a:t> </a:t>
            </a:r>
            <a:r>
              <a:rPr lang="en-US" sz="1100" b="1" dirty="0" err="1">
                <a:solidFill>
                  <a:srgbClr val="002060"/>
                </a:solidFill>
                <a:latin typeface="Tempus Sans ITC" panose="04020404030D07020202" pitchFamily="82" charset="0"/>
                <a:ea typeface="Roboto"/>
                <a:cs typeface="Roboto"/>
                <a:sym typeface="Roboto"/>
              </a:rPr>
              <a:t>xã</a:t>
            </a:r>
            <a:endParaRPr lang="vi-VN" sz="1100" b="1" dirty="0">
              <a:solidFill>
                <a:srgbClr val="002060"/>
              </a:solidFill>
              <a:latin typeface="Tempus Sans ITC" panose="04020404030D07020202" pitchFamily="82" charset="0"/>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dirty="0">
              <a:ln>
                <a:noFill/>
              </a:ln>
              <a:solidFill>
                <a:srgbClr val="002060"/>
              </a:solidFill>
              <a:effectLst/>
              <a:uLnTx/>
              <a:uFillTx/>
              <a:latin typeface="Tempus Sans ITC" panose="04020404030D07020202" pitchFamily="82" charset="0"/>
              <a:ea typeface="Roboto"/>
              <a:cs typeface="Times New Roman" panose="02020603050405020304" pitchFamily="18" charset="0"/>
              <a:sym typeface="Roboto"/>
            </a:endParaRPr>
          </a:p>
        </p:txBody>
      </p:sp>
      <p:sp>
        <p:nvSpPr>
          <p:cNvPr id="125" name="Google Shape;618;p21">
            <a:extLst>
              <a:ext uri="{FF2B5EF4-FFF2-40B4-BE49-F238E27FC236}">
                <a16:creationId xmlns:a16="http://schemas.microsoft.com/office/drawing/2014/main" id="{11BD7E57-C53B-46CD-85D0-4F335784550B}"/>
              </a:ext>
            </a:extLst>
          </p:cNvPr>
          <p:cNvSpPr/>
          <p:nvPr/>
        </p:nvSpPr>
        <p:spPr>
          <a:xfrm rot="18171863" flipH="1">
            <a:off x="5072475" y="3237401"/>
            <a:ext cx="186016" cy="396594"/>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accent4"/>
          </a:solidFill>
          <a:ln w="6350">
            <a:solidFill>
              <a:schemeClr val="tx1"/>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6" name="Google Shape;618;p21">
            <a:extLst>
              <a:ext uri="{FF2B5EF4-FFF2-40B4-BE49-F238E27FC236}">
                <a16:creationId xmlns:a16="http://schemas.microsoft.com/office/drawing/2014/main" id="{0645C991-FFE7-4830-9F15-031F2C91EC5C}"/>
              </a:ext>
            </a:extLst>
          </p:cNvPr>
          <p:cNvSpPr/>
          <p:nvPr/>
        </p:nvSpPr>
        <p:spPr>
          <a:xfrm rot="15918670" flipH="1">
            <a:off x="5283414" y="2861807"/>
            <a:ext cx="186016" cy="396594"/>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accent6"/>
          </a:solidFill>
          <a:ln w="6350">
            <a:solidFill>
              <a:schemeClr val="tx1"/>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7" name="Google Shape;618;p21">
            <a:extLst>
              <a:ext uri="{FF2B5EF4-FFF2-40B4-BE49-F238E27FC236}">
                <a16:creationId xmlns:a16="http://schemas.microsoft.com/office/drawing/2014/main" id="{61DE3537-738C-4A46-ABE7-D83565B55279}"/>
              </a:ext>
            </a:extLst>
          </p:cNvPr>
          <p:cNvSpPr/>
          <p:nvPr/>
        </p:nvSpPr>
        <p:spPr>
          <a:xfrm rot="13605468" flipH="1">
            <a:off x="5178097" y="2242842"/>
            <a:ext cx="186016" cy="396594"/>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accent1"/>
          </a:solidFill>
          <a:ln w="6350">
            <a:solidFill>
              <a:schemeClr val="tx1"/>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8" name="Google Shape;618;p21">
            <a:extLst>
              <a:ext uri="{FF2B5EF4-FFF2-40B4-BE49-F238E27FC236}">
                <a16:creationId xmlns:a16="http://schemas.microsoft.com/office/drawing/2014/main" id="{72571627-10DE-4456-956F-36B34C85E308}"/>
              </a:ext>
            </a:extLst>
          </p:cNvPr>
          <p:cNvSpPr/>
          <p:nvPr/>
        </p:nvSpPr>
        <p:spPr>
          <a:xfrm rot="12711374" flipH="1">
            <a:off x="4758201" y="1903755"/>
            <a:ext cx="186016" cy="396594"/>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accent3"/>
          </a:solidFill>
          <a:ln w="6350">
            <a:solidFill>
              <a:schemeClr val="tx1"/>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9" name="Google Shape;618;p21">
            <a:extLst>
              <a:ext uri="{FF2B5EF4-FFF2-40B4-BE49-F238E27FC236}">
                <a16:creationId xmlns:a16="http://schemas.microsoft.com/office/drawing/2014/main" id="{A50C2D64-7EBC-4EC0-9E32-D8B085D152B0}"/>
              </a:ext>
            </a:extLst>
          </p:cNvPr>
          <p:cNvSpPr/>
          <p:nvPr/>
        </p:nvSpPr>
        <p:spPr>
          <a:xfrm rot="8805192" flipH="1">
            <a:off x="4160599" y="1812895"/>
            <a:ext cx="186016" cy="396594"/>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accent3">
              <a:lumMod val="75000"/>
            </a:schemeClr>
          </a:solidFill>
          <a:ln w="6350">
            <a:solidFill>
              <a:schemeClr val="tx1"/>
            </a:solidFill>
          </a:ln>
        </p:spPr>
        <p:txBody>
          <a:bodyPr spcFirstLastPara="1" wrap="square" lIns="121900" tIns="121900" rIns="121900" bIns="121900" anchor="ctr" anchorCtr="0">
            <a:noAutofit/>
            <a:scene3d>
              <a:camera prst="orthographicFront"/>
              <a:lightRig rig="soft" dir="t">
                <a:rot lat="0" lon="0" rev="15600000"/>
              </a:lightRig>
            </a:scene3d>
            <a:sp3d extrusionH="57150" prstMaterial="softEdge">
              <a:bevelT w="25400" h="38100"/>
            </a:sp3d>
          </a:bodyPr>
          <a:lstStyle/>
          <a:p>
            <a:pPr defTabSz="1219170">
              <a:buClr>
                <a:srgbClr val="000000"/>
              </a:buClr>
            </a:pPr>
            <a:endParaRPr sz="1867" b="1" kern="0" dirty="0">
              <a:ln/>
              <a:solidFill>
                <a:schemeClr val="accent4"/>
              </a:solidFill>
              <a:latin typeface="Arial"/>
              <a:cs typeface="Arial"/>
              <a:sym typeface="Arial"/>
            </a:endParaRPr>
          </a:p>
        </p:txBody>
      </p:sp>
      <p:sp>
        <p:nvSpPr>
          <p:cNvPr id="130" name="Google Shape;618;p21">
            <a:extLst>
              <a:ext uri="{FF2B5EF4-FFF2-40B4-BE49-F238E27FC236}">
                <a16:creationId xmlns:a16="http://schemas.microsoft.com/office/drawing/2014/main" id="{3FD16CB9-7FF8-4ED0-B881-10B80D9F5C20}"/>
              </a:ext>
            </a:extLst>
          </p:cNvPr>
          <p:cNvSpPr/>
          <p:nvPr/>
        </p:nvSpPr>
        <p:spPr>
          <a:xfrm rot="3778111" flipH="1">
            <a:off x="3529127" y="2673522"/>
            <a:ext cx="186016" cy="396594"/>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accent6">
              <a:lumMod val="40000"/>
              <a:lumOff val="60000"/>
            </a:schemeClr>
          </a:solidFill>
          <a:ln w="6350">
            <a:solidFill>
              <a:schemeClr val="tx1"/>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31" name="Google Shape;618;p21">
            <a:extLst>
              <a:ext uri="{FF2B5EF4-FFF2-40B4-BE49-F238E27FC236}">
                <a16:creationId xmlns:a16="http://schemas.microsoft.com/office/drawing/2014/main" id="{176731A2-38FF-430F-9BF8-ED01C4D1D828}"/>
              </a:ext>
            </a:extLst>
          </p:cNvPr>
          <p:cNvSpPr/>
          <p:nvPr/>
        </p:nvSpPr>
        <p:spPr>
          <a:xfrm rot="20809297" flipH="1">
            <a:off x="4471239" y="3473313"/>
            <a:ext cx="186016" cy="396594"/>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accent6">
              <a:lumMod val="60000"/>
              <a:lumOff val="40000"/>
            </a:schemeClr>
          </a:solidFill>
          <a:ln w="6350">
            <a:solidFill>
              <a:schemeClr val="tx1"/>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32" name="Google Shape;618;p21">
            <a:extLst>
              <a:ext uri="{FF2B5EF4-FFF2-40B4-BE49-F238E27FC236}">
                <a16:creationId xmlns:a16="http://schemas.microsoft.com/office/drawing/2014/main" id="{7F84A9C2-4EFB-48FF-A6F0-AE060B7D003B}"/>
              </a:ext>
            </a:extLst>
          </p:cNvPr>
          <p:cNvSpPr/>
          <p:nvPr/>
        </p:nvSpPr>
        <p:spPr>
          <a:xfrm rot="2792182" flipH="1">
            <a:off x="3811604" y="3243718"/>
            <a:ext cx="186016" cy="396594"/>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accent4"/>
          </a:solidFill>
          <a:ln w="6350">
            <a:solidFill>
              <a:schemeClr val="tx1"/>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33" name="Google Shape;618;p21">
            <a:extLst>
              <a:ext uri="{FF2B5EF4-FFF2-40B4-BE49-F238E27FC236}">
                <a16:creationId xmlns:a16="http://schemas.microsoft.com/office/drawing/2014/main" id="{A57BAE10-D646-4476-9A11-4E633144339B}"/>
              </a:ext>
            </a:extLst>
          </p:cNvPr>
          <p:cNvSpPr/>
          <p:nvPr/>
        </p:nvSpPr>
        <p:spPr>
          <a:xfrm rot="6716828" flipH="1">
            <a:off x="3686321" y="2192574"/>
            <a:ext cx="186016" cy="396594"/>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accent2">
              <a:lumMod val="75000"/>
            </a:schemeClr>
          </a:solidFill>
          <a:ln w="6350">
            <a:solidFill>
              <a:schemeClr val="tx1"/>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50" name="TextBox 49">
            <a:extLst>
              <a:ext uri="{FF2B5EF4-FFF2-40B4-BE49-F238E27FC236}">
                <a16:creationId xmlns:a16="http://schemas.microsoft.com/office/drawing/2014/main" id="{87EF7856-B9CB-43E7-A232-20780A00D3B2}"/>
              </a:ext>
            </a:extLst>
          </p:cNvPr>
          <p:cNvSpPr txBox="1"/>
          <p:nvPr/>
        </p:nvSpPr>
        <p:spPr>
          <a:xfrm>
            <a:off x="0" y="-5251"/>
            <a:ext cx="9144000" cy="523220"/>
          </a:xfrm>
          <a:prstGeom prst="rect">
            <a:avLst/>
          </a:prstGeom>
          <a:solidFill>
            <a:schemeClr val="accent5">
              <a:lumMod val="40000"/>
              <a:lumOff val="60000"/>
            </a:schemeClr>
          </a:solidFill>
          <a:ln>
            <a:noFill/>
          </a:ln>
        </p:spPr>
        <p:txBody>
          <a:bodyPr wrap="square">
            <a:spAutoFit/>
          </a:bodyPr>
          <a:lstStyle/>
          <a:p>
            <a:r>
              <a:rPr lang="en-US" sz="2800" i="0" dirty="0">
                <a:solidFill>
                  <a:srgbClr val="002060"/>
                </a:solidFill>
                <a:effectLst/>
                <a:latin typeface="Times New Roman" panose="02020603050405020304" pitchFamily="18" charset="0"/>
                <a:cs typeface="Times New Roman" panose="02020603050405020304" pitchFamily="18" charset="0"/>
              </a:rPr>
              <a:t>3. </a:t>
            </a:r>
            <a:r>
              <a:rPr lang="en-US" sz="2800" i="0" dirty="0" err="1">
                <a:solidFill>
                  <a:srgbClr val="002060"/>
                </a:solidFill>
                <a:effectLst/>
                <a:latin typeface="Times New Roman" panose="02020603050405020304" pitchFamily="18" charset="0"/>
                <a:cs typeface="Times New Roman" panose="02020603050405020304" pitchFamily="18" charset="0"/>
              </a:rPr>
              <a:t>Công</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xã</a:t>
            </a:r>
            <a:r>
              <a:rPr lang="en-US" sz="2800" i="0" dirty="0">
                <a:solidFill>
                  <a:srgbClr val="002060"/>
                </a:solidFill>
                <a:effectLst/>
                <a:latin typeface="Times New Roman" panose="02020603050405020304" pitchFamily="18" charset="0"/>
                <a:cs typeface="Times New Roman" panose="02020603050405020304" pitchFamily="18" charset="0"/>
              </a:rPr>
              <a:t> Pa-</a:t>
            </a:r>
            <a:r>
              <a:rPr lang="en-US" sz="2800" i="0" dirty="0" err="1">
                <a:solidFill>
                  <a:srgbClr val="002060"/>
                </a:solidFill>
                <a:effectLst/>
                <a:latin typeface="Times New Roman" panose="02020603050405020304" pitchFamily="18" charset="0"/>
                <a:cs typeface="Times New Roman" panose="02020603050405020304" pitchFamily="18" charset="0"/>
              </a:rPr>
              <a:t>ri</a:t>
            </a:r>
            <a:r>
              <a:rPr lang="en-US" sz="2800" i="0" dirty="0">
                <a:solidFill>
                  <a:srgbClr val="002060"/>
                </a:solidFill>
                <a:effectLst/>
                <a:latin typeface="Times New Roman" panose="02020603050405020304" pitchFamily="18" charset="0"/>
                <a:cs typeface="Times New Roman" panose="02020603050405020304" pitchFamily="18" charset="0"/>
              </a:rPr>
              <a:t> (1871) </a:t>
            </a:r>
            <a:endParaRPr lang="en-US"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4A56E0C8-FF31-44AC-A855-2B7595CC0CD7}"/>
              </a:ext>
            </a:extLst>
          </p:cNvPr>
          <p:cNvGrpSpPr>
            <a:grpSpLocks/>
          </p:cNvGrpSpPr>
          <p:nvPr/>
        </p:nvGrpSpPr>
        <p:grpSpPr bwMode="auto">
          <a:xfrm>
            <a:off x="64396" y="49411"/>
            <a:ext cx="8970135" cy="5101828"/>
            <a:chOff x="0" y="336"/>
            <a:chExt cx="5760" cy="3984"/>
          </a:xfrm>
        </p:grpSpPr>
        <p:pic>
          <p:nvPicPr>
            <p:cNvPr id="21543" name="Picture 2" descr="CONG XA PA RI MOI">
              <a:extLst>
                <a:ext uri="{FF2B5EF4-FFF2-40B4-BE49-F238E27FC236}">
                  <a16:creationId xmlns:a16="http://schemas.microsoft.com/office/drawing/2014/main" id="{86766198-2161-417D-BF65-3D0C62263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3984"/>
            </a:xfrm>
            <a:prstGeom prst="rect">
              <a:avLst/>
            </a:prstGeom>
            <a:solidFill>
              <a:srgbClr val="009900"/>
            </a:solidFill>
            <a:ln>
              <a:noFill/>
            </a:ln>
            <a:effectLst>
              <a:outerShdw dist="35921" dir="2700000" algn="ctr" rotWithShape="0">
                <a:schemeClr val="bg1"/>
              </a:outerShdw>
            </a:effectLst>
            <a:extLst>
              <a:ext uri="{91240B29-F687-4F45-9708-019B960494DF}">
                <a14:hiddenLine xmlns:a14="http://schemas.microsoft.com/office/drawing/2010/main" w="9525">
                  <a:solidFill>
                    <a:srgbClr val="000000"/>
                  </a:solidFill>
                  <a:miter lim="800000"/>
                  <a:headEnd/>
                  <a:tailEnd/>
                </a14:hiddenLine>
              </a:ext>
            </a:extLst>
          </p:spPr>
        </p:pic>
        <p:grpSp>
          <p:nvGrpSpPr>
            <p:cNvPr id="21544" name="Group 68">
              <a:extLst>
                <a:ext uri="{FF2B5EF4-FFF2-40B4-BE49-F238E27FC236}">
                  <a16:creationId xmlns:a16="http://schemas.microsoft.com/office/drawing/2014/main" id="{B2CBB35D-D345-4A73-9241-B885F277554B}"/>
                </a:ext>
              </a:extLst>
            </p:cNvPr>
            <p:cNvGrpSpPr>
              <a:grpSpLocks/>
            </p:cNvGrpSpPr>
            <p:nvPr/>
          </p:nvGrpSpPr>
          <p:grpSpPr bwMode="auto">
            <a:xfrm>
              <a:off x="4368" y="336"/>
              <a:ext cx="1392" cy="1194"/>
              <a:chOff x="4368" y="336"/>
              <a:chExt cx="1392" cy="1194"/>
            </a:xfrm>
          </p:grpSpPr>
          <p:sp>
            <p:nvSpPr>
              <p:cNvPr id="21545" name="Rectangle 35">
                <a:extLst>
                  <a:ext uri="{FF2B5EF4-FFF2-40B4-BE49-F238E27FC236}">
                    <a16:creationId xmlns:a16="http://schemas.microsoft.com/office/drawing/2014/main" id="{1E6B3107-A70D-41AD-B4B3-5978D94ACA25}"/>
                  </a:ext>
                </a:extLst>
              </p:cNvPr>
              <p:cNvSpPr>
                <a:spLocks noChangeArrowheads="1"/>
              </p:cNvSpPr>
              <p:nvPr/>
            </p:nvSpPr>
            <p:spPr bwMode="auto">
              <a:xfrm>
                <a:off x="4800" y="336"/>
                <a:ext cx="432"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vi-VN" sz="675" b="1" u="sng" kern="1200">
                    <a:solidFill>
                      <a:srgbClr val="000000"/>
                    </a:solidFill>
                    <a:latin typeface="Times New Roman" panose="02020603050405020304" pitchFamily="18" charset="0"/>
                    <a:ea typeface="+mn-ea"/>
                    <a:cs typeface="Times New Roman" panose="02020603050405020304" pitchFamily="18" charset="0"/>
                  </a:rPr>
                  <a:t>Chú giải</a:t>
                </a:r>
              </a:p>
            </p:txBody>
          </p:sp>
          <p:sp>
            <p:nvSpPr>
              <p:cNvPr id="21546" name="AutoShape 52">
                <a:extLst>
                  <a:ext uri="{FF2B5EF4-FFF2-40B4-BE49-F238E27FC236}">
                    <a16:creationId xmlns:a16="http://schemas.microsoft.com/office/drawing/2014/main" id="{2EF445AE-099D-41A5-86A7-2618222EAD93}"/>
                  </a:ext>
                </a:extLst>
              </p:cNvPr>
              <p:cNvSpPr>
                <a:spLocks noChangeArrowheads="1"/>
              </p:cNvSpPr>
              <p:nvPr/>
            </p:nvSpPr>
            <p:spPr bwMode="auto">
              <a:xfrm>
                <a:off x="4392" y="1461"/>
                <a:ext cx="120" cy="69"/>
              </a:xfrm>
              <a:prstGeom prst="notchedRightArrow">
                <a:avLst>
                  <a:gd name="adj1" fmla="val 50000"/>
                  <a:gd name="adj2" fmla="val 52174"/>
                </a:avLst>
              </a:prstGeom>
              <a:solidFill>
                <a:srgbClr val="D60093"/>
              </a:solidFill>
              <a:ln w="28575">
                <a:solidFill>
                  <a:srgbClr val="D60093"/>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grpSp>
            <p:nvGrpSpPr>
              <p:cNvPr id="21547" name="Group 67">
                <a:extLst>
                  <a:ext uri="{FF2B5EF4-FFF2-40B4-BE49-F238E27FC236}">
                    <a16:creationId xmlns:a16="http://schemas.microsoft.com/office/drawing/2014/main" id="{11AEDC04-2A98-473D-BFFE-4B852F7F34CB}"/>
                  </a:ext>
                </a:extLst>
              </p:cNvPr>
              <p:cNvGrpSpPr>
                <a:grpSpLocks/>
              </p:cNvGrpSpPr>
              <p:nvPr/>
            </p:nvGrpSpPr>
            <p:grpSpPr bwMode="auto">
              <a:xfrm>
                <a:off x="4368" y="480"/>
                <a:ext cx="1392" cy="950"/>
                <a:chOff x="4368" y="436"/>
                <a:chExt cx="1392" cy="950"/>
              </a:xfrm>
            </p:grpSpPr>
            <p:grpSp>
              <p:nvGrpSpPr>
                <p:cNvPr id="21548" name="Group 66">
                  <a:extLst>
                    <a:ext uri="{FF2B5EF4-FFF2-40B4-BE49-F238E27FC236}">
                      <a16:creationId xmlns:a16="http://schemas.microsoft.com/office/drawing/2014/main" id="{048889F8-9428-4CA4-882D-DAF0F36C4022}"/>
                    </a:ext>
                  </a:extLst>
                </p:cNvPr>
                <p:cNvGrpSpPr>
                  <a:grpSpLocks/>
                </p:cNvGrpSpPr>
                <p:nvPr/>
              </p:nvGrpSpPr>
              <p:grpSpPr bwMode="auto">
                <a:xfrm>
                  <a:off x="4368" y="480"/>
                  <a:ext cx="144" cy="49"/>
                  <a:chOff x="3456" y="480"/>
                  <a:chExt cx="144" cy="49"/>
                </a:xfrm>
              </p:grpSpPr>
              <p:sp>
                <p:nvSpPr>
                  <p:cNvPr id="21572" name="AutoShape 37">
                    <a:extLst>
                      <a:ext uri="{FF2B5EF4-FFF2-40B4-BE49-F238E27FC236}">
                        <a16:creationId xmlns:a16="http://schemas.microsoft.com/office/drawing/2014/main" id="{B62794D0-B269-46ED-930A-3ECE42C21D9B}"/>
                      </a:ext>
                    </a:extLst>
                  </p:cNvPr>
                  <p:cNvSpPr>
                    <a:spLocks noChangeArrowheads="1"/>
                  </p:cNvSpPr>
                  <p:nvPr/>
                </p:nvSpPr>
                <p:spPr bwMode="auto">
                  <a:xfrm rot="10800000">
                    <a:off x="3456" y="480"/>
                    <a:ext cx="48" cy="4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08 h 21600"/>
                      <a:gd name="T14" fmla="*/ 17100 w 21600"/>
                      <a:gd name="T15" fmla="*/ 1719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99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73" name="Line 38">
                    <a:extLst>
                      <a:ext uri="{FF2B5EF4-FFF2-40B4-BE49-F238E27FC236}">
                        <a16:creationId xmlns:a16="http://schemas.microsoft.com/office/drawing/2014/main" id="{893D71BD-4B09-439A-9CFD-E2ADF23E2CDD}"/>
                      </a:ext>
                    </a:extLst>
                  </p:cNvPr>
                  <p:cNvSpPr>
                    <a:spLocks noChangeShapeType="1"/>
                  </p:cNvSpPr>
                  <p:nvPr/>
                </p:nvSpPr>
                <p:spPr bwMode="auto">
                  <a:xfrm>
                    <a:off x="3456" y="528"/>
                    <a:ext cx="144" cy="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74" name="AutoShape 39">
                    <a:extLst>
                      <a:ext uri="{FF2B5EF4-FFF2-40B4-BE49-F238E27FC236}">
                        <a16:creationId xmlns:a16="http://schemas.microsoft.com/office/drawing/2014/main" id="{80CF6191-9377-4F17-94AE-053C5628EBBC}"/>
                      </a:ext>
                    </a:extLst>
                  </p:cNvPr>
                  <p:cNvSpPr>
                    <a:spLocks noChangeArrowheads="1"/>
                  </p:cNvSpPr>
                  <p:nvPr/>
                </p:nvSpPr>
                <p:spPr bwMode="auto">
                  <a:xfrm rot="10800000">
                    <a:off x="3552" y="480"/>
                    <a:ext cx="47" cy="4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96 w 21600"/>
                      <a:gd name="T13" fmla="*/ 4408 h 21600"/>
                      <a:gd name="T14" fmla="*/ 17004 w 21600"/>
                      <a:gd name="T15" fmla="*/ 1719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66"/>
                  </a:solidFill>
                  <a:ln w="9525">
                    <a:solidFill>
                      <a:srgbClr val="0099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grpSp>
            <p:grpSp>
              <p:nvGrpSpPr>
                <p:cNvPr id="21549" name="Group 40">
                  <a:extLst>
                    <a:ext uri="{FF2B5EF4-FFF2-40B4-BE49-F238E27FC236}">
                      <a16:creationId xmlns:a16="http://schemas.microsoft.com/office/drawing/2014/main" id="{163F89FD-A905-4970-8C8B-8ED0776D97CB}"/>
                    </a:ext>
                  </a:extLst>
                </p:cNvPr>
                <p:cNvGrpSpPr>
                  <a:grpSpLocks/>
                </p:cNvGrpSpPr>
                <p:nvPr/>
              </p:nvGrpSpPr>
              <p:grpSpPr bwMode="auto">
                <a:xfrm>
                  <a:off x="4392" y="605"/>
                  <a:ext cx="96" cy="50"/>
                  <a:chOff x="3024" y="864"/>
                  <a:chExt cx="288" cy="96"/>
                </a:xfrm>
              </p:grpSpPr>
              <p:sp>
                <p:nvSpPr>
                  <p:cNvPr id="21569" name="AutoShape 41">
                    <a:extLst>
                      <a:ext uri="{FF2B5EF4-FFF2-40B4-BE49-F238E27FC236}">
                        <a16:creationId xmlns:a16="http://schemas.microsoft.com/office/drawing/2014/main" id="{A40B3BB6-C1A0-4E1E-8CE8-ABBFCF0D1549}"/>
                      </a:ext>
                    </a:extLst>
                  </p:cNvPr>
                  <p:cNvSpPr>
                    <a:spLocks noChangeArrowheads="1"/>
                  </p:cNvSpPr>
                  <p:nvPr/>
                </p:nvSpPr>
                <p:spPr bwMode="auto">
                  <a:xfrm rot="10800000">
                    <a:off x="3168" y="866"/>
                    <a:ext cx="144"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96 h 21600"/>
                      <a:gd name="T14" fmla="*/ 17100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3366FF"/>
                  </a:solidFill>
                  <a:ln w="9525">
                    <a:solidFill>
                      <a:srgbClr val="3366FF"/>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70" name="Line 42">
                    <a:extLst>
                      <a:ext uri="{FF2B5EF4-FFF2-40B4-BE49-F238E27FC236}">
                        <a16:creationId xmlns:a16="http://schemas.microsoft.com/office/drawing/2014/main" id="{D7C1E96B-8C6F-4E6E-94D1-2A8D9B6BA7BC}"/>
                      </a:ext>
                    </a:extLst>
                  </p:cNvPr>
                  <p:cNvSpPr>
                    <a:spLocks noChangeShapeType="1"/>
                  </p:cNvSpPr>
                  <p:nvPr/>
                </p:nvSpPr>
                <p:spPr bwMode="auto">
                  <a:xfrm>
                    <a:off x="3024" y="960"/>
                    <a:ext cx="288" cy="0"/>
                  </a:xfrm>
                  <a:prstGeom prst="line">
                    <a:avLst/>
                  </a:prstGeom>
                  <a:noFill/>
                  <a:ln w="57150">
                    <a:solidFill>
                      <a:srgbClr val="3366FF"/>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71" name="AutoShape 43">
                    <a:extLst>
                      <a:ext uri="{FF2B5EF4-FFF2-40B4-BE49-F238E27FC236}">
                        <a16:creationId xmlns:a16="http://schemas.microsoft.com/office/drawing/2014/main" id="{85F64F5B-D4FE-44A8-A9F0-BDEE8B97DD68}"/>
                      </a:ext>
                    </a:extLst>
                  </p:cNvPr>
                  <p:cNvSpPr>
                    <a:spLocks noChangeArrowheads="1"/>
                  </p:cNvSpPr>
                  <p:nvPr/>
                </p:nvSpPr>
                <p:spPr bwMode="auto">
                  <a:xfrm rot="10800000">
                    <a:off x="3024" y="864"/>
                    <a:ext cx="142"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63 w 21600"/>
                      <a:gd name="T13" fmla="*/ 4596 h 21600"/>
                      <a:gd name="T14" fmla="*/ 17037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3366FF"/>
                  </a:solidFill>
                  <a:ln w="9525">
                    <a:solidFill>
                      <a:srgbClr val="3366FF"/>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grpSp>
            <p:grpSp>
              <p:nvGrpSpPr>
                <p:cNvPr id="21550" name="Group 44">
                  <a:extLst>
                    <a:ext uri="{FF2B5EF4-FFF2-40B4-BE49-F238E27FC236}">
                      <a16:creationId xmlns:a16="http://schemas.microsoft.com/office/drawing/2014/main" id="{CE20EC1D-572D-4BAB-893B-96A498B34CF3}"/>
                    </a:ext>
                  </a:extLst>
                </p:cNvPr>
                <p:cNvGrpSpPr>
                  <a:grpSpLocks/>
                </p:cNvGrpSpPr>
                <p:nvPr/>
              </p:nvGrpSpPr>
              <p:grpSpPr bwMode="auto">
                <a:xfrm>
                  <a:off x="4392" y="755"/>
                  <a:ext cx="96" cy="50"/>
                  <a:chOff x="3024" y="864"/>
                  <a:chExt cx="288" cy="96"/>
                </a:xfrm>
              </p:grpSpPr>
              <p:sp>
                <p:nvSpPr>
                  <p:cNvPr id="21566" name="AutoShape 45">
                    <a:extLst>
                      <a:ext uri="{FF2B5EF4-FFF2-40B4-BE49-F238E27FC236}">
                        <a16:creationId xmlns:a16="http://schemas.microsoft.com/office/drawing/2014/main" id="{3A9A639E-FC67-49D9-A2D2-8B9C9398ADDD}"/>
                      </a:ext>
                    </a:extLst>
                  </p:cNvPr>
                  <p:cNvSpPr>
                    <a:spLocks noChangeArrowheads="1"/>
                  </p:cNvSpPr>
                  <p:nvPr/>
                </p:nvSpPr>
                <p:spPr bwMode="auto">
                  <a:xfrm rot="10800000">
                    <a:off x="3168" y="866"/>
                    <a:ext cx="144"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96 h 21600"/>
                      <a:gd name="T14" fmla="*/ 17100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D60093"/>
                  </a:solidFill>
                  <a:ln w="9525">
                    <a:solidFill>
                      <a:srgbClr val="D60093"/>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67" name="Line 46">
                    <a:extLst>
                      <a:ext uri="{FF2B5EF4-FFF2-40B4-BE49-F238E27FC236}">
                        <a16:creationId xmlns:a16="http://schemas.microsoft.com/office/drawing/2014/main" id="{1C18A221-2939-4C40-BB23-CFBB761B15C5}"/>
                      </a:ext>
                    </a:extLst>
                  </p:cNvPr>
                  <p:cNvSpPr>
                    <a:spLocks noChangeShapeType="1"/>
                  </p:cNvSpPr>
                  <p:nvPr/>
                </p:nvSpPr>
                <p:spPr bwMode="auto">
                  <a:xfrm>
                    <a:off x="3024" y="960"/>
                    <a:ext cx="288" cy="0"/>
                  </a:xfrm>
                  <a:prstGeom prst="line">
                    <a:avLst/>
                  </a:prstGeom>
                  <a:noFill/>
                  <a:ln w="57150">
                    <a:solidFill>
                      <a:srgbClr val="D60093"/>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68" name="AutoShape 47">
                    <a:extLst>
                      <a:ext uri="{FF2B5EF4-FFF2-40B4-BE49-F238E27FC236}">
                        <a16:creationId xmlns:a16="http://schemas.microsoft.com/office/drawing/2014/main" id="{BB528E10-E3AD-4EA7-A5A6-66EFFA8FC45E}"/>
                      </a:ext>
                    </a:extLst>
                  </p:cNvPr>
                  <p:cNvSpPr>
                    <a:spLocks noChangeArrowheads="1"/>
                  </p:cNvSpPr>
                  <p:nvPr/>
                </p:nvSpPr>
                <p:spPr bwMode="auto">
                  <a:xfrm rot="10800000">
                    <a:off x="3024" y="864"/>
                    <a:ext cx="142"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63 w 21600"/>
                      <a:gd name="T13" fmla="*/ 4596 h 21600"/>
                      <a:gd name="T14" fmla="*/ 17037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D60093"/>
                  </a:solidFill>
                  <a:ln w="9525">
                    <a:solidFill>
                      <a:srgbClr val="D60093"/>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grpSp>
            <p:sp>
              <p:nvSpPr>
                <p:cNvPr id="21551" name="AutoShape 48">
                  <a:extLst>
                    <a:ext uri="{FF2B5EF4-FFF2-40B4-BE49-F238E27FC236}">
                      <a16:creationId xmlns:a16="http://schemas.microsoft.com/office/drawing/2014/main" id="{24677386-628F-44B6-B7E5-82A334CA2BEF}"/>
                    </a:ext>
                  </a:extLst>
                </p:cNvPr>
                <p:cNvSpPr>
                  <a:spLocks noChangeArrowheads="1"/>
                </p:cNvSpPr>
                <p:nvPr/>
              </p:nvSpPr>
              <p:spPr bwMode="auto">
                <a:xfrm>
                  <a:off x="4392" y="886"/>
                  <a:ext cx="96" cy="100"/>
                </a:xfrm>
                <a:prstGeom prst="star8">
                  <a:avLst>
                    <a:gd name="adj" fmla="val 36806"/>
                  </a:avLst>
                </a:prstGeom>
                <a:solidFill>
                  <a:schemeClr val="bg1"/>
                </a:solidFill>
                <a:ln w="9525">
                  <a:solidFill>
                    <a:srgbClr val="FF33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grpSp>
              <p:nvGrpSpPr>
                <p:cNvPr id="21552" name="Group 49">
                  <a:extLst>
                    <a:ext uri="{FF2B5EF4-FFF2-40B4-BE49-F238E27FC236}">
                      <a16:creationId xmlns:a16="http://schemas.microsoft.com/office/drawing/2014/main" id="{884A1624-50FD-4A42-AA3E-50A683AD4032}"/>
                    </a:ext>
                  </a:extLst>
                </p:cNvPr>
                <p:cNvGrpSpPr>
                  <a:grpSpLocks/>
                </p:cNvGrpSpPr>
                <p:nvPr/>
              </p:nvGrpSpPr>
              <p:grpSpPr bwMode="auto">
                <a:xfrm>
                  <a:off x="4416" y="1036"/>
                  <a:ext cx="96" cy="150"/>
                  <a:chOff x="1872" y="2304"/>
                  <a:chExt cx="528" cy="720"/>
                </a:xfrm>
              </p:grpSpPr>
              <p:sp>
                <p:nvSpPr>
                  <p:cNvPr id="21564" name="AutoShape 50">
                    <a:extLst>
                      <a:ext uri="{FF2B5EF4-FFF2-40B4-BE49-F238E27FC236}">
                        <a16:creationId xmlns:a16="http://schemas.microsoft.com/office/drawing/2014/main" id="{0AA78F1C-ED96-4DDB-A89B-98C8801815C9}"/>
                      </a:ext>
                    </a:extLst>
                  </p:cNvPr>
                  <p:cNvSpPr>
                    <a:spLocks noChangeArrowheads="1"/>
                  </p:cNvSpPr>
                  <p:nvPr/>
                </p:nvSpPr>
                <p:spPr bwMode="auto">
                  <a:xfrm>
                    <a:off x="1872" y="2304"/>
                    <a:ext cx="528" cy="432"/>
                  </a:xfrm>
                  <a:prstGeom prst="flowChartPunchedTape">
                    <a:avLst/>
                  </a:prstGeom>
                  <a:solidFill>
                    <a:srgbClr val="FF33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sp>
                <p:nvSpPr>
                  <p:cNvPr id="21565" name="Line 51">
                    <a:extLst>
                      <a:ext uri="{FF2B5EF4-FFF2-40B4-BE49-F238E27FC236}">
                        <a16:creationId xmlns:a16="http://schemas.microsoft.com/office/drawing/2014/main" id="{25CD86F2-D417-40A4-8156-41C02EA7EC71}"/>
                      </a:ext>
                    </a:extLst>
                  </p:cNvPr>
                  <p:cNvSpPr>
                    <a:spLocks noChangeShapeType="1"/>
                  </p:cNvSpPr>
                  <p:nvPr/>
                </p:nvSpPr>
                <p:spPr bwMode="auto">
                  <a:xfrm>
                    <a:off x="1872" y="2352"/>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grpSp>
            <p:sp>
              <p:nvSpPr>
                <p:cNvPr id="21553" name="Rectangle 53">
                  <a:extLst>
                    <a:ext uri="{FF2B5EF4-FFF2-40B4-BE49-F238E27FC236}">
                      <a16:creationId xmlns:a16="http://schemas.microsoft.com/office/drawing/2014/main" id="{DB020FC0-01BF-44FC-8294-F477BE594C5C}"/>
                    </a:ext>
                  </a:extLst>
                </p:cNvPr>
                <p:cNvSpPr>
                  <a:spLocks noChangeArrowheads="1"/>
                </p:cNvSpPr>
                <p:nvPr/>
              </p:nvSpPr>
              <p:spPr bwMode="auto">
                <a:xfrm>
                  <a:off x="4560" y="436"/>
                  <a:ext cx="86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vi-VN" sz="675" b="1" kern="1200">
                      <a:solidFill>
                        <a:srgbClr val="000000"/>
                      </a:solidFill>
                      <a:latin typeface="Times New Roman" panose="02020603050405020304" pitchFamily="18" charset="0"/>
                      <a:ea typeface="+mn-ea"/>
                      <a:cs typeface="Times New Roman" panose="02020603050405020304" pitchFamily="18" charset="0"/>
                    </a:rPr>
                    <a:t>Lực lượng Công xã Pari</a:t>
                  </a:r>
                </a:p>
              </p:txBody>
            </p:sp>
            <p:sp>
              <p:nvSpPr>
                <p:cNvPr id="21554" name="Rectangle 54">
                  <a:extLst>
                    <a:ext uri="{FF2B5EF4-FFF2-40B4-BE49-F238E27FC236}">
                      <a16:creationId xmlns:a16="http://schemas.microsoft.com/office/drawing/2014/main" id="{26A279AE-2DF7-4CAC-9CA8-8352A2EE94F2}"/>
                    </a:ext>
                  </a:extLst>
                </p:cNvPr>
                <p:cNvSpPr>
                  <a:spLocks noChangeArrowheads="1"/>
                </p:cNvSpPr>
                <p:nvPr/>
              </p:nvSpPr>
              <p:spPr bwMode="auto">
                <a:xfrm>
                  <a:off x="4560" y="586"/>
                  <a:ext cx="72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vi-VN" sz="675" b="1" kern="1200">
                      <a:solidFill>
                        <a:srgbClr val="000000"/>
                      </a:solidFill>
                      <a:latin typeface="Times New Roman" panose="02020603050405020304" pitchFamily="18" charset="0"/>
                      <a:ea typeface="+mn-ea"/>
                      <a:cs typeface="Times New Roman" panose="02020603050405020304" pitchFamily="18" charset="0"/>
                    </a:rPr>
                    <a:t>Lực lượng quân Phổ</a:t>
                  </a:r>
                </a:p>
              </p:txBody>
            </p:sp>
            <p:sp>
              <p:nvSpPr>
                <p:cNvPr id="21555" name="Rectangle 55">
                  <a:extLst>
                    <a:ext uri="{FF2B5EF4-FFF2-40B4-BE49-F238E27FC236}">
                      <a16:creationId xmlns:a16="http://schemas.microsoft.com/office/drawing/2014/main" id="{0944CE7E-7F6A-4D97-8063-96752B465BF4}"/>
                    </a:ext>
                  </a:extLst>
                </p:cNvPr>
                <p:cNvSpPr>
                  <a:spLocks noChangeArrowheads="1"/>
                </p:cNvSpPr>
                <p:nvPr/>
              </p:nvSpPr>
              <p:spPr bwMode="auto">
                <a:xfrm>
                  <a:off x="4560" y="736"/>
                  <a:ext cx="86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vi-VN" sz="675" b="1" kern="1200">
                      <a:solidFill>
                        <a:srgbClr val="000000"/>
                      </a:solidFill>
                      <a:latin typeface="Times New Roman" panose="02020603050405020304" pitchFamily="18" charset="0"/>
                      <a:ea typeface="+mn-ea"/>
                      <a:cs typeface="Times New Roman" panose="02020603050405020304" pitchFamily="18" charset="0"/>
                    </a:rPr>
                    <a:t>Lực lượng quân Véc xai</a:t>
                  </a:r>
                </a:p>
              </p:txBody>
            </p:sp>
            <p:sp>
              <p:nvSpPr>
                <p:cNvPr id="21556" name="Rectangle 56">
                  <a:extLst>
                    <a:ext uri="{FF2B5EF4-FFF2-40B4-BE49-F238E27FC236}">
                      <a16:creationId xmlns:a16="http://schemas.microsoft.com/office/drawing/2014/main" id="{33FA2377-5F82-47B4-B48C-1B5525952B01}"/>
                    </a:ext>
                  </a:extLst>
                </p:cNvPr>
                <p:cNvSpPr>
                  <a:spLocks noChangeArrowheads="1"/>
                </p:cNvSpPr>
                <p:nvPr/>
              </p:nvSpPr>
              <p:spPr bwMode="auto">
                <a:xfrm>
                  <a:off x="4560" y="886"/>
                  <a:ext cx="48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vi-VN" sz="675" b="1" kern="1200">
                      <a:solidFill>
                        <a:srgbClr val="000000"/>
                      </a:solidFill>
                      <a:latin typeface="Times New Roman" panose="02020603050405020304" pitchFamily="18" charset="0"/>
                      <a:ea typeface="+mn-ea"/>
                      <a:cs typeface="Times New Roman" panose="02020603050405020304" pitchFamily="18" charset="0"/>
                    </a:rPr>
                    <a:t>Các pháo đài</a:t>
                  </a:r>
                </a:p>
              </p:txBody>
            </p:sp>
            <p:sp>
              <p:nvSpPr>
                <p:cNvPr id="21557" name="Rectangle 57">
                  <a:extLst>
                    <a:ext uri="{FF2B5EF4-FFF2-40B4-BE49-F238E27FC236}">
                      <a16:creationId xmlns:a16="http://schemas.microsoft.com/office/drawing/2014/main" id="{1702D303-2374-4F7C-8D65-AA85F994A6CE}"/>
                    </a:ext>
                  </a:extLst>
                </p:cNvPr>
                <p:cNvSpPr>
                  <a:spLocks noChangeArrowheads="1"/>
                </p:cNvSpPr>
                <p:nvPr/>
              </p:nvSpPr>
              <p:spPr bwMode="auto">
                <a:xfrm>
                  <a:off x="4560" y="1036"/>
                  <a:ext cx="816"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vi-VN" sz="675" b="1" kern="1200">
                      <a:solidFill>
                        <a:srgbClr val="000000"/>
                      </a:solidFill>
                      <a:latin typeface="Times New Roman" panose="02020603050405020304" pitchFamily="18" charset="0"/>
                      <a:ea typeface="+mn-ea"/>
                      <a:cs typeface="Times New Roman" panose="02020603050405020304" pitchFamily="18" charset="0"/>
                    </a:rPr>
                    <a:t>Nơi thành lập Công xã</a:t>
                  </a:r>
                </a:p>
              </p:txBody>
            </p:sp>
            <p:grpSp>
              <p:nvGrpSpPr>
                <p:cNvPr id="21558" name="Group 59">
                  <a:extLst>
                    <a:ext uri="{FF2B5EF4-FFF2-40B4-BE49-F238E27FC236}">
                      <a16:creationId xmlns:a16="http://schemas.microsoft.com/office/drawing/2014/main" id="{41FDD0CD-25E9-4C49-8239-DC78D64BD2E7}"/>
                    </a:ext>
                  </a:extLst>
                </p:cNvPr>
                <p:cNvGrpSpPr>
                  <a:grpSpLocks/>
                </p:cNvGrpSpPr>
                <p:nvPr/>
              </p:nvGrpSpPr>
              <p:grpSpPr bwMode="auto">
                <a:xfrm>
                  <a:off x="4416" y="1186"/>
                  <a:ext cx="96" cy="200"/>
                  <a:chOff x="3552" y="1968"/>
                  <a:chExt cx="384" cy="432"/>
                </a:xfrm>
              </p:grpSpPr>
              <p:grpSp>
                <p:nvGrpSpPr>
                  <p:cNvPr id="21560" name="Group 60">
                    <a:extLst>
                      <a:ext uri="{FF2B5EF4-FFF2-40B4-BE49-F238E27FC236}">
                        <a16:creationId xmlns:a16="http://schemas.microsoft.com/office/drawing/2014/main" id="{F1CC4E0B-A53B-409E-93CE-D1A3F959190A}"/>
                      </a:ext>
                    </a:extLst>
                  </p:cNvPr>
                  <p:cNvGrpSpPr>
                    <a:grpSpLocks/>
                  </p:cNvGrpSpPr>
                  <p:nvPr/>
                </p:nvGrpSpPr>
                <p:grpSpPr bwMode="auto">
                  <a:xfrm rot="1208178">
                    <a:off x="3600" y="1968"/>
                    <a:ext cx="336" cy="384"/>
                    <a:chOff x="1872" y="2304"/>
                    <a:chExt cx="528" cy="720"/>
                  </a:xfrm>
                </p:grpSpPr>
                <p:sp>
                  <p:nvSpPr>
                    <p:cNvPr id="21562" name="AutoShape 61">
                      <a:extLst>
                        <a:ext uri="{FF2B5EF4-FFF2-40B4-BE49-F238E27FC236}">
                          <a16:creationId xmlns:a16="http://schemas.microsoft.com/office/drawing/2014/main" id="{E6FD5EDF-EEC3-498A-A1B7-66BD1161CB78}"/>
                        </a:ext>
                      </a:extLst>
                    </p:cNvPr>
                    <p:cNvSpPr>
                      <a:spLocks noChangeArrowheads="1"/>
                    </p:cNvSpPr>
                    <p:nvPr/>
                  </p:nvSpPr>
                  <p:spPr bwMode="auto">
                    <a:xfrm>
                      <a:off x="1872" y="2304"/>
                      <a:ext cx="528" cy="432"/>
                    </a:xfrm>
                    <a:prstGeom prst="flowChartPunchedTape">
                      <a:avLst/>
                    </a:prstGeom>
                    <a:solidFill>
                      <a:srgbClr val="FF33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sp>
                  <p:nvSpPr>
                    <p:cNvPr id="21563" name="Line 62">
                      <a:extLst>
                        <a:ext uri="{FF2B5EF4-FFF2-40B4-BE49-F238E27FC236}">
                          <a16:creationId xmlns:a16="http://schemas.microsoft.com/office/drawing/2014/main" id="{31DFF8BF-21AF-435C-B692-C3749F9CB89B}"/>
                        </a:ext>
                      </a:extLst>
                    </p:cNvPr>
                    <p:cNvSpPr>
                      <a:spLocks noChangeShapeType="1"/>
                    </p:cNvSpPr>
                    <p:nvPr/>
                  </p:nvSpPr>
                  <p:spPr bwMode="auto">
                    <a:xfrm>
                      <a:off x="1872" y="2352"/>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grpSp>
              <p:sp>
                <p:nvSpPr>
                  <p:cNvPr id="21561" name="AutoShape 63">
                    <a:extLst>
                      <a:ext uri="{FF2B5EF4-FFF2-40B4-BE49-F238E27FC236}">
                        <a16:creationId xmlns:a16="http://schemas.microsoft.com/office/drawing/2014/main" id="{39E0CFCF-9ED2-43CD-886E-C1D4B53086DE}"/>
                      </a:ext>
                    </a:extLst>
                  </p:cNvPr>
                  <p:cNvSpPr>
                    <a:spLocks noChangeArrowheads="1"/>
                  </p:cNvSpPr>
                  <p:nvPr/>
                </p:nvSpPr>
                <p:spPr bwMode="auto">
                  <a:xfrm>
                    <a:off x="3552" y="2208"/>
                    <a:ext cx="192" cy="192"/>
                  </a:xfrm>
                  <a:prstGeom prst="flowChartPunchedCard">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grpSp>
            <p:sp>
              <p:nvSpPr>
                <p:cNvPr id="21559" name="Rectangle 64">
                  <a:extLst>
                    <a:ext uri="{FF2B5EF4-FFF2-40B4-BE49-F238E27FC236}">
                      <a16:creationId xmlns:a16="http://schemas.microsoft.com/office/drawing/2014/main" id="{8E586744-30AB-49CC-8E32-8A763C1E5D43}"/>
                    </a:ext>
                  </a:extLst>
                </p:cNvPr>
                <p:cNvSpPr>
                  <a:spLocks noChangeArrowheads="1"/>
                </p:cNvSpPr>
                <p:nvPr/>
              </p:nvSpPr>
              <p:spPr bwMode="auto">
                <a:xfrm>
                  <a:off x="4560" y="1186"/>
                  <a:ext cx="120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vi-VN" sz="675" b="1" kern="1200">
                      <a:solidFill>
                        <a:srgbClr val="000000"/>
                      </a:solidFill>
                      <a:latin typeface="Times New Roman" panose="02020603050405020304" pitchFamily="18" charset="0"/>
                      <a:ea typeface="+mn-ea"/>
                      <a:cs typeface="Times New Roman" panose="02020603050405020304" pitchFamily="18" charset="0"/>
                    </a:rPr>
                    <a:t>Nơi diễn ra những trận đánh       </a:t>
                  </a:r>
                </a:p>
                <a:p>
                  <a:pPr defTabSz="685800" fontAlgn="base">
                    <a:spcBef>
                      <a:spcPct val="0"/>
                    </a:spcBef>
                    <a:spcAft>
                      <a:spcPct val="0"/>
                    </a:spcAft>
                    <a:buClrTx/>
                  </a:pPr>
                  <a:r>
                    <a:rPr lang="en-US" altLang="vi-VN" sz="675" b="1" kern="1200">
                      <a:solidFill>
                        <a:srgbClr val="000000"/>
                      </a:solidFill>
                      <a:latin typeface="Times New Roman" panose="02020603050405020304" pitchFamily="18" charset="0"/>
                      <a:ea typeface="+mn-ea"/>
                      <a:cs typeface="Times New Roman" panose="02020603050405020304" pitchFamily="18" charset="0"/>
                    </a:rPr>
                    <a:t>cuối cùng của các chiến sĩ công xã</a:t>
                  </a:r>
                </a:p>
              </p:txBody>
            </p:sp>
          </p:grpSp>
        </p:grpSp>
      </p:grpSp>
      <p:grpSp>
        <p:nvGrpSpPr>
          <p:cNvPr id="11" name="Group 3">
            <a:extLst>
              <a:ext uri="{FF2B5EF4-FFF2-40B4-BE49-F238E27FC236}">
                <a16:creationId xmlns:a16="http://schemas.microsoft.com/office/drawing/2014/main" id="{EA7E724A-AA8E-4578-9283-032D32AA9A4D}"/>
              </a:ext>
            </a:extLst>
          </p:cNvPr>
          <p:cNvGrpSpPr>
            <a:grpSpLocks/>
          </p:cNvGrpSpPr>
          <p:nvPr/>
        </p:nvGrpSpPr>
        <p:grpSpPr bwMode="auto">
          <a:xfrm>
            <a:off x="3648712" y="1371599"/>
            <a:ext cx="2355400" cy="2931459"/>
            <a:chOff x="2356" y="1199"/>
            <a:chExt cx="1964" cy="2305"/>
          </a:xfrm>
        </p:grpSpPr>
        <p:sp>
          <p:nvSpPr>
            <p:cNvPr id="21529" name="Freeform 4">
              <a:extLst>
                <a:ext uri="{FF2B5EF4-FFF2-40B4-BE49-F238E27FC236}">
                  <a16:creationId xmlns:a16="http://schemas.microsoft.com/office/drawing/2014/main" id="{00933C31-56B0-4B92-A9F1-7408CBFD7A79}"/>
                </a:ext>
              </a:extLst>
            </p:cNvPr>
            <p:cNvSpPr>
              <a:spLocks/>
            </p:cNvSpPr>
            <p:nvPr/>
          </p:nvSpPr>
          <p:spPr bwMode="auto">
            <a:xfrm>
              <a:off x="2416" y="1248"/>
              <a:ext cx="1904" cy="2168"/>
            </a:xfrm>
            <a:custGeom>
              <a:avLst/>
              <a:gdLst>
                <a:gd name="T0" fmla="*/ 1136 w 1904"/>
                <a:gd name="T1" fmla="*/ 0 h 2168"/>
                <a:gd name="T2" fmla="*/ 1040 w 1904"/>
                <a:gd name="T3" fmla="*/ 48 h 2168"/>
                <a:gd name="T4" fmla="*/ 848 w 1904"/>
                <a:gd name="T5" fmla="*/ 48 h 2168"/>
                <a:gd name="T6" fmla="*/ 752 w 1904"/>
                <a:gd name="T7" fmla="*/ 48 h 2168"/>
                <a:gd name="T8" fmla="*/ 464 w 1904"/>
                <a:gd name="T9" fmla="*/ 240 h 2168"/>
                <a:gd name="T10" fmla="*/ 368 w 1904"/>
                <a:gd name="T11" fmla="*/ 288 h 2168"/>
                <a:gd name="T12" fmla="*/ 272 w 1904"/>
                <a:gd name="T13" fmla="*/ 384 h 2168"/>
                <a:gd name="T14" fmla="*/ 320 w 1904"/>
                <a:gd name="T15" fmla="*/ 624 h 2168"/>
                <a:gd name="T16" fmla="*/ 272 w 1904"/>
                <a:gd name="T17" fmla="*/ 768 h 2168"/>
                <a:gd name="T18" fmla="*/ 32 w 1904"/>
                <a:gd name="T19" fmla="*/ 1248 h 2168"/>
                <a:gd name="T20" fmla="*/ 80 w 1904"/>
                <a:gd name="T21" fmla="*/ 1440 h 2168"/>
                <a:gd name="T22" fmla="*/ 224 w 1904"/>
                <a:gd name="T23" fmla="*/ 1488 h 2168"/>
                <a:gd name="T24" fmla="*/ 416 w 1904"/>
                <a:gd name="T25" fmla="*/ 1680 h 2168"/>
                <a:gd name="T26" fmla="*/ 704 w 1904"/>
                <a:gd name="T27" fmla="*/ 1920 h 2168"/>
                <a:gd name="T28" fmla="*/ 752 w 1904"/>
                <a:gd name="T29" fmla="*/ 2064 h 2168"/>
                <a:gd name="T30" fmla="*/ 848 w 1904"/>
                <a:gd name="T31" fmla="*/ 2160 h 2168"/>
                <a:gd name="T32" fmla="*/ 1040 w 1904"/>
                <a:gd name="T33" fmla="*/ 2064 h 2168"/>
                <a:gd name="T34" fmla="*/ 1376 w 1904"/>
                <a:gd name="T35" fmla="*/ 2160 h 2168"/>
                <a:gd name="T36" fmla="*/ 1904 w 1904"/>
                <a:gd name="T37" fmla="*/ 2112 h 2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04"/>
                <a:gd name="T58" fmla="*/ 0 h 2168"/>
                <a:gd name="T59" fmla="*/ 1904 w 1904"/>
                <a:gd name="T60" fmla="*/ 2168 h 2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04" h="2168">
                  <a:moveTo>
                    <a:pt x="1136" y="0"/>
                  </a:moveTo>
                  <a:cubicBezTo>
                    <a:pt x="1112" y="20"/>
                    <a:pt x="1088" y="40"/>
                    <a:pt x="1040" y="48"/>
                  </a:cubicBezTo>
                  <a:cubicBezTo>
                    <a:pt x="992" y="56"/>
                    <a:pt x="896" y="48"/>
                    <a:pt x="848" y="48"/>
                  </a:cubicBezTo>
                  <a:cubicBezTo>
                    <a:pt x="800" y="48"/>
                    <a:pt x="816" y="16"/>
                    <a:pt x="752" y="48"/>
                  </a:cubicBezTo>
                  <a:cubicBezTo>
                    <a:pt x="688" y="80"/>
                    <a:pt x="528" y="200"/>
                    <a:pt x="464" y="240"/>
                  </a:cubicBezTo>
                  <a:cubicBezTo>
                    <a:pt x="400" y="280"/>
                    <a:pt x="400" y="264"/>
                    <a:pt x="368" y="288"/>
                  </a:cubicBezTo>
                  <a:cubicBezTo>
                    <a:pt x="336" y="312"/>
                    <a:pt x="280" y="328"/>
                    <a:pt x="272" y="384"/>
                  </a:cubicBezTo>
                  <a:cubicBezTo>
                    <a:pt x="264" y="440"/>
                    <a:pt x="320" y="560"/>
                    <a:pt x="320" y="624"/>
                  </a:cubicBezTo>
                  <a:cubicBezTo>
                    <a:pt x="320" y="688"/>
                    <a:pt x="320" y="664"/>
                    <a:pt x="272" y="768"/>
                  </a:cubicBezTo>
                  <a:cubicBezTo>
                    <a:pt x="224" y="872"/>
                    <a:pt x="64" y="1136"/>
                    <a:pt x="32" y="1248"/>
                  </a:cubicBezTo>
                  <a:cubicBezTo>
                    <a:pt x="0" y="1360"/>
                    <a:pt x="48" y="1400"/>
                    <a:pt x="80" y="1440"/>
                  </a:cubicBezTo>
                  <a:cubicBezTo>
                    <a:pt x="112" y="1480"/>
                    <a:pt x="168" y="1448"/>
                    <a:pt x="224" y="1488"/>
                  </a:cubicBezTo>
                  <a:cubicBezTo>
                    <a:pt x="280" y="1528"/>
                    <a:pt x="336" y="1608"/>
                    <a:pt x="416" y="1680"/>
                  </a:cubicBezTo>
                  <a:cubicBezTo>
                    <a:pt x="496" y="1752"/>
                    <a:pt x="648" y="1856"/>
                    <a:pt x="704" y="1920"/>
                  </a:cubicBezTo>
                  <a:cubicBezTo>
                    <a:pt x="760" y="1984"/>
                    <a:pt x="728" y="2024"/>
                    <a:pt x="752" y="2064"/>
                  </a:cubicBezTo>
                  <a:cubicBezTo>
                    <a:pt x="776" y="2104"/>
                    <a:pt x="800" y="2160"/>
                    <a:pt x="848" y="2160"/>
                  </a:cubicBezTo>
                  <a:cubicBezTo>
                    <a:pt x="896" y="2160"/>
                    <a:pt x="952" y="2064"/>
                    <a:pt x="1040" y="2064"/>
                  </a:cubicBezTo>
                  <a:cubicBezTo>
                    <a:pt x="1128" y="2064"/>
                    <a:pt x="1232" y="2152"/>
                    <a:pt x="1376" y="2160"/>
                  </a:cubicBezTo>
                  <a:cubicBezTo>
                    <a:pt x="1520" y="2168"/>
                    <a:pt x="1712" y="2140"/>
                    <a:pt x="1904" y="2112"/>
                  </a:cubicBezTo>
                </a:path>
              </a:pathLst>
            </a:custGeom>
            <a:noFill/>
            <a:ln w="762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30" name="AutoShape 5">
              <a:extLst>
                <a:ext uri="{FF2B5EF4-FFF2-40B4-BE49-F238E27FC236}">
                  <a16:creationId xmlns:a16="http://schemas.microsoft.com/office/drawing/2014/main" id="{7249357E-B796-4C24-9402-11D48B22DE91}"/>
                </a:ext>
              </a:extLst>
            </p:cNvPr>
            <p:cNvSpPr>
              <a:spLocks noChangeArrowheads="1"/>
            </p:cNvSpPr>
            <p:nvPr/>
          </p:nvSpPr>
          <p:spPr bwMode="auto">
            <a:xfrm rot="10511187">
              <a:off x="3316" y="1199"/>
              <a:ext cx="190"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7 w 21600"/>
                <a:gd name="T13" fmla="*/ 4596 h 21600"/>
                <a:gd name="T14" fmla="*/ 17053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31" name="AutoShape 6">
              <a:extLst>
                <a:ext uri="{FF2B5EF4-FFF2-40B4-BE49-F238E27FC236}">
                  <a16:creationId xmlns:a16="http://schemas.microsoft.com/office/drawing/2014/main" id="{21CB4351-4B53-4835-8AFB-0DE308880B13}"/>
                </a:ext>
              </a:extLst>
            </p:cNvPr>
            <p:cNvSpPr>
              <a:spLocks noChangeArrowheads="1"/>
            </p:cNvSpPr>
            <p:nvPr/>
          </p:nvSpPr>
          <p:spPr bwMode="auto">
            <a:xfrm rot="9564342">
              <a:off x="3040" y="1244"/>
              <a:ext cx="192"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76200">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32" name="AutoShape 7">
              <a:extLst>
                <a:ext uri="{FF2B5EF4-FFF2-40B4-BE49-F238E27FC236}">
                  <a16:creationId xmlns:a16="http://schemas.microsoft.com/office/drawing/2014/main" id="{7ABD8979-A3B9-4FCC-827D-A6765D93146E}"/>
                </a:ext>
              </a:extLst>
            </p:cNvPr>
            <p:cNvSpPr>
              <a:spLocks noChangeArrowheads="1"/>
            </p:cNvSpPr>
            <p:nvPr/>
          </p:nvSpPr>
          <p:spPr bwMode="auto">
            <a:xfrm rot="9290541">
              <a:off x="2756" y="1387"/>
              <a:ext cx="192"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33" name="AutoShape 8">
              <a:extLst>
                <a:ext uri="{FF2B5EF4-FFF2-40B4-BE49-F238E27FC236}">
                  <a16:creationId xmlns:a16="http://schemas.microsoft.com/office/drawing/2014/main" id="{59589C33-12DD-475E-8FAB-26E7025C35BD}"/>
                </a:ext>
              </a:extLst>
            </p:cNvPr>
            <p:cNvSpPr>
              <a:spLocks noChangeArrowheads="1"/>
            </p:cNvSpPr>
            <p:nvPr/>
          </p:nvSpPr>
          <p:spPr bwMode="auto">
            <a:xfrm rot="6213819">
              <a:off x="2540" y="1592"/>
              <a:ext cx="197" cy="9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5 w 21600"/>
                <a:gd name="T13" fmla="*/ 4547 h 21600"/>
                <a:gd name="T14" fmla="*/ 17105 w 21600"/>
                <a:gd name="T15" fmla="*/ 170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34" name="AutoShape 9">
              <a:extLst>
                <a:ext uri="{FF2B5EF4-FFF2-40B4-BE49-F238E27FC236}">
                  <a16:creationId xmlns:a16="http://schemas.microsoft.com/office/drawing/2014/main" id="{8344BEC7-EA97-41A7-99F9-CADC72E85CFE}"/>
                </a:ext>
              </a:extLst>
            </p:cNvPr>
            <p:cNvSpPr>
              <a:spLocks noChangeArrowheads="1"/>
            </p:cNvSpPr>
            <p:nvPr/>
          </p:nvSpPr>
          <p:spPr bwMode="auto">
            <a:xfrm rot="6023331">
              <a:off x="2543" y="1880"/>
              <a:ext cx="192"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57150">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35" name="AutoShape 10">
              <a:extLst>
                <a:ext uri="{FF2B5EF4-FFF2-40B4-BE49-F238E27FC236}">
                  <a16:creationId xmlns:a16="http://schemas.microsoft.com/office/drawing/2014/main" id="{35D529B8-47DD-4DF9-A96F-FA630614D250}"/>
                </a:ext>
              </a:extLst>
            </p:cNvPr>
            <p:cNvSpPr>
              <a:spLocks noChangeArrowheads="1"/>
            </p:cNvSpPr>
            <p:nvPr/>
          </p:nvSpPr>
          <p:spPr bwMode="auto">
            <a:xfrm rot="7062238">
              <a:off x="2424" y="2185"/>
              <a:ext cx="158" cy="1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36" name="AutoShape 11">
              <a:extLst>
                <a:ext uri="{FF2B5EF4-FFF2-40B4-BE49-F238E27FC236}">
                  <a16:creationId xmlns:a16="http://schemas.microsoft.com/office/drawing/2014/main" id="{46533005-C84A-40FA-8A8A-88576D4F23B7}"/>
                </a:ext>
              </a:extLst>
            </p:cNvPr>
            <p:cNvSpPr>
              <a:spLocks noChangeArrowheads="1"/>
            </p:cNvSpPr>
            <p:nvPr/>
          </p:nvSpPr>
          <p:spPr bwMode="auto">
            <a:xfrm rot="4708332">
              <a:off x="2310" y="2589"/>
              <a:ext cx="187" cy="9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547 h 21600"/>
                <a:gd name="T14" fmla="*/ 17095 w 21600"/>
                <a:gd name="T15" fmla="*/ 170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37" name="AutoShape 12">
              <a:extLst>
                <a:ext uri="{FF2B5EF4-FFF2-40B4-BE49-F238E27FC236}">
                  <a16:creationId xmlns:a16="http://schemas.microsoft.com/office/drawing/2014/main" id="{A38135B7-B2C0-4128-A305-DE55EDED5D7E}"/>
                </a:ext>
              </a:extLst>
            </p:cNvPr>
            <p:cNvSpPr>
              <a:spLocks noChangeArrowheads="1"/>
            </p:cNvSpPr>
            <p:nvPr/>
          </p:nvSpPr>
          <p:spPr bwMode="auto">
            <a:xfrm rot="3179442">
              <a:off x="2539" y="2769"/>
              <a:ext cx="192"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38" name="AutoShape 13">
              <a:extLst>
                <a:ext uri="{FF2B5EF4-FFF2-40B4-BE49-F238E27FC236}">
                  <a16:creationId xmlns:a16="http://schemas.microsoft.com/office/drawing/2014/main" id="{E7F62BAC-ECAA-4A00-87B7-8578C617E7CD}"/>
                </a:ext>
              </a:extLst>
            </p:cNvPr>
            <p:cNvSpPr>
              <a:spLocks noChangeArrowheads="1"/>
            </p:cNvSpPr>
            <p:nvPr/>
          </p:nvSpPr>
          <p:spPr bwMode="auto">
            <a:xfrm rot="3149219">
              <a:off x="2781" y="3007"/>
              <a:ext cx="194" cy="10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54 w 21600"/>
                <a:gd name="T13" fmla="*/ 4491 h 21600"/>
                <a:gd name="T14" fmla="*/ 17146 w 21600"/>
                <a:gd name="T15" fmla="*/ 1710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57150">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39" name="AutoShape 14">
              <a:extLst>
                <a:ext uri="{FF2B5EF4-FFF2-40B4-BE49-F238E27FC236}">
                  <a16:creationId xmlns:a16="http://schemas.microsoft.com/office/drawing/2014/main" id="{24839E6C-409C-45A9-B395-FEE8E6E957DA}"/>
                </a:ext>
              </a:extLst>
            </p:cNvPr>
            <p:cNvSpPr>
              <a:spLocks noChangeArrowheads="1"/>
            </p:cNvSpPr>
            <p:nvPr/>
          </p:nvSpPr>
          <p:spPr bwMode="auto">
            <a:xfrm rot="3277829">
              <a:off x="3015" y="3216"/>
              <a:ext cx="192"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38100">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40" name="AutoShape 15">
              <a:extLst>
                <a:ext uri="{FF2B5EF4-FFF2-40B4-BE49-F238E27FC236}">
                  <a16:creationId xmlns:a16="http://schemas.microsoft.com/office/drawing/2014/main" id="{0EC4B561-E58E-4A67-B1A3-2FCD4AECC9F3}"/>
                </a:ext>
              </a:extLst>
            </p:cNvPr>
            <p:cNvSpPr>
              <a:spLocks noChangeArrowheads="1"/>
            </p:cNvSpPr>
            <p:nvPr/>
          </p:nvSpPr>
          <p:spPr bwMode="auto">
            <a:xfrm rot="354919">
              <a:off x="3360" y="3312"/>
              <a:ext cx="192"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3175">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41" name="AutoShape 16">
              <a:extLst>
                <a:ext uri="{FF2B5EF4-FFF2-40B4-BE49-F238E27FC236}">
                  <a16:creationId xmlns:a16="http://schemas.microsoft.com/office/drawing/2014/main" id="{1A32FDA3-400C-4954-8801-4D6AD70923F4}"/>
                </a:ext>
              </a:extLst>
            </p:cNvPr>
            <p:cNvSpPr>
              <a:spLocks noChangeArrowheads="1"/>
            </p:cNvSpPr>
            <p:nvPr/>
          </p:nvSpPr>
          <p:spPr bwMode="auto">
            <a:xfrm rot="-503394">
              <a:off x="4072" y="3407"/>
              <a:ext cx="196"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8 w 21600"/>
                <a:gd name="T13" fmla="*/ 4500 h 21600"/>
                <a:gd name="T14" fmla="*/ 17082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42" name="AutoShape 17">
              <a:extLst>
                <a:ext uri="{FF2B5EF4-FFF2-40B4-BE49-F238E27FC236}">
                  <a16:creationId xmlns:a16="http://schemas.microsoft.com/office/drawing/2014/main" id="{6B62B1A2-F997-40DE-B7CC-B55420F6215D}"/>
                </a:ext>
              </a:extLst>
            </p:cNvPr>
            <p:cNvSpPr>
              <a:spLocks noChangeArrowheads="1"/>
            </p:cNvSpPr>
            <p:nvPr/>
          </p:nvSpPr>
          <p:spPr bwMode="auto">
            <a:xfrm rot="-503394">
              <a:off x="3744" y="3408"/>
              <a:ext cx="196"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8 w 21600"/>
                <a:gd name="T13" fmla="*/ 4500 h 21600"/>
                <a:gd name="T14" fmla="*/ 17082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solidFill>
            <a:ln w="9525">
              <a:solidFill>
                <a:srgbClr val="008000"/>
              </a:solidFill>
              <a:miter lim="800000"/>
              <a:headEnd/>
              <a:tailEnd/>
            </a:ln>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grpSp>
      <p:sp>
        <p:nvSpPr>
          <p:cNvPr id="58386" name="AutoShape 18">
            <a:extLst>
              <a:ext uri="{FF2B5EF4-FFF2-40B4-BE49-F238E27FC236}">
                <a16:creationId xmlns:a16="http://schemas.microsoft.com/office/drawing/2014/main" id="{19AC340C-261D-4BE6-B2D2-CCE6BC8C6190}"/>
              </a:ext>
            </a:extLst>
          </p:cNvPr>
          <p:cNvSpPr>
            <a:spLocks noChangeArrowheads="1"/>
          </p:cNvSpPr>
          <p:nvPr/>
        </p:nvSpPr>
        <p:spPr bwMode="auto">
          <a:xfrm rot="20048553">
            <a:off x="1303962" y="3527063"/>
            <a:ext cx="1860360" cy="227730"/>
          </a:xfrm>
          <a:prstGeom prst="notchedRightArrow">
            <a:avLst>
              <a:gd name="adj1" fmla="val 47713"/>
              <a:gd name="adj2" fmla="val 132905"/>
            </a:avLst>
          </a:prstGeom>
          <a:solidFill>
            <a:srgbClr val="D60093"/>
          </a:solidFill>
          <a:ln w="9525">
            <a:solidFill>
              <a:srgbClr val="D60093"/>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sp>
        <p:nvSpPr>
          <p:cNvPr id="58387" name="AutoShape 19">
            <a:extLst>
              <a:ext uri="{FF2B5EF4-FFF2-40B4-BE49-F238E27FC236}">
                <a16:creationId xmlns:a16="http://schemas.microsoft.com/office/drawing/2014/main" id="{61FD4CA1-99FC-4C74-BD50-53ED6879552C}"/>
              </a:ext>
            </a:extLst>
          </p:cNvPr>
          <p:cNvSpPr>
            <a:spLocks noChangeArrowheads="1"/>
          </p:cNvSpPr>
          <p:nvPr/>
        </p:nvSpPr>
        <p:spPr bwMode="auto">
          <a:xfrm rot="19672415">
            <a:off x="3473153" y="2518859"/>
            <a:ext cx="1510393" cy="189256"/>
          </a:xfrm>
          <a:prstGeom prst="notchedRightArrow">
            <a:avLst>
              <a:gd name="adj1" fmla="val 50000"/>
              <a:gd name="adj2" fmla="val 180629"/>
            </a:avLst>
          </a:prstGeom>
          <a:solidFill>
            <a:srgbClr val="D60093"/>
          </a:solidFill>
          <a:ln w="9525">
            <a:solidFill>
              <a:srgbClr val="D60093"/>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grpSp>
        <p:nvGrpSpPr>
          <p:cNvPr id="12" name="Group 20">
            <a:extLst>
              <a:ext uri="{FF2B5EF4-FFF2-40B4-BE49-F238E27FC236}">
                <a16:creationId xmlns:a16="http://schemas.microsoft.com/office/drawing/2014/main" id="{079074FA-AE4E-44B1-AE0F-EC2C12B6F9AA}"/>
              </a:ext>
            </a:extLst>
          </p:cNvPr>
          <p:cNvGrpSpPr>
            <a:grpSpLocks/>
          </p:cNvGrpSpPr>
          <p:nvPr/>
        </p:nvGrpSpPr>
        <p:grpSpPr bwMode="auto">
          <a:xfrm>
            <a:off x="5657850" y="2343150"/>
            <a:ext cx="400050" cy="457200"/>
            <a:chOff x="1872" y="2304"/>
            <a:chExt cx="528" cy="720"/>
          </a:xfrm>
        </p:grpSpPr>
        <p:sp>
          <p:nvSpPr>
            <p:cNvPr id="21527" name="AutoShape 21">
              <a:extLst>
                <a:ext uri="{FF2B5EF4-FFF2-40B4-BE49-F238E27FC236}">
                  <a16:creationId xmlns:a16="http://schemas.microsoft.com/office/drawing/2014/main" id="{9A9BACF1-BA09-401B-AB6F-52EB1B585172}"/>
                </a:ext>
              </a:extLst>
            </p:cNvPr>
            <p:cNvSpPr>
              <a:spLocks noChangeArrowheads="1"/>
            </p:cNvSpPr>
            <p:nvPr/>
          </p:nvSpPr>
          <p:spPr bwMode="auto">
            <a:xfrm>
              <a:off x="1872" y="2304"/>
              <a:ext cx="528" cy="432"/>
            </a:xfrm>
            <a:prstGeom prst="flowChartPunchedTape">
              <a:avLst/>
            </a:prstGeom>
            <a:solidFill>
              <a:srgbClr val="FF33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sp>
          <p:nvSpPr>
            <p:cNvPr id="21528" name="Line 22">
              <a:extLst>
                <a:ext uri="{FF2B5EF4-FFF2-40B4-BE49-F238E27FC236}">
                  <a16:creationId xmlns:a16="http://schemas.microsoft.com/office/drawing/2014/main" id="{A1968957-95A1-49E3-9C45-B1E18B79E4A8}"/>
                </a:ext>
              </a:extLst>
            </p:cNvPr>
            <p:cNvSpPr>
              <a:spLocks noChangeShapeType="1"/>
            </p:cNvSpPr>
            <p:nvPr/>
          </p:nvSpPr>
          <p:spPr bwMode="auto">
            <a:xfrm>
              <a:off x="1872" y="2352"/>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grpSp>
      <p:sp>
        <p:nvSpPr>
          <p:cNvPr id="58391" name="AutoShape 23">
            <a:extLst>
              <a:ext uri="{FF2B5EF4-FFF2-40B4-BE49-F238E27FC236}">
                <a16:creationId xmlns:a16="http://schemas.microsoft.com/office/drawing/2014/main" id="{398FF703-CB0D-4D13-8D98-F9F45E615785}"/>
              </a:ext>
            </a:extLst>
          </p:cNvPr>
          <p:cNvSpPr>
            <a:spLocks noChangeArrowheads="1"/>
          </p:cNvSpPr>
          <p:nvPr/>
        </p:nvSpPr>
        <p:spPr bwMode="auto">
          <a:xfrm>
            <a:off x="6515100" y="3714750"/>
            <a:ext cx="285750" cy="285750"/>
          </a:xfrm>
          <a:prstGeom prst="star8">
            <a:avLst>
              <a:gd name="adj" fmla="val 36806"/>
            </a:avLst>
          </a:prstGeom>
          <a:solidFill>
            <a:schemeClr val="bg1"/>
          </a:solidFill>
          <a:ln w="9525">
            <a:solidFill>
              <a:srgbClr val="FF33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sp>
        <p:nvSpPr>
          <p:cNvPr id="58392" name="AutoShape 24">
            <a:extLst>
              <a:ext uri="{FF2B5EF4-FFF2-40B4-BE49-F238E27FC236}">
                <a16:creationId xmlns:a16="http://schemas.microsoft.com/office/drawing/2014/main" id="{59053452-BF07-440C-8F35-22852C855D7D}"/>
              </a:ext>
            </a:extLst>
          </p:cNvPr>
          <p:cNvSpPr>
            <a:spLocks noChangeArrowheads="1"/>
          </p:cNvSpPr>
          <p:nvPr/>
        </p:nvSpPr>
        <p:spPr bwMode="auto">
          <a:xfrm>
            <a:off x="6858000" y="2686050"/>
            <a:ext cx="285750" cy="285750"/>
          </a:xfrm>
          <a:prstGeom prst="star8">
            <a:avLst>
              <a:gd name="adj" fmla="val 36806"/>
            </a:avLst>
          </a:prstGeom>
          <a:solidFill>
            <a:schemeClr val="bg1"/>
          </a:solidFill>
          <a:ln w="9525">
            <a:solidFill>
              <a:srgbClr val="FF33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sp>
        <p:nvSpPr>
          <p:cNvPr id="58393" name="AutoShape 25">
            <a:extLst>
              <a:ext uri="{FF2B5EF4-FFF2-40B4-BE49-F238E27FC236}">
                <a16:creationId xmlns:a16="http://schemas.microsoft.com/office/drawing/2014/main" id="{C0E0E13C-5A99-495B-AF1D-84B5F99485F7}"/>
              </a:ext>
            </a:extLst>
          </p:cNvPr>
          <p:cNvSpPr>
            <a:spLocks noChangeArrowheads="1"/>
          </p:cNvSpPr>
          <p:nvPr/>
        </p:nvSpPr>
        <p:spPr bwMode="auto">
          <a:xfrm>
            <a:off x="6629400" y="2114550"/>
            <a:ext cx="285750" cy="285750"/>
          </a:xfrm>
          <a:prstGeom prst="star8">
            <a:avLst>
              <a:gd name="adj" fmla="val 36806"/>
            </a:avLst>
          </a:prstGeom>
          <a:solidFill>
            <a:schemeClr val="bg1"/>
          </a:solidFill>
          <a:ln w="9525">
            <a:solidFill>
              <a:srgbClr val="FF33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sp>
        <p:nvSpPr>
          <p:cNvPr id="58394" name="AutoShape 26">
            <a:extLst>
              <a:ext uri="{FF2B5EF4-FFF2-40B4-BE49-F238E27FC236}">
                <a16:creationId xmlns:a16="http://schemas.microsoft.com/office/drawing/2014/main" id="{E464D889-D63F-466B-AF42-0099258F6796}"/>
              </a:ext>
            </a:extLst>
          </p:cNvPr>
          <p:cNvSpPr>
            <a:spLocks noChangeArrowheads="1"/>
          </p:cNvSpPr>
          <p:nvPr/>
        </p:nvSpPr>
        <p:spPr bwMode="auto">
          <a:xfrm>
            <a:off x="5632322" y="1214747"/>
            <a:ext cx="285750" cy="285750"/>
          </a:xfrm>
          <a:prstGeom prst="star8">
            <a:avLst>
              <a:gd name="adj" fmla="val 36806"/>
            </a:avLst>
          </a:prstGeom>
          <a:solidFill>
            <a:schemeClr val="bg1"/>
          </a:solidFill>
          <a:ln w="9525">
            <a:solidFill>
              <a:srgbClr val="FF33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sp>
        <p:nvSpPr>
          <p:cNvPr id="58395" name="AutoShape 27">
            <a:extLst>
              <a:ext uri="{FF2B5EF4-FFF2-40B4-BE49-F238E27FC236}">
                <a16:creationId xmlns:a16="http://schemas.microsoft.com/office/drawing/2014/main" id="{5CA95E8A-B584-43CF-BC41-F5E4AF33F44C}"/>
              </a:ext>
            </a:extLst>
          </p:cNvPr>
          <p:cNvSpPr>
            <a:spLocks noChangeArrowheads="1"/>
          </p:cNvSpPr>
          <p:nvPr/>
        </p:nvSpPr>
        <p:spPr bwMode="auto">
          <a:xfrm rot="20066006">
            <a:off x="4229100" y="2914650"/>
            <a:ext cx="1042988" cy="170260"/>
          </a:xfrm>
          <a:prstGeom prst="notchedRightArrow">
            <a:avLst>
              <a:gd name="adj1" fmla="val 50000"/>
              <a:gd name="adj2" fmla="val 153147"/>
            </a:avLst>
          </a:prstGeom>
          <a:solidFill>
            <a:srgbClr val="D60093"/>
          </a:solidFill>
          <a:ln w="9525">
            <a:solidFill>
              <a:srgbClr val="D60093"/>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sp>
        <p:nvSpPr>
          <p:cNvPr id="58396" name="Text Box 28">
            <a:extLst>
              <a:ext uri="{FF2B5EF4-FFF2-40B4-BE49-F238E27FC236}">
                <a16:creationId xmlns:a16="http://schemas.microsoft.com/office/drawing/2014/main" id="{2B10057E-BAD0-455E-89F7-C68FDE4FD180}"/>
              </a:ext>
            </a:extLst>
          </p:cNvPr>
          <p:cNvSpPr txBox="1">
            <a:spLocks noChangeArrowheads="1"/>
          </p:cNvSpPr>
          <p:nvPr/>
        </p:nvSpPr>
        <p:spPr bwMode="auto">
          <a:xfrm>
            <a:off x="340892" y="3646589"/>
            <a:ext cx="1028700" cy="55399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85800" fontAlgn="base">
              <a:spcBef>
                <a:spcPct val="0"/>
              </a:spcBef>
              <a:spcAft>
                <a:spcPct val="0"/>
              </a:spcAft>
              <a:buClrTx/>
            </a:pPr>
            <a:r>
              <a:rPr lang="en-US" altLang="vi-VN" sz="1500" b="1" kern="1200" dirty="0">
                <a:solidFill>
                  <a:srgbClr val="000000"/>
                </a:solidFill>
                <a:latin typeface="Times New Roman" panose="02020603050405020304" pitchFamily="18" charset="0"/>
                <a:ea typeface="+mn-ea"/>
                <a:cs typeface="Times New Roman" panose="02020603050405020304" pitchFamily="18" charset="0"/>
              </a:rPr>
              <a:t>VECXAI</a:t>
            </a:r>
          </a:p>
          <a:p>
            <a:pPr algn="just" defTabSz="685800" fontAlgn="base">
              <a:spcBef>
                <a:spcPct val="0"/>
              </a:spcBef>
              <a:spcAft>
                <a:spcPct val="0"/>
              </a:spcAft>
              <a:buClrTx/>
            </a:pPr>
            <a:r>
              <a:rPr lang="en-US" altLang="vi-VN" sz="1500" b="1" kern="1200" dirty="0">
                <a:solidFill>
                  <a:srgbClr val="000099"/>
                </a:solidFill>
                <a:latin typeface="Times New Roman" panose="02020603050405020304" pitchFamily="18" charset="0"/>
                <a:ea typeface="+mn-ea"/>
                <a:cs typeface="Times New Roman" panose="02020603050405020304" pitchFamily="18" charset="0"/>
              </a:rPr>
              <a:t>18-3-1871</a:t>
            </a:r>
          </a:p>
        </p:txBody>
      </p:sp>
      <p:sp>
        <p:nvSpPr>
          <p:cNvPr id="58397" name="Text Box 29">
            <a:extLst>
              <a:ext uri="{FF2B5EF4-FFF2-40B4-BE49-F238E27FC236}">
                <a16:creationId xmlns:a16="http://schemas.microsoft.com/office/drawing/2014/main" id="{3387C252-E3C0-4D47-9EB4-5369F65E9096}"/>
              </a:ext>
            </a:extLst>
          </p:cNvPr>
          <p:cNvSpPr txBox="1">
            <a:spLocks noChangeArrowheads="1"/>
          </p:cNvSpPr>
          <p:nvPr/>
        </p:nvSpPr>
        <p:spPr bwMode="auto">
          <a:xfrm>
            <a:off x="4914900" y="2000251"/>
            <a:ext cx="1314450" cy="27699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85800" fontAlgn="base">
              <a:spcBef>
                <a:spcPct val="0"/>
              </a:spcBef>
              <a:spcAft>
                <a:spcPct val="0"/>
              </a:spcAft>
              <a:buClrTx/>
            </a:pPr>
            <a:r>
              <a:rPr lang="en-US" altLang="vi-VN" sz="1200" b="1" kern="1200">
                <a:solidFill>
                  <a:srgbClr val="FF0000"/>
                </a:solidFill>
                <a:latin typeface="Times New Roman" panose="02020603050405020304" pitchFamily="18" charset="0"/>
                <a:ea typeface="+mn-ea"/>
                <a:cs typeface="Times New Roman" panose="02020603050405020304" pitchFamily="18" charset="0"/>
              </a:rPr>
              <a:t>MÔNG MÁC</a:t>
            </a:r>
          </a:p>
        </p:txBody>
      </p:sp>
      <p:sp>
        <p:nvSpPr>
          <p:cNvPr id="58398" name="Rectangle 30">
            <a:extLst>
              <a:ext uri="{FF2B5EF4-FFF2-40B4-BE49-F238E27FC236}">
                <a16:creationId xmlns:a16="http://schemas.microsoft.com/office/drawing/2014/main" id="{D8DA7D39-690F-49AD-86B7-4E67952E4691}"/>
              </a:ext>
            </a:extLst>
          </p:cNvPr>
          <p:cNvSpPr>
            <a:spLocks noChangeArrowheads="1"/>
          </p:cNvSpPr>
          <p:nvPr/>
        </p:nvSpPr>
        <p:spPr bwMode="auto">
          <a:xfrm>
            <a:off x="4972050" y="2628900"/>
            <a:ext cx="1257300" cy="3429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r>
              <a:rPr lang="en-US" altLang="vi-VN" sz="1200" b="1" kern="1200" dirty="0">
                <a:solidFill>
                  <a:srgbClr val="C00000"/>
                </a:solidFill>
                <a:latin typeface="Times New Roman" panose="02020603050405020304" pitchFamily="18" charset="0"/>
                <a:ea typeface="+mn-ea"/>
                <a:cs typeface="Times New Roman" panose="02020603050405020304" pitchFamily="18" charset="0"/>
              </a:rPr>
              <a:t>TOÀ THỊ CHÍNH</a:t>
            </a:r>
          </a:p>
          <a:p>
            <a:pPr algn="ctr" defTabSz="685800" fontAlgn="base">
              <a:spcBef>
                <a:spcPct val="0"/>
              </a:spcBef>
              <a:spcAft>
                <a:spcPct val="0"/>
              </a:spcAft>
              <a:buClrTx/>
            </a:pPr>
            <a:r>
              <a:rPr lang="en-US" altLang="vi-VN" sz="1200" b="1" kern="1200" dirty="0">
                <a:solidFill>
                  <a:srgbClr val="C00000"/>
                </a:solidFill>
                <a:latin typeface="Times New Roman" panose="02020603050405020304" pitchFamily="18" charset="0"/>
                <a:ea typeface="+mn-ea"/>
                <a:cs typeface="Times New Roman" panose="02020603050405020304" pitchFamily="18" charset="0"/>
              </a:rPr>
              <a:t>28-3-1971</a:t>
            </a:r>
          </a:p>
        </p:txBody>
      </p:sp>
      <p:sp>
        <p:nvSpPr>
          <p:cNvPr id="58399" name="AutoShape 31">
            <a:extLst>
              <a:ext uri="{FF2B5EF4-FFF2-40B4-BE49-F238E27FC236}">
                <a16:creationId xmlns:a16="http://schemas.microsoft.com/office/drawing/2014/main" id="{79BE8548-7E90-4E28-ACB7-BCBBFCCDEAF5}"/>
              </a:ext>
            </a:extLst>
          </p:cNvPr>
          <p:cNvSpPr>
            <a:spLocks noChangeArrowheads="1"/>
          </p:cNvSpPr>
          <p:nvPr/>
        </p:nvSpPr>
        <p:spPr bwMode="auto">
          <a:xfrm>
            <a:off x="3517439" y="2444115"/>
            <a:ext cx="285750" cy="285750"/>
          </a:xfrm>
          <a:prstGeom prst="star8">
            <a:avLst>
              <a:gd name="adj" fmla="val 36806"/>
            </a:avLst>
          </a:prstGeom>
          <a:solidFill>
            <a:schemeClr val="bg1"/>
          </a:solidFill>
          <a:ln w="9525">
            <a:solidFill>
              <a:srgbClr val="FF33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vi-VN" sz="1800" kern="1200">
              <a:solidFill>
                <a:srgbClr val="000000"/>
              </a:solidFill>
              <a:latin typeface="Times New Roman" panose="02020603050405020304" pitchFamily="18" charset="0"/>
              <a:ea typeface="+mn-ea"/>
              <a:cs typeface="Times New Roman" panose="02020603050405020304" pitchFamily="18" charset="0"/>
            </a:endParaRPr>
          </a:p>
        </p:txBody>
      </p:sp>
      <p:sp>
        <p:nvSpPr>
          <p:cNvPr id="11280" name="Rectangle 58">
            <a:extLst>
              <a:ext uri="{FF2B5EF4-FFF2-40B4-BE49-F238E27FC236}">
                <a16:creationId xmlns:a16="http://schemas.microsoft.com/office/drawing/2014/main" id="{5A7A0EE5-73F0-4FB3-9C63-E9BBF7B638DB}"/>
              </a:ext>
            </a:extLst>
          </p:cNvPr>
          <p:cNvSpPr>
            <a:spLocks noChangeArrowheads="1"/>
          </p:cNvSpPr>
          <p:nvPr/>
        </p:nvSpPr>
        <p:spPr bwMode="auto">
          <a:xfrm>
            <a:off x="6615113" y="1710928"/>
            <a:ext cx="1257300" cy="17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r>
              <a:rPr lang="en-US" altLang="vi-VN" sz="675" b="1" kern="1200">
                <a:solidFill>
                  <a:srgbClr val="000000"/>
                </a:solidFill>
                <a:latin typeface="Times New Roman" panose="02020603050405020304" pitchFamily="18" charset="0"/>
                <a:ea typeface="+mn-ea"/>
                <a:cs typeface="Times New Roman" panose="02020603050405020304" pitchFamily="18" charset="0"/>
              </a:rPr>
              <a:t> Mũi tấn công của quân Véc xai</a:t>
            </a:r>
          </a:p>
        </p:txBody>
      </p:sp>
      <p:sp>
        <p:nvSpPr>
          <p:cNvPr id="58433" name="Text Box 65">
            <a:extLst>
              <a:ext uri="{FF2B5EF4-FFF2-40B4-BE49-F238E27FC236}">
                <a16:creationId xmlns:a16="http://schemas.microsoft.com/office/drawing/2014/main" id="{C03CD4D5-82B4-4A3B-A423-8D9024C8542A}"/>
              </a:ext>
            </a:extLst>
          </p:cNvPr>
          <p:cNvSpPr txBox="1">
            <a:spLocks noChangeArrowheads="1"/>
          </p:cNvSpPr>
          <p:nvPr/>
        </p:nvSpPr>
        <p:spPr bwMode="auto">
          <a:xfrm>
            <a:off x="109469" y="4362669"/>
            <a:ext cx="8734811" cy="646331"/>
          </a:xfrm>
          <a:prstGeom prst="rect">
            <a:avLst/>
          </a:prstGeom>
          <a:solidFill>
            <a:schemeClr val="bg1"/>
          </a:solidFill>
          <a:ln w="9525">
            <a:solidFill>
              <a:srgbClr val="FFFF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85800" fontAlgn="base">
              <a:spcBef>
                <a:spcPct val="0"/>
              </a:spcBef>
              <a:spcAft>
                <a:spcPct val="0"/>
              </a:spcAft>
              <a:buClrTx/>
            </a:pP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Ngày</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18/3/1871 Chi-e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cho</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quân</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đánh</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úp</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đồi</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Mông-mác→quần</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chúng</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nhân</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dân</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nổi</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dậy</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khởi</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nghĩa</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a:t>
            </a:r>
          </a:p>
        </p:txBody>
      </p:sp>
      <p:sp>
        <p:nvSpPr>
          <p:cNvPr id="58437" name="Text Box 69">
            <a:extLst>
              <a:ext uri="{FF2B5EF4-FFF2-40B4-BE49-F238E27FC236}">
                <a16:creationId xmlns:a16="http://schemas.microsoft.com/office/drawing/2014/main" id="{BE09A935-523B-4DE4-B3C2-CDD7E4475B65}"/>
              </a:ext>
            </a:extLst>
          </p:cNvPr>
          <p:cNvSpPr txBox="1">
            <a:spLocks noChangeArrowheads="1"/>
          </p:cNvSpPr>
          <p:nvPr/>
        </p:nvSpPr>
        <p:spPr bwMode="auto">
          <a:xfrm>
            <a:off x="1202417" y="493521"/>
            <a:ext cx="6580982" cy="369332"/>
          </a:xfrm>
          <a:prstGeom prst="rect">
            <a:avLst/>
          </a:prstGeom>
          <a:solidFill>
            <a:schemeClr val="bg1"/>
          </a:solidFill>
          <a:ln w="9525">
            <a:solidFill>
              <a:srgbClr val="FFFF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85800" fontAlgn="base">
              <a:spcBef>
                <a:spcPct val="0"/>
              </a:spcBef>
              <a:spcAft>
                <a:spcPct val="0"/>
              </a:spcAft>
              <a:buClrTx/>
            </a:pP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Quân</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của</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Chi-e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bị</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bao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vây</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âm</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mưu</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chiếm</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đồi</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Mông-mác</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thất</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0000"/>
                </a:solidFill>
                <a:latin typeface="Times New Roman" panose="02020603050405020304" pitchFamily="18" charset="0"/>
                <a:ea typeface="+mn-ea"/>
                <a:cs typeface="Times New Roman" panose="02020603050405020304" pitchFamily="18" charset="0"/>
              </a:rPr>
              <a:t>bại</a:t>
            </a:r>
            <a:r>
              <a:rPr lang="en-US" altLang="vi-VN" sz="1800" kern="1200" dirty="0">
                <a:solidFill>
                  <a:srgbClr val="000000"/>
                </a:solidFill>
                <a:latin typeface="Times New Roman" panose="02020603050405020304" pitchFamily="18" charset="0"/>
                <a:ea typeface="+mn-ea"/>
                <a:cs typeface="Times New Roman" panose="02020603050405020304" pitchFamily="18" charset="0"/>
              </a:rPr>
              <a:t>.</a:t>
            </a:r>
          </a:p>
        </p:txBody>
      </p:sp>
      <p:sp>
        <p:nvSpPr>
          <p:cNvPr id="58441" name="AutoShape 73">
            <a:extLst>
              <a:ext uri="{FF2B5EF4-FFF2-40B4-BE49-F238E27FC236}">
                <a16:creationId xmlns:a16="http://schemas.microsoft.com/office/drawing/2014/main" id="{969F33D1-F03B-491F-9ED0-59581147BD39}"/>
              </a:ext>
            </a:extLst>
          </p:cNvPr>
          <p:cNvSpPr>
            <a:spLocks noChangeArrowheads="1"/>
          </p:cNvSpPr>
          <p:nvPr/>
        </p:nvSpPr>
        <p:spPr bwMode="auto">
          <a:xfrm rot="8584493">
            <a:off x="4668441" y="2405063"/>
            <a:ext cx="514350" cy="171450"/>
          </a:xfrm>
          <a:custGeom>
            <a:avLst/>
            <a:gdLst>
              <a:gd name="T0" fmla="*/ 2147483647 w 21600"/>
              <a:gd name="T1" fmla="*/ 0 h 21600"/>
              <a:gd name="T2" fmla="*/ 0 w 21600"/>
              <a:gd name="T3" fmla="*/ 135492003 h 21600"/>
              <a:gd name="T4" fmla="*/ 2147483647 w 21600"/>
              <a:gd name="T5" fmla="*/ 270984017 h 21600"/>
              <a:gd name="T6" fmla="*/ 2147483647 w 21600"/>
              <a:gd name="T7" fmla="*/ 13549200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58442" name="AutoShape 74">
            <a:extLst>
              <a:ext uri="{FF2B5EF4-FFF2-40B4-BE49-F238E27FC236}">
                <a16:creationId xmlns:a16="http://schemas.microsoft.com/office/drawing/2014/main" id="{01DADCFA-FCB9-4385-ADA2-04C5B2E1AE1F}"/>
              </a:ext>
            </a:extLst>
          </p:cNvPr>
          <p:cNvSpPr>
            <a:spLocks noChangeArrowheads="1"/>
          </p:cNvSpPr>
          <p:nvPr/>
        </p:nvSpPr>
        <p:spPr bwMode="auto">
          <a:xfrm rot="8584493">
            <a:off x="3613124" y="3083059"/>
            <a:ext cx="514350" cy="171450"/>
          </a:xfrm>
          <a:custGeom>
            <a:avLst/>
            <a:gdLst>
              <a:gd name="T0" fmla="*/ 2147483647 w 21600"/>
              <a:gd name="T1" fmla="*/ 0 h 21600"/>
              <a:gd name="T2" fmla="*/ 0 w 21600"/>
              <a:gd name="T3" fmla="*/ 135492003 h 21600"/>
              <a:gd name="T4" fmla="*/ 2147483647 w 21600"/>
              <a:gd name="T5" fmla="*/ 270984017 h 21600"/>
              <a:gd name="T6" fmla="*/ 2147483647 w 21600"/>
              <a:gd name="T7" fmla="*/ 13549200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58443" name="AutoShape 75">
            <a:extLst>
              <a:ext uri="{FF2B5EF4-FFF2-40B4-BE49-F238E27FC236}">
                <a16:creationId xmlns:a16="http://schemas.microsoft.com/office/drawing/2014/main" id="{7926FDFD-C6F0-4323-B170-354AC5FFB8AF}"/>
              </a:ext>
            </a:extLst>
          </p:cNvPr>
          <p:cNvSpPr>
            <a:spLocks noChangeArrowheads="1"/>
          </p:cNvSpPr>
          <p:nvPr/>
        </p:nvSpPr>
        <p:spPr bwMode="auto">
          <a:xfrm rot="8584493">
            <a:off x="2435588" y="3649481"/>
            <a:ext cx="514350" cy="171450"/>
          </a:xfrm>
          <a:custGeom>
            <a:avLst/>
            <a:gdLst>
              <a:gd name="T0" fmla="*/ 2147483647 w 21600"/>
              <a:gd name="T1" fmla="*/ 0 h 21600"/>
              <a:gd name="T2" fmla="*/ 0 w 21600"/>
              <a:gd name="T3" fmla="*/ 135492003 h 21600"/>
              <a:gd name="T4" fmla="*/ 2147483647 w 21600"/>
              <a:gd name="T5" fmla="*/ 270984017 h 21600"/>
              <a:gd name="T6" fmla="*/ 2147483647 w 21600"/>
              <a:gd name="T7" fmla="*/ 13549200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fontAlgn="base">
              <a:spcBef>
                <a:spcPct val="0"/>
              </a:spcBef>
              <a:spcAft>
                <a:spcPct val="0"/>
              </a:spcAft>
              <a:buClrTx/>
            </a:pPr>
            <a:endParaRPr lang="vi-VN" sz="1350" kern="1200">
              <a:latin typeface="Calibri" panose="020F0502020204030204" pitchFamily="34" charset="0"/>
              <a:ea typeface="+mn-ea"/>
              <a:cs typeface="Arial" panose="020B0604020202020204" pitchFamily="34" charset="0"/>
            </a:endParaRPr>
          </a:p>
        </p:txBody>
      </p:sp>
      <p:sp>
        <p:nvSpPr>
          <p:cNvPr id="21526" name="Rectangle 70">
            <a:extLst>
              <a:ext uri="{FF2B5EF4-FFF2-40B4-BE49-F238E27FC236}">
                <a16:creationId xmlns:a16="http://schemas.microsoft.com/office/drawing/2014/main" id="{1E281D8F-F50E-49D4-9398-F7E8C4012587}"/>
              </a:ext>
            </a:extLst>
          </p:cNvPr>
          <p:cNvSpPr>
            <a:spLocks noChangeArrowheads="1"/>
          </p:cNvSpPr>
          <p:nvPr/>
        </p:nvSpPr>
        <p:spPr bwMode="auto">
          <a:xfrm>
            <a:off x="3616506" y="0"/>
            <a:ext cx="1184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85800" fontAlgn="base">
              <a:spcBef>
                <a:spcPct val="0"/>
              </a:spcBef>
              <a:spcAft>
                <a:spcPct val="0"/>
              </a:spcAft>
              <a:buClrTx/>
            </a:pPr>
            <a:r>
              <a:rPr lang="en-US" altLang="vi-VN" sz="1800" b="1" kern="1200" dirty="0">
                <a:solidFill>
                  <a:srgbClr val="FF0000"/>
                </a:solidFill>
                <a:latin typeface="Times New Roman" panose="02020603050405020304" pitchFamily="18" charset="0"/>
                <a:ea typeface="+mn-ea"/>
                <a:cs typeface="Arial" panose="020B0604020202020204" pitchFamily="34" charset="0"/>
              </a:rPr>
              <a:t> </a:t>
            </a:r>
            <a:r>
              <a:rPr lang="en-US" altLang="vi-VN" sz="1800" b="1" u="sng" kern="1200" dirty="0" err="1">
                <a:solidFill>
                  <a:srgbClr val="FF0000"/>
                </a:solidFill>
                <a:latin typeface="Times New Roman" panose="02020603050405020304" pitchFamily="18" charset="0"/>
                <a:ea typeface="+mn-ea"/>
                <a:cs typeface="Arial" panose="020B0604020202020204" pitchFamily="34" charset="0"/>
              </a:rPr>
              <a:t>Diễn</a:t>
            </a:r>
            <a:r>
              <a:rPr lang="en-US" altLang="vi-VN" sz="1800" b="1" u="sng" kern="1200" dirty="0">
                <a:solidFill>
                  <a:srgbClr val="FF0000"/>
                </a:solidFill>
                <a:latin typeface="Times New Roman" panose="02020603050405020304" pitchFamily="18" charset="0"/>
                <a:ea typeface="+mn-ea"/>
                <a:cs typeface="Arial" panose="020B0604020202020204" pitchFamily="34" charset="0"/>
              </a:rPr>
              <a:t> </a:t>
            </a:r>
            <a:r>
              <a:rPr lang="en-US" altLang="vi-VN" sz="1800" b="1" u="sng" kern="1200" dirty="0" err="1">
                <a:solidFill>
                  <a:srgbClr val="FF0000"/>
                </a:solidFill>
                <a:latin typeface="Times New Roman" panose="02020603050405020304" pitchFamily="18" charset="0"/>
                <a:ea typeface="+mn-ea"/>
                <a:cs typeface="Arial" panose="020B0604020202020204" pitchFamily="34" charset="0"/>
              </a:rPr>
              <a:t>biến</a:t>
            </a:r>
            <a:endParaRPr lang="en-US" altLang="vi-VN" sz="1800" b="1" kern="1200" dirty="0">
              <a:solidFill>
                <a:srgbClr val="FF0000"/>
              </a:solidFill>
              <a:latin typeface="Times New Roman" panose="02020603050405020304" pitchFamily="18"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8396"/>
                                        </p:tgtEl>
                                        <p:attrNameLst>
                                          <p:attrName>style.visibility</p:attrName>
                                        </p:attrNameLst>
                                      </p:cBhvr>
                                      <p:to>
                                        <p:strVal val="visible"/>
                                      </p:to>
                                    </p:set>
                                    <p:anim calcmode="lin" valueType="num">
                                      <p:cBhvr>
                                        <p:cTn id="18" dur="500" fill="hold"/>
                                        <p:tgtEl>
                                          <p:spTgt spid="58396"/>
                                        </p:tgtEl>
                                        <p:attrNameLst>
                                          <p:attrName>ppt_w</p:attrName>
                                        </p:attrNameLst>
                                      </p:cBhvr>
                                      <p:tavLst>
                                        <p:tav tm="0">
                                          <p:val>
                                            <p:fltVal val="0"/>
                                          </p:val>
                                        </p:tav>
                                        <p:tav tm="100000">
                                          <p:val>
                                            <p:strVal val="#ppt_w"/>
                                          </p:val>
                                        </p:tav>
                                      </p:tavLst>
                                    </p:anim>
                                    <p:anim calcmode="lin" valueType="num">
                                      <p:cBhvr>
                                        <p:cTn id="19" dur="500" fill="hold"/>
                                        <p:tgtEl>
                                          <p:spTgt spid="58396"/>
                                        </p:tgtEl>
                                        <p:attrNameLst>
                                          <p:attrName>ppt_h</p:attrName>
                                        </p:attrNameLst>
                                      </p:cBhvr>
                                      <p:tavLst>
                                        <p:tav tm="0">
                                          <p:val>
                                            <p:fltVal val="0"/>
                                          </p:val>
                                        </p:tav>
                                        <p:tav tm="100000">
                                          <p:val>
                                            <p:strVal val="#ppt_h"/>
                                          </p:val>
                                        </p:tav>
                                      </p:tavLst>
                                    </p:anim>
                                    <p:animEffect transition="in" filter="fade">
                                      <p:cBhvr>
                                        <p:cTn id="20" dur="500"/>
                                        <p:tgtEl>
                                          <p:spTgt spid="5839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8386"/>
                                        </p:tgtEl>
                                        <p:attrNameLst>
                                          <p:attrName>style.visibility</p:attrName>
                                        </p:attrNameLst>
                                      </p:cBhvr>
                                      <p:to>
                                        <p:strVal val="visible"/>
                                      </p:to>
                                    </p:set>
                                    <p:animEffect transition="in" filter="wipe(down)">
                                      <p:cBhvr>
                                        <p:cTn id="25" dur="500"/>
                                        <p:tgtEl>
                                          <p:spTgt spid="5838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8387"/>
                                        </p:tgtEl>
                                        <p:attrNameLst>
                                          <p:attrName>style.visibility</p:attrName>
                                        </p:attrNameLst>
                                      </p:cBhvr>
                                      <p:to>
                                        <p:strVal val="visible"/>
                                      </p:to>
                                    </p:set>
                                    <p:animEffect transition="in" filter="wipe(down)">
                                      <p:cBhvr>
                                        <p:cTn id="28" dur="500"/>
                                        <p:tgtEl>
                                          <p:spTgt spid="5838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8395"/>
                                        </p:tgtEl>
                                        <p:attrNameLst>
                                          <p:attrName>style.visibility</p:attrName>
                                        </p:attrNameLst>
                                      </p:cBhvr>
                                      <p:to>
                                        <p:strVal val="visible"/>
                                      </p:to>
                                    </p:set>
                                    <p:animEffect transition="in" filter="wipe(down)">
                                      <p:cBhvr>
                                        <p:cTn id="31" dur="500"/>
                                        <p:tgtEl>
                                          <p:spTgt spid="5839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280"/>
                                        </p:tgtEl>
                                        <p:attrNameLst>
                                          <p:attrName>style.visibility</p:attrName>
                                        </p:attrNameLst>
                                      </p:cBhvr>
                                      <p:to>
                                        <p:strVal val="visible"/>
                                      </p:to>
                                    </p:set>
                                    <p:anim calcmode="lin" valueType="num">
                                      <p:cBhvr>
                                        <p:cTn id="34" dur="500" fill="hold"/>
                                        <p:tgtEl>
                                          <p:spTgt spid="11280"/>
                                        </p:tgtEl>
                                        <p:attrNameLst>
                                          <p:attrName>ppt_w</p:attrName>
                                        </p:attrNameLst>
                                      </p:cBhvr>
                                      <p:tavLst>
                                        <p:tav tm="0">
                                          <p:val>
                                            <p:fltVal val="0"/>
                                          </p:val>
                                        </p:tav>
                                        <p:tav tm="100000">
                                          <p:val>
                                            <p:strVal val="#ppt_w"/>
                                          </p:val>
                                        </p:tav>
                                      </p:tavLst>
                                    </p:anim>
                                    <p:anim calcmode="lin" valueType="num">
                                      <p:cBhvr>
                                        <p:cTn id="35" dur="500" fill="hold"/>
                                        <p:tgtEl>
                                          <p:spTgt spid="11280"/>
                                        </p:tgtEl>
                                        <p:attrNameLst>
                                          <p:attrName>ppt_h</p:attrName>
                                        </p:attrNameLst>
                                      </p:cBhvr>
                                      <p:tavLst>
                                        <p:tav tm="0">
                                          <p:val>
                                            <p:fltVal val="0"/>
                                          </p:val>
                                        </p:tav>
                                        <p:tav tm="100000">
                                          <p:val>
                                            <p:strVal val="#ppt_h"/>
                                          </p:val>
                                        </p:tav>
                                      </p:tavLst>
                                    </p:anim>
                                    <p:animEffect transition="in" filter="fade">
                                      <p:cBhvr>
                                        <p:cTn id="36" dur="500"/>
                                        <p:tgtEl>
                                          <p:spTgt spid="1128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58397"/>
                                        </p:tgtEl>
                                        <p:attrNameLst>
                                          <p:attrName>style.visibility</p:attrName>
                                        </p:attrNameLst>
                                      </p:cBhvr>
                                      <p:to>
                                        <p:strVal val="visible"/>
                                      </p:to>
                                    </p:set>
                                    <p:anim calcmode="lin" valueType="num">
                                      <p:cBhvr>
                                        <p:cTn id="41" dur="1000" fill="hold"/>
                                        <p:tgtEl>
                                          <p:spTgt spid="58397"/>
                                        </p:tgtEl>
                                        <p:attrNameLst>
                                          <p:attrName>ppt_w</p:attrName>
                                        </p:attrNameLst>
                                      </p:cBhvr>
                                      <p:tavLst>
                                        <p:tav tm="0">
                                          <p:val>
                                            <p:strVal val="#ppt_w*0.70"/>
                                          </p:val>
                                        </p:tav>
                                        <p:tav tm="100000">
                                          <p:val>
                                            <p:strVal val="#ppt_w"/>
                                          </p:val>
                                        </p:tav>
                                      </p:tavLst>
                                    </p:anim>
                                    <p:anim calcmode="lin" valueType="num">
                                      <p:cBhvr>
                                        <p:cTn id="42" dur="1000" fill="hold"/>
                                        <p:tgtEl>
                                          <p:spTgt spid="58397"/>
                                        </p:tgtEl>
                                        <p:attrNameLst>
                                          <p:attrName>ppt_h</p:attrName>
                                        </p:attrNameLst>
                                      </p:cBhvr>
                                      <p:tavLst>
                                        <p:tav tm="0">
                                          <p:val>
                                            <p:strVal val="#ppt_h"/>
                                          </p:val>
                                        </p:tav>
                                        <p:tav tm="100000">
                                          <p:val>
                                            <p:strVal val="#ppt_h"/>
                                          </p:val>
                                        </p:tav>
                                      </p:tavLst>
                                    </p:anim>
                                    <p:animEffect transition="in" filter="fade">
                                      <p:cBhvr>
                                        <p:cTn id="43" dur="1000"/>
                                        <p:tgtEl>
                                          <p:spTgt spid="5839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58433"/>
                                        </p:tgtEl>
                                        <p:attrNameLst>
                                          <p:attrName>style.visibility</p:attrName>
                                        </p:attrNameLst>
                                      </p:cBhvr>
                                      <p:to>
                                        <p:strVal val="visible"/>
                                      </p:to>
                                    </p:set>
                                    <p:anim calcmode="lin" valueType="num">
                                      <p:cBhvr>
                                        <p:cTn id="48" dur="500" fill="hold"/>
                                        <p:tgtEl>
                                          <p:spTgt spid="58433"/>
                                        </p:tgtEl>
                                        <p:attrNameLst>
                                          <p:attrName>ppt_w</p:attrName>
                                        </p:attrNameLst>
                                      </p:cBhvr>
                                      <p:tavLst>
                                        <p:tav tm="0">
                                          <p:val>
                                            <p:fltVal val="0"/>
                                          </p:val>
                                        </p:tav>
                                        <p:tav tm="100000">
                                          <p:val>
                                            <p:strVal val="#ppt_w"/>
                                          </p:val>
                                        </p:tav>
                                      </p:tavLst>
                                    </p:anim>
                                    <p:anim calcmode="lin" valueType="num">
                                      <p:cBhvr>
                                        <p:cTn id="49" dur="500" fill="hold"/>
                                        <p:tgtEl>
                                          <p:spTgt spid="58433"/>
                                        </p:tgtEl>
                                        <p:attrNameLst>
                                          <p:attrName>ppt_h</p:attrName>
                                        </p:attrNameLst>
                                      </p:cBhvr>
                                      <p:tavLst>
                                        <p:tav tm="0">
                                          <p:val>
                                            <p:fltVal val="0"/>
                                          </p:val>
                                        </p:tav>
                                        <p:tav tm="100000">
                                          <p:val>
                                            <p:strVal val="#ppt_h"/>
                                          </p:val>
                                        </p:tav>
                                      </p:tavLst>
                                    </p:anim>
                                    <p:animEffect transition="in" filter="fade">
                                      <p:cBhvr>
                                        <p:cTn id="50" dur="500"/>
                                        <p:tgtEl>
                                          <p:spTgt spid="5843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edge">
                                      <p:cBhvr>
                                        <p:cTn id="55" dur="2000"/>
                                        <p:tgtEl>
                                          <p:spTgt spid="1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8" presetClass="entr" presetSubtype="12" fill="hold" nodeType="clickEffect">
                                  <p:stCondLst>
                                    <p:cond delay="0"/>
                                  </p:stCondLst>
                                  <p:childTnLst>
                                    <p:set>
                                      <p:cBhvr>
                                        <p:cTn id="59" dur="1" fill="hold">
                                          <p:stCondLst>
                                            <p:cond delay="0"/>
                                          </p:stCondLst>
                                        </p:cTn>
                                        <p:tgtEl>
                                          <p:spTgt spid="58441"/>
                                        </p:tgtEl>
                                        <p:attrNameLst>
                                          <p:attrName>style.visibility</p:attrName>
                                        </p:attrNameLst>
                                      </p:cBhvr>
                                      <p:to>
                                        <p:strVal val="visible"/>
                                      </p:to>
                                    </p:set>
                                    <p:animEffect transition="in" filter="strips(downLeft)">
                                      <p:cBhvr>
                                        <p:cTn id="60" dur="500"/>
                                        <p:tgtEl>
                                          <p:spTgt spid="58441"/>
                                        </p:tgtEl>
                                      </p:cBhvr>
                                    </p:animEffect>
                                  </p:childTnLst>
                                </p:cTn>
                              </p:par>
                              <p:par>
                                <p:cTn id="61" presetID="18" presetClass="entr" presetSubtype="12" fill="hold" nodeType="withEffect">
                                  <p:stCondLst>
                                    <p:cond delay="0"/>
                                  </p:stCondLst>
                                  <p:childTnLst>
                                    <p:set>
                                      <p:cBhvr>
                                        <p:cTn id="62" dur="1" fill="hold">
                                          <p:stCondLst>
                                            <p:cond delay="0"/>
                                          </p:stCondLst>
                                        </p:cTn>
                                        <p:tgtEl>
                                          <p:spTgt spid="58442"/>
                                        </p:tgtEl>
                                        <p:attrNameLst>
                                          <p:attrName>style.visibility</p:attrName>
                                        </p:attrNameLst>
                                      </p:cBhvr>
                                      <p:to>
                                        <p:strVal val="visible"/>
                                      </p:to>
                                    </p:set>
                                    <p:animEffect transition="in" filter="strips(downLeft)">
                                      <p:cBhvr>
                                        <p:cTn id="63" dur="500"/>
                                        <p:tgtEl>
                                          <p:spTgt spid="58442"/>
                                        </p:tgtEl>
                                      </p:cBhvr>
                                    </p:animEffect>
                                  </p:childTnLst>
                                </p:cTn>
                              </p:par>
                              <p:par>
                                <p:cTn id="64" presetID="18" presetClass="entr" presetSubtype="12" fill="hold" nodeType="withEffect">
                                  <p:stCondLst>
                                    <p:cond delay="0"/>
                                  </p:stCondLst>
                                  <p:childTnLst>
                                    <p:set>
                                      <p:cBhvr>
                                        <p:cTn id="65" dur="1" fill="hold">
                                          <p:stCondLst>
                                            <p:cond delay="0"/>
                                          </p:stCondLst>
                                        </p:cTn>
                                        <p:tgtEl>
                                          <p:spTgt spid="58443"/>
                                        </p:tgtEl>
                                        <p:attrNameLst>
                                          <p:attrName>style.visibility</p:attrName>
                                        </p:attrNameLst>
                                      </p:cBhvr>
                                      <p:to>
                                        <p:strVal val="visible"/>
                                      </p:to>
                                    </p:set>
                                    <p:animEffect transition="in" filter="strips(downLeft)">
                                      <p:cBhvr>
                                        <p:cTn id="66" dur="500"/>
                                        <p:tgtEl>
                                          <p:spTgt spid="5844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58437"/>
                                        </p:tgtEl>
                                        <p:attrNameLst>
                                          <p:attrName>style.visibility</p:attrName>
                                        </p:attrNameLst>
                                      </p:cBhvr>
                                      <p:to>
                                        <p:strVal val="visible"/>
                                      </p:to>
                                    </p:set>
                                    <p:animEffect transition="in" filter="randombar(horizontal)">
                                      <p:cBhvr>
                                        <p:cTn id="71" dur="500"/>
                                        <p:tgtEl>
                                          <p:spTgt spid="5843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58391"/>
                                        </p:tgtEl>
                                        <p:attrNameLst>
                                          <p:attrName>style.visibility</p:attrName>
                                        </p:attrNameLst>
                                      </p:cBhvr>
                                      <p:to>
                                        <p:strVal val="visible"/>
                                      </p:to>
                                    </p:set>
                                    <p:anim calcmode="lin" valueType="num">
                                      <p:cBhvr>
                                        <p:cTn id="76" dur="500" fill="hold"/>
                                        <p:tgtEl>
                                          <p:spTgt spid="58391"/>
                                        </p:tgtEl>
                                        <p:attrNameLst>
                                          <p:attrName>ppt_w</p:attrName>
                                        </p:attrNameLst>
                                      </p:cBhvr>
                                      <p:tavLst>
                                        <p:tav tm="0">
                                          <p:val>
                                            <p:fltVal val="0"/>
                                          </p:val>
                                        </p:tav>
                                        <p:tav tm="100000">
                                          <p:val>
                                            <p:strVal val="#ppt_w"/>
                                          </p:val>
                                        </p:tav>
                                      </p:tavLst>
                                    </p:anim>
                                    <p:anim calcmode="lin" valueType="num">
                                      <p:cBhvr>
                                        <p:cTn id="77" dur="500" fill="hold"/>
                                        <p:tgtEl>
                                          <p:spTgt spid="58391"/>
                                        </p:tgtEl>
                                        <p:attrNameLst>
                                          <p:attrName>ppt_h</p:attrName>
                                        </p:attrNameLst>
                                      </p:cBhvr>
                                      <p:tavLst>
                                        <p:tav tm="0">
                                          <p:val>
                                            <p:fltVal val="0"/>
                                          </p:val>
                                        </p:tav>
                                        <p:tav tm="100000">
                                          <p:val>
                                            <p:strVal val="#ppt_h"/>
                                          </p:val>
                                        </p:tav>
                                      </p:tavLst>
                                    </p:anim>
                                    <p:anim calcmode="lin" valueType="num">
                                      <p:cBhvr>
                                        <p:cTn id="78" dur="500" fill="hold"/>
                                        <p:tgtEl>
                                          <p:spTgt spid="58391"/>
                                        </p:tgtEl>
                                        <p:attrNameLst>
                                          <p:attrName>style.rotation</p:attrName>
                                        </p:attrNameLst>
                                      </p:cBhvr>
                                      <p:tavLst>
                                        <p:tav tm="0">
                                          <p:val>
                                            <p:fltVal val="360"/>
                                          </p:val>
                                        </p:tav>
                                        <p:tav tm="100000">
                                          <p:val>
                                            <p:fltVal val="0"/>
                                          </p:val>
                                        </p:tav>
                                      </p:tavLst>
                                    </p:anim>
                                    <p:animEffect transition="in" filter="fade">
                                      <p:cBhvr>
                                        <p:cTn id="79" dur="500"/>
                                        <p:tgtEl>
                                          <p:spTgt spid="58391"/>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58392"/>
                                        </p:tgtEl>
                                        <p:attrNameLst>
                                          <p:attrName>style.visibility</p:attrName>
                                        </p:attrNameLst>
                                      </p:cBhvr>
                                      <p:to>
                                        <p:strVal val="visible"/>
                                      </p:to>
                                    </p:set>
                                    <p:anim calcmode="lin" valueType="num">
                                      <p:cBhvr>
                                        <p:cTn id="82" dur="500" fill="hold"/>
                                        <p:tgtEl>
                                          <p:spTgt spid="58392"/>
                                        </p:tgtEl>
                                        <p:attrNameLst>
                                          <p:attrName>ppt_w</p:attrName>
                                        </p:attrNameLst>
                                      </p:cBhvr>
                                      <p:tavLst>
                                        <p:tav tm="0">
                                          <p:val>
                                            <p:fltVal val="0"/>
                                          </p:val>
                                        </p:tav>
                                        <p:tav tm="100000">
                                          <p:val>
                                            <p:strVal val="#ppt_w"/>
                                          </p:val>
                                        </p:tav>
                                      </p:tavLst>
                                    </p:anim>
                                    <p:anim calcmode="lin" valueType="num">
                                      <p:cBhvr>
                                        <p:cTn id="83" dur="500" fill="hold"/>
                                        <p:tgtEl>
                                          <p:spTgt spid="58392"/>
                                        </p:tgtEl>
                                        <p:attrNameLst>
                                          <p:attrName>ppt_h</p:attrName>
                                        </p:attrNameLst>
                                      </p:cBhvr>
                                      <p:tavLst>
                                        <p:tav tm="0">
                                          <p:val>
                                            <p:fltVal val="0"/>
                                          </p:val>
                                        </p:tav>
                                        <p:tav tm="100000">
                                          <p:val>
                                            <p:strVal val="#ppt_h"/>
                                          </p:val>
                                        </p:tav>
                                      </p:tavLst>
                                    </p:anim>
                                    <p:anim calcmode="lin" valueType="num">
                                      <p:cBhvr>
                                        <p:cTn id="84" dur="500" fill="hold"/>
                                        <p:tgtEl>
                                          <p:spTgt spid="58392"/>
                                        </p:tgtEl>
                                        <p:attrNameLst>
                                          <p:attrName>style.rotation</p:attrName>
                                        </p:attrNameLst>
                                      </p:cBhvr>
                                      <p:tavLst>
                                        <p:tav tm="0">
                                          <p:val>
                                            <p:fltVal val="360"/>
                                          </p:val>
                                        </p:tav>
                                        <p:tav tm="100000">
                                          <p:val>
                                            <p:fltVal val="0"/>
                                          </p:val>
                                        </p:tav>
                                      </p:tavLst>
                                    </p:anim>
                                    <p:animEffect transition="in" filter="fade">
                                      <p:cBhvr>
                                        <p:cTn id="85" dur="500"/>
                                        <p:tgtEl>
                                          <p:spTgt spid="58392"/>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58393"/>
                                        </p:tgtEl>
                                        <p:attrNameLst>
                                          <p:attrName>style.visibility</p:attrName>
                                        </p:attrNameLst>
                                      </p:cBhvr>
                                      <p:to>
                                        <p:strVal val="visible"/>
                                      </p:to>
                                    </p:set>
                                    <p:anim calcmode="lin" valueType="num">
                                      <p:cBhvr>
                                        <p:cTn id="88" dur="500" fill="hold"/>
                                        <p:tgtEl>
                                          <p:spTgt spid="58393"/>
                                        </p:tgtEl>
                                        <p:attrNameLst>
                                          <p:attrName>ppt_w</p:attrName>
                                        </p:attrNameLst>
                                      </p:cBhvr>
                                      <p:tavLst>
                                        <p:tav tm="0">
                                          <p:val>
                                            <p:fltVal val="0"/>
                                          </p:val>
                                        </p:tav>
                                        <p:tav tm="100000">
                                          <p:val>
                                            <p:strVal val="#ppt_w"/>
                                          </p:val>
                                        </p:tav>
                                      </p:tavLst>
                                    </p:anim>
                                    <p:anim calcmode="lin" valueType="num">
                                      <p:cBhvr>
                                        <p:cTn id="89" dur="500" fill="hold"/>
                                        <p:tgtEl>
                                          <p:spTgt spid="58393"/>
                                        </p:tgtEl>
                                        <p:attrNameLst>
                                          <p:attrName>ppt_h</p:attrName>
                                        </p:attrNameLst>
                                      </p:cBhvr>
                                      <p:tavLst>
                                        <p:tav tm="0">
                                          <p:val>
                                            <p:fltVal val="0"/>
                                          </p:val>
                                        </p:tav>
                                        <p:tav tm="100000">
                                          <p:val>
                                            <p:strVal val="#ppt_h"/>
                                          </p:val>
                                        </p:tav>
                                      </p:tavLst>
                                    </p:anim>
                                    <p:anim calcmode="lin" valueType="num">
                                      <p:cBhvr>
                                        <p:cTn id="90" dur="500" fill="hold"/>
                                        <p:tgtEl>
                                          <p:spTgt spid="58393"/>
                                        </p:tgtEl>
                                        <p:attrNameLst>
                                          <p:attrName>style.rotation</p:attrName>
                                        </p:attrNameLst>
                                      </p:cBhvr>
                                      <p:tavLst>
                                        <p:tav tm="0">
                                          <p:val>
                                            <p:fltVal val="360"/>
                                          </p:val>
                                        </p:tav>
                                        <p:tav tm="100000">
                                          <p:val>
                                            <p:fltVal val="0"/>
                                          </p:val>
                                        </p:tav>
                                      </p:tavLst>
                                    </p:anim>
                                    <p:animEffect transition="in" filter="fade">
                                      <p:cBhvr>
                                        <p:cTn id="91" dur="500"/>
                                        <p:tgtEl>
                                          <p:spTgt spid="58393"/>
                                        </p:tgtEl>
                                      </p:cBhvr>
                                    </p:animEffect>
                                  </p:childTnLst>
                                </p:cTn>
                              </p:par>
                              <p:par>
                                <p:cTn id="92" presetID="49" presetClass="entr" presetSubtype="0" decel="100000" fill="hold" grpId="0" nodeType="withEffect">
                                  <p:stCondLst>
                                    <p:cond delay="0"/>
                                  </p:stCondLst>
                                  <p:childTnLst>
                                    <p:set>
                                      <p:cBhvr>
                                        <p:cTn id="93" dur="1" fill="hold">
                                          <p:stCondLst>
                                            <p:cond delay="0"/>
                                          </p:stCondLst>
                                        </p:cTn>
                                        <p:tgtEl>
                                          <p:spTgt spid="58394"/>
                                        </p:tgtEl>
                                        <p:attrNameLst>
                                          <p:attrName>style.visibility</p:attrName>
                                        </p:attrNameLst>
                                      </p:cBhvr>
                                      <p:to>
                                        <p:strVal val="visible"/>
                                      </p:to>
                                    </p:set>
                                    <p:anim calcmode="lin" valueType="num">
                                      <p:cBhvr>
                                        <p:cTn id="94" dur="500" fill="hold"/>
                                        <p:tgtEl>
                                          <p:spTgt spid="58394"/>
                                        </p:tgtEl>
                                        <p:attrNameLst>
                                          <p:attrName>ppt_w</p:attrName>
                                        </p:attrNameLst>
                                      </p:cBhvr>
                                      <p:tavLst>
                                        <p:tav tm="0">
                                          <p:val>
                                            <p:fltVal val="0"/>
                                          </p:val>
                                        </p:tav>
                                        <p:tav tm="100000">
                                          <p:val>
                                            <p:strVal val="#ppt_w"/>
                                          </p:val>
                                        </p:tav>
                                      </p:tavLst>
                                    </p:anim>
                                    <p:anim calcmode="lin" valueType="num">
                                      <p:cBhvr>
                                        <p:cTn id="95" dur="500" fill="hold"/>
                                        <p:tgtEl>
                                          <p:spTgt spid="58394"/>
                                        </p:tgtEl>
                                        <p:attrNameLst>
                                          <p:attrName>ppt_h</p:attrName>
                                        </p:attrNameLst>
                                      </p:cBhvr>
                                      <p:tavLst>
                                        <p:tav tm="0">
                                          <p:val>
                                            <p:fltVal val="0"/>
                                          </p:val>
                                        </p:tav>
                                        <p:tav tm="100000">
                                          <p:val>
                                            <p:strVal val="#ppt_h"/>
                                          </p:val>
                                        </p:tav>
                                      </p:tavLst>
                                    </p:anim>
                                    <p:anim calcmode="lin" valueType="num">
                                      <p:cBhvr>
                                        <p:cTn id="96" dur="500" fill="hold"/>
                                        <p:tgtEl>
                                          <p:spTgt spid="58394"/>
                                        </p:tgtEl>
                                        <p:attrNameLst>
                                          <p:attrName>style.rotation</p:attrName>
                                        </p:attrNameLst>
                                      </p:cBhvr>
                                      <p:tavLst>
                                        <p:tav tm="0">
                                          <p:val>
                                            <p:fltVal val="360"/>
                                          </p:val>
                                        </p:tav>
                                        <p:tav tm="100000">
                                          <p:val>
                                            <p:fltVal val="0"/>
                                          </p:val>
                                        </p:tav>
                                      </p:tavLst>
                                    </p:anim>
                                    <p:animEffect transition="in" filter="fade">
                                      <p:cBhvr>
                                        <p:cTn id="97" dur="500"/>
                                        <p:tgtEl>
                                          <p:spTgt spid="58394"/>
                                        </p:tgtEl>
                                      </p:cBhvr>
                                    </p:animEffect>
                                  </p:childTnLst>
                                </p:cTn>
                              </p:par>
                              <p:par>
                                <p:cTn id="98" presetID="49" presetClass="entr" presetSubtype="0" decel="100000" fill="hold" grpId="0" nodeType="withEffect">
                                  <p:stCondLst>
                                    <p:cond delay="0"/>
                                  </p:stCondLst>
                                  <p:childTnLst>
                                    <p:set>
                                      <p:cBhvr>
                                        <p:cTn id="99" dur="1" fill="hold">
                                          <p:stCondLst>
                                            <p:cond delay="0"/>
                                          </p:stCondLst>
                                        </p:cTn>
                                        <p:tgtEl>
                                          <p:spTgt spid="58399"/>
                                        </p:tgtEl>
                                        <p:attrNameLst>
                                          <p:attrName>style.visibility</p:attrName>
                                        </p:attrNameLst>
                                      </p:cBhvr>
                                      <p:to>
                                        <p:strVal val="visible"/>
                                      </p:to>
                                    </p:set>
                                    <p:anim calcmode="lin" valueType="num">
                                      <p:cBhvr>
                                        <p:cTn id="100" dur="500" fill="hold"/>
                                        <p:tgtEl>
                                          <p:spTgt spid="58399"/>
                                        </p:tgtEl>
                                        <p:attrNameLst>
                                          <p:attrName>ppt_w</p:attrName>
                                        </p:attrNameLst>
                                      </p:cBhvr>
                                      <p:tavLst>
                                        <p:tav tm="0">
                                          <p:val>
                                            <p:fltVal val="0"/>
                                          </p:val>
                                        </p:tav>
                                        <p:tav tm="100000">
                                          <p:val>
                                            <p:strVal val="#ppt_w"/>
                                          </p:val>
                                        </p:tav>
                                      </p:tavLst>
                                    </p:anim>
                                    <p:anim calcmode="lin" valueType="num">
                                      <p:cBhvr>
                                        <p:cTn id="101" dur="500" fill="hold"/>
                                        <p:tgtEl>
                                          <p:spTgt spid="58399"/>
                                        </p:tgtEl>
                                        <p:attrNameLst>
                                          <p:attrName>ppt_h</p:attrName>
                                        </p:attrNameLst>
                                      </p:cBhvr>
                                      <p:tavLst>
                                        <p:tav tm="0">
                                          <p:val>
                                            <p:fltVal val="0"/>
                                          </p:val>
                                        </p:tav>
                                        <p:tav tm="100000">
                                          <p:val>
                                            <p:strVal val="#ppt_h"/>
                                          </p:val>
                                        </p:tav>
                                      </p:tavLst>
                                    </p:anim>
                                    <p:anim calcmode="lin" valueType="num">
                                      <p:cBhvr>
                                        <p:cTn id="102" dur="500" fill="hold"/>
                                        <p:tgtEl>
                                          <p:spTgt spid="58399"/>
                                        </p:tgtEl>
                                        <p:attrNameLst>
                                          <p:attrName>style.rotation</p:attrName>
                                        </p:attrNameLst>
                                      </p:cBhvr>
                                      <p:tavLst>
                                        <p:tav tm="0">
                                          <p:val>
                                            <p:fltVal val="360"/>
                                          </p:val>
                                        </p:tav>
                                        <p:tav tm="100000">
                                          <p:val>
                                            <p:fltVal val="0"/>
                                          </p:val>
                                        </p:tav>
                                      </p:tavLst>
                                    </p:anim>
                                    <p:animEffect transition="in" filter="fade">
                                      <p:cBhvr>
                                        <p:cTn id="103" dur="500"/>
                                        <p:tgtEl>
                                          <p:spTgt spid="58399"/>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16" fill="hold" nodeType="clickEffect">
                                  <p:stCondLst>
                                    <p:cond delay="0"/>
                                  </p:stCondLst>
                                  <p:childTnLst>
                                    <p:set>
                                      <p:cBhvr>
                                        <p:cTn id="107" dur="1" fill="hold">
                                          <p:stCondLst>
                                            <p:cond delay="0"/>
                                          </p:stCondLst>
                                        </p:cTn>
                                        <p:tgtEl>
                                          <p:spTgt spid="12"/>
                                        </p:tgtEl>
                                        <p:attrNameLst>
                                          <p:attrName>style.visibility</p:attrName>
                                        </p:attrNameLst>
                                      </p:cBhvr>
                                      <p:to>
                                        <p:strVal val="visible"/>
                                      </p:to>
                                    </p:set>
                                    <p:anim calcmode="lin" valueType="num">
                                      <p:cBhvr>
                                        <p:cTn id="108" dur="500" fill="hold"/>
                                        <p:tgtEl>
                                          <p:spTgt spid="12"/>
                                        </p:tgtEl>
                                        <p:attrNameLst>
                                          <p:attrName>ppt_w</p:attrName>
                                        </p:attrNameLst>
                                      </p:cBhvr>
                                      <p:tavLst>
                                        <p:tav tm="0">
                                          <p:val>
                                            <p:fltVal val="0"/>
                                          </p:val>
                                        </p:tav>
                                        <p:tav tm="100000">
                                          <p:val>
                                            <p:strVal val="#ppt_w"/>
                                          </p:val>
                                        </p:tav>
                                      </p:tavLst>
                                    </p:anim>
                                    <p:anim calcmode="lin" valueType="num">
                                      <p:cBhvr>
                                        <p:cTn id="109" dur="500" fill="hold"/>
                                        <p:tgtEl>
                                          <p:spTgt spid="12"/>
                                        </p:tgtEl>
                                        <p:attrNameLst>
                                          <p:attrName>ppt_h</p:attrName>
                                        </p:attrNameLst>
                                      </p:cBhvr>
                                      <p:tavLst>
                                        <p:tav tm="0">
                                          <p:val>
                                            <p:fltVal val="0"/>
                                          </p:val>
                                        </p:tav>
                                        <p:tav tm="100000">
                                          <p:val>
                                            <p:strVal val="#ppt_h"/>
                                          </p:val>
                                        </p:tav>
                                      </p:tavLst>
                                    </p:anim>
                                  </p:childTnLst>
                                </p:cTn>
                              </p:par>
                              <p:par>
                                <p:cTn id="110" presetID="23" presetClass="entr" presetSubtype="16" fill="hold" grpId="0" nodeType="withEffect">
                                  <p:stCondLst>
                                    <p:cond delay="0"/>
                                  </p:stCondLst>
                                  <p:childTnLst>
                                    <p:set>
                                      <p:cBhvr>
                                        <p:cTn id="111" dur="1" fill="hold">
                                          <p:stCondLst>
                                            <p:cond delay="0"/>
                                          </p:stCondLst>
                                        </p:cTn>
                                        <p:tgtEl>
                                          <p:spTgt spid="58398"/>
                                        </p:tgtEl>
                                        <p:attrNameLst>
                                          <p:attrName>style.visibility</p:attrName>
                                        </p:attrNameLst>
                                      </p:cBhvr>
                                      <p:to>
                                        <p:strVal val="visible"/>
                                      </p:to>
                                    </p:set>
                                    <p:anim calcmode="lin" valueType="num">
                                      <p:cBhvr>
                                        <p:cTn id="112" dur="500" fill="hold"/>
                                        <p:tgtEl>
                                          <p:spTgt spid="58398"/>
                                        </p:tgtEl>
                                        <p:attrNameLst>
                                          <p:attrName>ppt_w</p:attrName>
                                        </p:attrNameLst>
                                      </p:cBhvr>
                                      <p:tavLst>
                                        <p:tav tm="0">
                                          <p:val>
                                            <p:fltVal val="0"/>
                                          </p:val>
                                        </p:tav>
                                        <p:tav tm="100000">
                                          <p:val>
                                            <p:strVal val="#ppt_w"/>
                                          </p:val>
                                        </p:tav>
                                      </p:tavLst>
                                    </p:anim>
                                    <p:anim calcmode="lin" valueType="num">
                                      <p:cBhvr>
                                        <p:cTn id="113" dur="500" fill="hold"/>
                                        <p:tgtEl>
                                          <p:spTgt spid="583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6" grpId="0" animBg="1"/>
      <p:bldP spid="58387" grpId="0" animBg="1"/>
      <p:bldP spid="58391" grpId="0" animBg="1"/>
      <p:bldP spid="58392" grpId="0" animBg="1"/>
      <p:bldP spid="58393" grpId="0" animBg="1"/>
      <p:bldP spid="58394" grpId="0" animBg="1"/>
      <p:bldP spid="58395" grpId="0" animBg="1"/>
      <p:bldP spid="58396" grpId="0"/>
      <p:bldP spid="58397" grpId="0"/>
      <p:bldP spid="58398" grpId="0"/>
      <p:bldP spid="58399" grpId="0" animBg="1"/>
      <p:bldP spid="11280" grpId="0"/>
      <p:bldP spid="58433" grpId="0" animBg="1"/>
      <p:bldP spid="584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04E75-794C-4B8E-933C-43E768903E3D}"/>
              </a:ext>
            </a:extLst>
          </p:cNvPr>
          <p:cNvSpPr txBox="1"/>
          <p:nvPr/>
        </p:nvSpPr>
        <p:spPr>
          <a:xfrm>
            <a:off x="0" y="-5251"/>
            <a:ext cx="9144000" cy="523220"/>
          </a:xfrm>
          <a:prstGeom prst="rect">
            <a:avLst/>
          </a:prstGeom>
          <a:solidFill>
            <a:schemeClr val="accent5">
              <a:lumMod val="40000"/>
              <a:lumOff val="60000"/>
            </a:schemeClr>
          </a:solidFill>
          <a:ln>
            <a:noFill/>
          </a:ln>
        </p:spPr>
        <p:txBody>
          <a:bodyPr wrap="square">
            <a:spAutoFit/>
          </a:bodyPr>
          <a:lstStyle/>
          <a:p>
            <a:r>
              <a:rPr lang="en-US" sz="2800" i="0" dirty="0">
                <a:solidFill>
                  <a:srgbClr val="002060"/>
                </a:solidFill>
                <a:effectLst/>
                <a:latin typeface="Times New Roman" panose="02020603050405020304" pitchFamily="18" charset="0"/>
                <a:cs typeface="Times New Roman" panose="02020603050405020304" pitchFamily="18" charset="0"/>
              </a:rPr>
              <a:t>3. </a:t>
            </a:r>
            <a:r>
              <a:rPr lang="en-US" sz="2800" i="0" dirty="0" err="1">
                <a:solidFill>
                  <a:srgbClr val="002060"/>
                </a:solidFill>
                <a:effectLst/>
                <a:latin typeface="Times New Roman" panose="02020603050405020304" pitchFamily="18" charset="0"/>
                <a:cs typeface="Times New Roman" panose="02020603050405020304" pitchFamily="18" charset="0"/>
              </a:rPr>
              <a:t>Công</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xã</a:t>
            </a:r>
            <a:r>
              <a:rPr lang="en-US" sz="2800" i="0" dirty="0">
                <a:solidFill>
                  <a:srgbClr val="002060"/>
                </a:solidFill>
                <a:effectLst/>
                <a:latin typeface="Times New Roman" panose="02020603050405020304" pitchFamily="18" charset="0"/>
                <a:cs typeface="Times New Roman" panose="02020603050405020304" pitchFamily="18" charset="0"/>
              </a:rPr>
              <a:t> Pa-</a:t>
            </a:r>
            <a:r>
              <a:rPr lang="en-US" sz="2800" i="0" dirty="0" err="1">
                <a:solidFill>
                  <a:srgbClr val="002060"/>
                </a:solidFill>
                <a:effectLst/>
                <a:latin typeface="Times New Roman" panose="02020603050405020304" pitchFamily="18" charset="0"/>
                <a:cs typeface="Times New Roman" panose="02020603050405020304" pitchFamily="18" charset="0"/>
              </a:rPr>
              <a:t>ri</a:t>
            </a:r>
            <a:r>
              <a:rPr lang="en-US" sz="2800" i="0" dirty="0">
                <a:solidFill>
                  <a:srgbClr val="002060"/>
                </a:solidFill>
                <a:effectLst/>
                <a:latin typeface="Times New Roman" panose="02020603050405020304" pitchFamily="18" charset="0"/>
                <a:cs typeface="Times New Roman" panose="02020603050405020304" pitchFamily="18" charset="0"/>
              </a:rPr>
              <a:t> (1871) </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6804288-53BE-4159-9AA3-9C65FCC41270}"/>
              </a:ext>
            </a:extLst>
          </p:cNvPr>
          <p:cNvPicPr>
            <a:picLocks noChangeAspect="1"/>
          </p:cNvPicPr>
          <p:nvPr/>
        </p:nvPicPr>
        <p:blipFill rotWithShape="1">
          <a:blip r:embed="rId3"/>
          <a:srcRect l="26631" t="14247" r="27615"/>
          <a:stretch/>
        </p:blipFill>
        <p:spPr>
          <a:xfrm>
            <a:off x="4391697" y="652225"/>
            <a:ext cx="4295104" cy="4093871"/>
          </a:xfrm>
          <a:prstGeom prst="rect">
            <a:avLst/>
          </a:prstGeom>
        </p:spPr>
      </p:pic>
      <p:sp>
        <p:nvSpPr>
          <p:cNvPr id="2" name="Rectangle 1">
            <a:extLst>
              <a:ext uri="{FF2B5EF4-FFF2-40B4-BE49-F238E27FC236}">
                <a16:creationId xmlns:a16="http://schemas.microsoft.com/office/drawing/2014/main" id="{A7D9F734-EAD6-424C-8CBF-862F5F57789B}"/>
              </a:ext>
            </a:extLst>
          </p:cNvPr>
          <p:cNvSpPr/>
          <p:nvPr/>
        </p:nvSpPr>
        <p:spPr>
          <a:xfrm>
            <a:off x="109471" y="1089271"/>
            <a:ext cx="4572000" cy="830997"/>
          </a:xfrm>
          <a:prstGeom prst="rect">
            <a:avLst/>
          </a:prstGeom>
          <a:ln w="3175"/>
        </p:spPr>
        <p:style>
          <a:lnRef idx="2">
            <a:schemeClr val="accent2"/>
          </a:lnRef>
          <a:fillRef idx="1">
            <a:schemeClr val="lt1"/>
          </a:fillRef>
          <a:effectRef idx="0">
            <a:schemeClr val="accent2"/>
          </a:effectRef>
          <a:fontRef idx="minor">
            <a:schemeClr val="dk1"/>
          </a:fontRef>
        </p:style>
        <p:txBody>
          <a:bodyPr>
            <a:spAutoFit/>
          </a:bodyPr>
          <a:lstStyle/>
          <a:p>
            <a:r>
              <a:rPr lang="vi-VN" sz="2400" dirty="0">
                <a:latin typeface="+mj-lt"/>
              </a:rPr>
              <a:t>Những biểu hiện chứng tỏ Công xã Pa-ri là nhà nước kiểu mới?</a:t>
            </a:r>
          </a:p>
        </p:txBody>
      </p:sp>
      <p:sp>
        <p:nvSpPr>
          <p:cNvPr id="11" name="Rectangle 10">
            <a:extLst>
              <a:ext uri="{FF2B5EF4-FFF2-40B4-BE49-F238E27FC236}">
                <a16:creationId xmlns:a16="http://schemas.microsoft.com/office/drawing/2014/main" id="{7E7B686A-9A7A-4809-9156-7FAD75031D1D}"/>
              </a:ext>
            </a:extLst>
          </p:cNvPr>
          <p:cNvSpPr/>
          <p:nvPr/>
        </p:nvSpPr>
        <p:spPr>
          <a:xfrm>
            <a:off x="199623" y="2491571"/>
            <a:ext cx="4192074" cy="1938992"/>
          </a:xfrm>
          <a:prstGeom prst="rect">
            <a:avLst/>
          </a:prstGeom>
          <a:ln w="3175"/>
        </p:spPr>
        <p:style>
          <a:lnRef idx="2">
            <a:schemeClr val="accent6"/>
          </a:lnRef>
          <a:fillRef idx="1">
            <a:schemeClr val="lt1"/>
          </a:fillRef>
          <a:effectRef idx="0">
            <a:schemeClr val="accent6"/>
          </a:effectRef>
          <a:fontRef idx="minor">
            <a:schemeClr val="dk1"/>
          </a:fontRef>
        </p:style>
        <p:txBody>
          <a:bodyPr wrap="square">
            <a:spAutoFit/>
          </a:bodyPr>
          <a:lstStyle/>
          <a:p>
            <a:r>
              <a:rPr lang="vi-VN" sz="2000" dirty="0">
                <a:latin typeface="+mj-lt"/>
              </a:rPr>
              <a:t>Gơi ý:</a:t>
            </a:r>
          </a:p>
          <a:p>
            <a:r>
              <a:rPr lang="vi-VN" sz="2000" dirty="0">
                <a:latin typeface="+mj-lt"/>
              </a:rPr>
              <a:t>Cơ chế bộ máy nhà nước:</a:t>
            </a:r>
          </a:p>
          <a:p>
            <a:r>
              <a:rPr lang="vi-VN" sz="2000" dirty="0">
                <a:latin typeface="+mj-lt"/>
              </a:rPr>
              <a:t>.........................................................</a:t>
            </a:r>
          </a:p>
          <a:p>
            <a:r>
              <a:rPr lang="vi-VN" sz="2000" dirty="0">
                <a:latin typeface="+mj-lt"/>
              </a:rPr>
              <a:t>Các chính sách của công xã Pa-ri:</a:t>
            </a:r>
          </a:p>
          <a:p>
            <a:r>
              <a:rPr lang="vi-VN" sz="2000" dirty="0">
                <a:latin typeface="+mj-lt"/>
              </a:rPr>
              <a:t>...........................................................</a:t>
            </a:r>
          </a:p>
          <a:p>
            <a:endParaRPr lang="vi-VN" sz="2000" dirty="0">
              <a:latin typeface="+mj-lt"/>
            </a:endParaRPr>
          </a:p>
        </p:txBody>
      </p:sp>
    </p:spTree>
    <p:extLst>
      <p:ext uri="{BB962C8B-B14F-4D97-AF65-F5344CB8AC3E}">
        <p14:creationId xmlns:p14="http://schemas.microsoft.com/office/powerpoint/2010/main" val="305373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53"/>
        <p:cNvGrpSpPr/>
        <p:nvPr/>
      </p:nvGrpSpPr>
      <p:grpSpPr>
        <a:xfrm>
          <a:off x="0" y="0"/>
          <a:ext cx="0" cy="0"/>
          <a:chOff x="0" y="0"/>
          <a:chExt cx="0" cy="0"/>
        </a:xfrm>
      </p:grpSpPr>
      <p:sp>
        <p:nvSpPr>
          <p:cNvPr id="3655" name="Google Shape;3655;p70"/>
          <p:cNvSpPr txBox="1">
            <a:spLocks noGrp="1"/>
          </p:cNvSpPr>
          <p:nvPr>
            <p:ph type="title"/>
          </p:nvPr>
        </p:nvSpPr>
        <p:spPr>
          <a:xfrm>
            <a:off x="379245" y="542596"/>
            <a:ext cx="8091343" cy="1471125"/>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solidFill>
                  <a:schemeClr val="accent1">
                    <a:lumMod val="75000"/>
                  </a:schemeClr>
                </a:solidFill>
                <a:latin typeface="Times New Roman" panose="02020603050405020304" pitchFamily="18" charset="0"/>
                <a:cs typeface="Times New Roman" panose="02020603050405020304" pitchFamily="18" charset="0"/>
              </a:rPr>
              <a:t>BÀI 11: PHONG TRÀO CÔNG NHÂN TỪ CUỐI THẾ KỈ XVIII ĐẾN ĐẦU THẾ KỈ XX VÀ SỰ RA ĐỜI CỦA CHỦ NGHĨA XÃ HỘI KHOA HỌC</a:t>
            </a:r>
            <a:endParaRPr sz="2800" dirty="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3656" name="Google Shape;3656;p70"/>
          <p:cNvGrpSpPr/>
          <p:nvPr/>
        </p:nvGrpSpPr>
        <p:grpSpPr>
          <a:xfrm>
            <a:off x="853199" y="2990469"/>
            <a:ext cx="2498923" cy="1630246"/>
            <a:chOff x="4325450" y="1971925"/>
            <a:chExt cx="2056050" cy="1341325"/>
          </a:xfrm>
        </p:grpSpPr>
        <p:sp>
          <p:nvSpPr>
            <p:cNvPr id="3657" name="Google Shape;3657;p70"/>
            <p:cNvSpPr/>
            <p:nvPr/>
          </p:nvSpPr>
          <p:spPr>
            <a:xfrm>
              <a:off x="4730625" y="2320825"/>
              <a:ext cx="320975" cy="605200"/>
            </a:xfrm>
            <a:custGeom>
              <a:avLst/>
              <a:gdLst/>
              <a:ahLst/>
              <a:cxnLst/>
              <a:rect l="l" t="t" r="r" b="b"/>
              <a:pathLst>
                <a:path w="12839" h="24208" extrusionOk="0">
                  <a:moveTo>
                    <a:pt x="10079" y="1"/>
                  </a:moveTo>
                  <a:cubicBezTo>
                    <a:pt x="9949" y="1"/>
                    <a:pt x="9817" y="13"/>
                    <a:pt x="9684" y="38"/>
                  </a:cubicBezTo>
                  <a:lnTo>
                    <a:pt x="4616" y="998"/>
                  </a:lnTo>
                  <a:cubicBezTo>
                    <a:pt x="4246" y="1062"/>
                    <a:pt x="4001" y="1417"/>
                    <a:pt x="4070" y="1786"/>
                  </a:cubicBezTo>
                  <a:cubicBezTo>
                    <a:pt x="4132" y="2110"/>
                    <a:pt x="4414" y="2334"/>
                    <a:pt x="4731" y="2334"/>
                  </a:cubicBezTo>
                  <a:cubicBezTo>
                    <a:pt x="4776" y="2334"/>
                    <a:pt x="4821" y="2330"/>
                    <a:pt x="4866" y="2320"/>
                  </a:cubicBezTo>
                  <a:lnTo>
                    <a:pt x="9934" y="1361"/>
                  </a:lnTo>
                  <a:cubicBezTo>
                    <a:pt x="9982" y="1352"/>
                    <a:pt x="10031" y="1347"/>
                    <a:pt x="10078" y="1347"/>
                  </a:cubicBezTo>
                  <a:cubicBezTo>
                    <a:pt x="10447" y="1347"/>
                    <a:pt x="10776" y="1608"/>
                    <a:pt x="10847" y="1984"/>
                  </a:cubicBezTo>
                  <a:lnTo>
                    <a:pt x="11314" y="4453"/>
                  </a:lnTo>
                  <a:cubicBezTo>
                    <a:pt x="11419" y="5019"/>
                    <a:pt x="11193" y="5597"/>
                    <a:pt x="10733" y="5942"/>
                  </a:cubicBezTo>
                  <a:lnTo>
                    <a:pt x="1798" y="12584"/>
                  </a:lnTo>
                  <a:cubicBezTo>
                    <a:pt x="597" y="13477"/>
                    <a:pt x="0" y="15004"/>
                    <a:pt x="280" y="16474"/>
                  </a:cubicBezTo>
                  <a:lnTo>
                    <a:pt x="1639" y="23660"/>
                  </a:lnTo>
                  <a:cubicBezTo>
                    <a:pt x="1700" y="23982"/>
                    <a:pt x="1983" y="24208"/>
                    <a:pt x="2299" y="24208"/>
                  </a:cubicBezTo>
                  <a:cubicBezTo>
                    <a:pt x="2341" y="24208"/>
                    <a:pt x="2383" y="24204"/>
                    <a:pt x="2425" y="24196"/>
                  </a:cubicBezTo>
                  <a:cubicBezTo>
                    <a:pt x="2791" y="24126"/>
                    <a:pt x="3031" y="23775"/>
                    <a:pt x="2961" y="23410"/>
                  </a:cubicBezTo>
                  <a:lnTo>
                    <a:pt x="1601" y="16224"/>
                  </a:lnTo>
                  <a:cubicBezTo>
                    <a:pt x="1421" y="15250"/>
                    <a:pt x="1808" y="14259"/>
                    <a:pt x="2602" y="13664"/>
                  </a:cubicBezTo>
                  <a:lnTo>
                    <a:pt x="11536" y="7023"/>
                  </a:lnTo>
                  <a:cubicBezTo>
                    <a:pt x="12407" y="6376"/>
                    <a:pt x="12839" y="5269"/>
                    <a:pt x="12637" y="4203"/>
                  </a:cubicBezTo>
                  <a:lnTo>
                    <a:pt x="12170" y="1734"/>
                  </a:lnTo>
                  <a:cubicBezTo>
                    <a:pt x="11976" y="714"/>
                    <a:pt x="11081" y="1"/>
                    <a:pt x="10079"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0"/>
            <p:cNvSpPr/>
            <p:nvPr/>
          </p:nvSpPr>
          <p:spPr>
            <a:xfrm>
              <a:off x="4325450" y="2298525"/>
              <a:ext cx="664275" cy="203425"/>
            </a:xfrm>
            <a:custGeom>
              <a:avLst/>
              <a:gdLst/>
              <a:ahLst/>
              <a:cxnLst/>
              <a:rect l="l" t="t" r="r" b="b"/>
              <a:pathLst>
                <a:path w="26571" h="8137" extrusionOk="0">
                  <a:moveTo>
                    <a:pt x="24449" y="1"/>
                  </a:moveTo>
                  <a:cubicBezTo>
                    <a:pt x="24328" y="1"/>
                    <a:pt x="24206" y="12"/>
                    <a:pt x="24083" y="35"/>
                  </a:cubicBezTo>
                  <a:lnTo>
                    <a:pt x="1760" y="4260"/>
                  </a:lnTo>
                  <a:cubicBezTo>
                    <a:pt x="698" y="4460"/>
                    <a:pt x="0" y="5484"/>
                    <a:pt x="202" y="6545"/>
                  </a:cubicBezTo>
                  <a:cubicBezTo>
                    <a:pt x="379" y="7483"/>
                    <a:pt x="1200" y="8137"/>
                    <a:pt x="2121" y="8137"/>
                  </a:cubicBezTo>
                  <a:cubicBezTo>
                    <a:pt x="2242" y="8137"/>
                    <a:pt x="2364" y="8126"/>
                    <a:pt x="2487" y="8102"/>
                  </a:cubicBezTo>
                  <a:lnTo>
                    <a:pt x="24811" y="3878"/>
                  </a:lnTo>
                  <a:cubicBezTo>
                    <a:pt x="25872" y="3677"/>
                    <a:pt x="26570" y="2654"/>
                    <a:pt x="26368" y="1593"/>
                  </a:cubicBezTo>
                  <a:cubicBezTo>
                    <a:pt x="26191" y="654"/>
                    <a:pt x="25370" y="1"/>
                    <a:pt x="24449" y="1"/>
                  </a:cubicBezTo>
                  <a:close/>
                </a:path>
              </a:pathLst>
            </a:custGeom>
            <a:solidFill>
              <a:srgbClr val="3C5BBF"/>
            </a:solidFill>
            <a:ln w="425" cap="flat" cmpd="sng">
              <a:solidFill>
                <a:srgbClr val="3C5BBF"/>
              </a:solidFill>
              <a:prstDash val="solid"/>
              <a:miter lim="12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0"/>
            <p:cNvSpPr/>
            <p:nvPr/>
          </p:nvSpPr>
          <p:spPr>
            <a:xfrm>
              <a:off x="4369300" y="2264275"/>
              <a:ext cx="576525" cy="271950"/>
            </a:xfrm>
            <a:custGeom>
              <a:avLst/>
              <a:gdLst/>
              <a:ahLst/>
              <a:cxnLst/>
              <a:rect l="l" t="t" r="r" b="b"/>
              <a:pathLst>
                <a:path w="23061" h="10878" extrusionOk="0">
                  <a:moveTo>
                    <a:pt x="20345" y="0"/>
                  </a:moveTo>
                  <a:cubicBezTo>
                    <a:pt x="20231" y="0"/>
                    <a:pt x="20115" y="11"/>
                    <a:pt x="19998" y="33"/>
                  </a:cubicBezTo>
                  <a:lnTo>
                    <a:pt x="1674" y="3501"/>
                  </a:lnTo>
                  <a:cubicBezTo>
                    <a:pt x="665" y="3693"/>
                    <a:pt x="1" y="4665"/>
                    <a:pt x="191" y="5675"/>
                  </a:cubicBezTo>
                  <a:lnTo>
                    <a:pt x="889" y="9362"/>
                  </a:lnTo>
                  <a:cubicBezTo>
                    <a:pt x="1059" y="10255"/>
                    <a:pt x="1839" y="10877"/>
                    <a:pt x="2717" y="10877"/>
                  </a:cubicBezTo>
                  <a:cubicBezTo>
                    <a:pt x="2831" y="10877"/>
                    <a:pt x="2947" y="10867"/>
                    <a:pt x="3064" y="10845"/>
                  </a:cubicBezTo>
                  <a:lnTo>
                    <a:pt x="21387" y="7377"/>
                  </a:lnTo>
                  <a:cubicBezTo>
                    <a:pt x="22397" y="7185"/>
                    <a:pt x="23060" y="6212"/>
                    <a:pt x="22870" y="5203"/>
                  </a:cubicBezTo>
                  <a:lnTo>
                    <a:pt x="22172" y="1515"/>
                  </a:lnTo>
                  <a:cubicBezTo>
                    <a:pt x="22002" y="623"/>
                    <a:pt x="21222" y="0"/>
                    <a:pt x="20345" y="0"/>
                  </a:cubicBezTo>
                  <a:close/>
                </a:path>
              </a:pathLst>
            </a:custGeom>
            <a:solidFill>
              <a:srgbClr val="C5CEEB"/>
            </a:solidFill>
            <a:ln w="425" cap="flat" cmpd="sng">
              <a:solidFill>
                <a:srgbClr val="C5CEEB"/>
              </a:solidFill>
              <a:prstDash val="solid"/>
              <a:miter lim="12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0"/>
            <p:cNvSpPr/>
            <p:nvPr/>
          </p:nvSpPr>
          <p:spPr>
            <a:xfrm>
              <a:off x="4409375" y="2333025"/>
              <a:ext cx="225250" cy="46575"/>
            </a:xfrm>
            <a:custGeom>
              <a:avLst/>
              <a:gdLst/>
              <a:ahLst/>
              <a:cxnLst/>
              <a:rect l="l" t="t" r="r" b="b"/>
              <a:pathLst>
                <a:path w="9010" h="1863" fill="none" extrusionOk="0">
                  <a:moveTo>
                    <a:pt x="1" y="1863"/>
                  </a:moveTo>
                  <a:cubicBezTo>
                    <a:pt x="2964" y="1063"/>
                    <a:pt x="5972" y="441"/>
                    <a:pt x="9009" y="1"/>
                  </a:cubicBez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0"/>
            <p:cNvSpPr/>
            <p:nvPr/>
          </p:nvSpPr>
          <p:spPr>
            <a:xfrm>
              <a:off x="4693750" y="2739950"/>
              <a:ext cx="233575" cy="573300"/>
            </a:xfrm>
            <a:custGeom>
              <a:avLst/>
              <a:gdLst/>
              <a:ahLst/>
              <a:cxnLst/>
              <a:rect l="l" t="t" r="r" b="b"/>
              <a:pathLst>
                <a:path w="9343" h="22932" extrusionOk="0">
                  <a:moveTo>
                    <a:pt x="5187" y="1"/>
                  </a:moveTo>
                  <a:lnTo>
                    <a:pt x="0" y="982"/>
                  </a:lnTo>
                  <a:lnTo>
                    <a:pt x="4157" y="22931"/>
                  </a:lnTo>
                  <a:lnTo>
                    <a:pt x="9342" y="21950"/>
                  </a:lnTo>
                  <a:lnTo>
                    <a:pt x="5187" y="1"/>
                  </a:lnTo>
                  <a:close/>
                </a:path>
              </a:pathLst>
            </a:custGeom>
            <a:solidFill>
              <a:srgbClr val="DD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0"/>
            <p:cNvSpPr/>
            <p:nvPr/>
          </p:nvSpPr>
          <p:spPr>
            <a:xfrm>
              <a:off x="4719750" y="2780050"/>
              <a:ext cx="57300" cy="317350"/>
            </a:xfrm>
            <a:custGeom>
              <a:avLst/>
              <a:gdLst/>
              <a:ahLst/>
              <a:cxnLst/>
              <a:rect l="l" t="t" r="r" b="b"/>
              <a:pathLst>
                <a:path w="2292" h="12694" fill="none" extrusionOk="0">
                  <a:moveTo>
                    <a:pt x="0" y="0"/>
                  </a:moveTo>
                  <a:cubicBezTo>
                    <a:pt x="551" y="4267"/>
                    <a:pt x="1315" y="8503"/>
                    <a:pt x="2291" y="12694"/>
                  </a:cubicBez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70"/>
            <p:cNvSpPr/>
            <p:nvPr/>
          </p:nvSpPr>
          <p:spPr>
            <a:xfrm>
              <a:off x="4335525" y="2669825"/>
              <a:ext cx="290525" cy="321675"/>
            </a:xfrm>
            <a:custGeom>
              <a:avLst/>
              <a:gdLst/>
              <a:ahLst/>
              <a:cxnLst/>
              <a:rect l="l" t="t" r="r" b="b"/>
              <a:pathLst>
                <a:path w="11621" h="12867" extrusionOk="0">
                  <a:moveTo>
                    <a:pt x="9692" y="0"/>
                  </a:moveTo>
                  <a:lnTo>
                    <a:pt x="3982" y="2665"/>
                  </a:lnTo>
                  <a:lnTo>
                    <a:pt x="4648" y="4892"/>
                  </a:lnTo>
                  <a:lnTo>
                    <a:pt x="3196" y="3032"/>
                  </a:lnTo>
                  <a:lnTo>
                    <a:pt x="1" y="4523"/>
                  </a:lnTo>
                  <a:lnTo>
                    <a:pt x="6135" y="12866"/>
                  </a:lnTo>
                  <a:lnTo>
                    <a:pt x="11620" y="11766"/>
                  </a:lnTo>
                  <a:lnTo>
                    <a:pt x="9692" y="0"/>
                  </a:ln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70"/>
            <p:cNvSpPr/>
            <p:nvPr/>
          </p:nvSpPr>
          <p:spPr>
            <a:xfrm>
              <a:off x="4381525" y="2792850"/>
              <a:ext cx="86150" cy="111675"/>
            </a:xfrm>
            <a:custGeom>
              <a:avLst/>
              <a:gdLst/>
              <a:ahLst/>
              <a:cxnLst/>
              <a:rect l="l" t="t" r="r" b="b"/>
              <a:pathLst>
                <a:path w="3446" h="4467" fill="none" extrusionOk="0">
                  <a:moveTo>
                    <a:pt x="0" y="1"/>
                  </a:moveTo>
                  <a:lnTo>
                    <a:pt x="3446" y="4467"/>
                  </a:ln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0"/>
            <p:cNvSpPr/>
            <p:nvPr/>
          </p:nvSpPr>
          <p:spPr>
            <a:xfrm>
              <a:off x="4410275" y="2788125"/>
              <a:ext cx="54050" cy="72500"/>
            </a:xfrm>
            <a:custGeom>
              <a:avLst/>
              <a:gdLst/>
              <a:ahLst/>
              <a:cxnLst/>
              <a:rect l="l" t="t" r="r" b="b"/>
              <a:pathLst>
                <a:path w="2162" h="2900" fill="none" extrusionOk="0">
                  <a:moveTo>
                    <a:pt x="0" y="1"/>
                  </a:moveTo>
                  <a:lnTo>
                    <a:pt x="2161" y="2899"/>
                  </a:ln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0"/>
            <p:cNvSpPr/>
            <p:nvPr/>
          </p:nvSpPr>
          <p:spPr>
            <a:xfrm>
              <a:off x="4525800" y="2963575"/>
              <a:ext cx="200000" cy="333375"/>
            </a:xfrm>
            <a:custGeom>
              <a:avLst/>
              <a:gdLst/>
              <a:ahLst/>
              <a:cxnLst/>
              <a:rect l="l" t="t" r="r" b="b"/>
              <a:pathLst>
                <a:path w="8000" h="13335" extrusionOk="0">
                  <a:moveTo>
                    <a:pt x="2812" y="0"/>
                  </a:moveTo>
                  <a:lnTo>
                    <a:pt x="0" y="1162"/>
                  </a:lnTo>
                  <a:lnTo>
                    <a:pt x="4798" y="13335"/>
                  </a:lnTo>
                  <a:lnTo>
                    <a:pt x="7999" y="12013"/>
                  </a:lnTo>
                  <a:lnTo>
                    <a:pt x="2812" y="0"/>
                  </a:ln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0"/>
            <p:cNvSpPr/>
            <p:nvPr/>
          </p:nvSpPr>
          <p:spPr>
            <a:xfrm>
              <a:off x="4475675" y="2920850"/>
              <a:ext cx="178200" cy="136325"/>
            </a:xfrm>
            <a:custGeom>
              <a:avLst/>
              <a:gdLst/>
              <a:ahLst/>
              <a:cxnLst/>
              <a:rect l="l" t="t" r="r" b="b"/>
              <a:pathLst>
                <a:path w="7128" h="5453" extrusionOk="0">
                  <a:moveTo>
                    <a:pt x="5944" y="1"/>
                  </a:moveTo>
                  <a:lnTo>
                    <a:pt x="1" y="2455"/>
                  </a:lnTo>
                  <a:lnTo>
                    <a:pt x="929" y="4704"/>
                  </a:lnTo>
                  <a:cubicBezTo>
                    <a:pt x="1121" y="5170"/>
                    <a:pt x="1571" y="5452"/>
                    <a:pt x="2047" y="5452"/>
                  </a:cubicBezTo>
                  <a:cubicBezTo>
                    <a:pt x="2200" y="5452"/>
                    <a:pt x="2357" y="5423"/>
                    <a:pt x="2508" y="5360"/>
                  </a:cubicBezTo>
                  <a:lnTo>
                    <a:pt x="6217" y="3829"/>
                  </a:lnTo>
                  <a:cubicBezTo>
                    <a:pt x="6834" y="3574"/>
                    <a:pt x="7128" y="2867"/>
                    <a:pt x="6874" y="2250"/>
                  </a:cubicBezTo>
                  <a:lnTo>
                    <a:pt x="5944" y="1"/>
                  </a:ln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0"/>
            <p:cNvSpPr/>
            <p:nvPr/>
          </p:nvSpPr>
          <p:spPr>
            <a:xfrm>
              <a:off x="4546925" y="3021725"/>
              <a:ext cx="80700" cy="28700"/>
            </a:xfrm>
            <a:custGeom>
              <a:avLst/>
              <a:gdLst/>
              <a:ahLst/>
              <a:cxnLst/>
              <a:rect l="l" t="t" r="r" b="b"/>
              <a:pathLst>
                <a:path w="3228" h="1148" fill="none" extrusionOk="0">
                  <a:moveTo>
                    <a:pt x="1" y="1148"/>
                  </a:moveTo>
                  <a:cubicBezTo>
                    <a:pt x="1133" y="947"/>
                    <a:pt x="2224" y="560"/>
                    <a:pt x="3228" y="0"/>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0"/>
            <p:cNvSpPr/>
            <p:nvPr/>
          </p:nvSpPr>
          <p:spPr>
            <a:xfrm>
              <a:off x="6016600" y="2728125"/>
              <a:ext cx="129850" cy="260675"/>
            </a:xfrm>
            <a:custGeom>
              <a:avLst/>
              <a:gdLst/>
              <a:ahLst/>
              <a:cxnLst/>
              <a:rect l="l" t="t" r="r" b="b"/>
              <a:pathLst>
                <a:path w="5194" h="10427" extrusionOk="0">
                  <a:moveTo>
                    <a:pt x="5194" y="0"/>
                  </a:moveTo>
                  <a:lnTo>
                    <a:pt x="0" y="1802"/>
                  </a:lnTo>
                  <a:lnTo>
                    <a:pt x="3215" y="10426"/>
                  </a:lnTo>
                  <a:lnTo>
                    <a:pt x="5194" y="0"/>
                  </a:lnTo>
                  <a:close/>
                </a:path>
              </a:pathLst>
            </a:custGeom>
            <a:solidFill>
              <a:srgbClr val="FFC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0"/>
            <p:cNvSpPr/>
            <p:nvPr/>
          </p:nvSpPr>
          <p:spPr>
            <a:xfrm>
              <a:off x="4874650" y="2815800"/>
              <a:ext cx="454675" cy="447900"/>
            </a:xfrm>
            <a:custGeom>
              <a:avLst/>
              <a:gdLst/>
              <a:ahLst/>
              <a:cxnLst/>
              <a:rect l="l" t="t" r="r" b="b"/>
              <a:pathLst>
                <a:path w="18187" h="17916" extrusionOk="0">
                  <a:moveTo>
                    <a:pt x="4572" y="1"/>
                  </a:moveTo>
                  <a:cubicBezTo>
                    <a:pt x="1870" y="1901"/>
                    <a:pt x="141" y="5220"/>
                    <a:pt x="70" y="8523"/>
                  </a:cubicBezTo>
                  <a:cubicBezTo>
                    <a:pt x="0" y="11825"/>
                    <a:pt x="1580" y="15120"/>
                    <a:pt x="4198" y="17134"/>
                  </a:cubicBezTo>
                  <a:lnTo>
                    <a:pt x="18187" y="17916"/>
                  </a:lnTo>
                  <a:cubicBezTo>
                    <a:pt x="17882" y="16506"/>
                    <a:pt x="17153" y="15024"/>
                    <a:pt x="16234" y="13914"/>
                  </a:cubicBezTo>
                  <a:cubicBezTo>
                    <a:pt x="14522" y="11849"/>
                    <a:pt x="13024" y="9777"/>
                    <a:pt x="11311" y="7712"/>
                  </a:cubicBezTo>
                  <a:lnTo>
                    <a:pt x="12469" y="6513"/>
                  </a:lnTo>
                  <a:cubicBezTo>
                    <a:pt x="9864" y="4347"/>
                    <a:pt x="7178" y="2168"/>
                    <a:pt x="4572" y="1"/>
                  </a:cubicBezTo>
                  <a:close/>
                </a:path>
              </a:pathLst>
            </a:custGeom>
            <a:solidFill>
              <a:srgbClr val="FFC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0"/>
            <p:cNvSpPr/>
            <p:nvPr/>
          </p:nvSpPr>
          <p:spPr>
            <a:xfrm>
              <a:off x="5120975" y="2994800"/>
              <a:ext cx="38575" cy="14425"/>
            </a:xfrm>
            <a:custGeom>
              <a:avLst/>
              <a:gdLst/>
              <a:ahLst/>
              <a:cxnLst/>
              <a:rect l="l" t="t" r="r" b="b"/>
              <a:pathLst>
                <a:path w="1543" h="577" fill="none" extrusionOk="0">
                  <a:moveTo>
                    <a:pt x="1542" y="577"/>
                  </a:moveTo>
                  <a:lnTo>
                    <a:pt x="1" y="1"/>
                  </a:ln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0"/>
            <p:cNvSpPr/>
            <p:nvPr/>
          </p:nvSpPr>
          <p:spPr>
            <a:xfrm>
              <a:off x="4929000" y="2424550"/>
              <a:ext cx="1266625" cy="719825"/>
            </a:xfrm>
            <a:custGeom>
              <a:avLst/>
              <a:gdLst/>
              <a:ahLst/>
              <a:cxnLst/>
              <a:rect l="l" t="t" r="r" b="b"/>
              <a:pathLst>
                <a:path w="50665" h="28793" extrusionOk="0">
                  <a:moveTo>
                    <a:pt x="28607" y="1"/>
                  </a:moveTo>
                  <a:cubicBezTo>
                    <a:pt x="28192" y="794"/>
                    <a:pt x="27383" y="1368"/>
                    <a:pt x="26498" y="1497"/>
                  </a:cubicBezTo>
                  <a:cubicBezTo>
                    <a:pt x="26363" y="1517"/>
                    <a:pt x="26223" y="1527"/>
                    <a:pt x="26081" y="1527"/>
                  </a:cubicBezTo>
                  <a:cubicBezTo>
                    <a:pt x="25298" y="1527"/>
                    <a:pt x="24458" y="1229"/>
                    <a:pt x="23929" y="689"/>
                  </a:cubicBezTo>
                  <a:lnTo>
                    <a:pt x="14948" y="4166"/>
                  </a:lnTo>
                  <a:cubicBezTo>
                    <a:pt x="12200" y="5228"/>
                    <a:pt x="9908" y="6989"/>
                    <a:pt x="7568" y="8777"/>
                  </a:cubicBezTo>
                  <a:cubicBezTo>
                    <a:pt x="4871" y="10838"/>
                    <a:pt x="2514" y="13248"/>
                    <a:pt x="1" y="15530"/>
                  </a:cubicBezTo>
                  <a:cubicBezTo>
                    <a:pt x="3388" y="18050"/>
                    <a:pt x="6696" y="20480"/>
                    <a:pt x="10083" y="23000"/>
                  </a:cubicBezTo>
                  <a:cubicBezTo>
                    <a:pt x="11347" y="22040"/>
                    <a:pt x="12769" y="20974"/>
                    <a:pt x="14034" y="20015"/>
                  </a:cubicBezTo>
                  <a:cubicBezTo>
                    <a:pt x="14559" y="22901"/>
                    <a:pt x="15221" y="25907"/>
                    <a:pt x="15746" y="28792"/>
                  </a:cubicBezTo>
                  <a:lnTo>
                    <a:pt x="45199" y="26704"/>
                  </a:lnTo>
                  <a:cubicBezTo>
                    <a:pt x="44873" y="22865"/>
                    <a:pt x="44738" y="18976"/>
                    <a:pt x="44411" y="15135"/>
                  </a:cubicBezTo>
                  <a:cubicBezTo>
                    <a:pt x="46859" y="12933"/>
                    <a:pt x="48849" y="10225"/>
                    <a:pt x="50664" y="7478"/>
                  </a:cubicBezTo>
                  <a:cubicBezTo>
                    <a:pt x="47377" y="4516"/>
                    <a:pt x="43263" y="2315"/>
                    <a:pt x="38896" y="1599"/>
                  </a:cubicBezTo>
                  <a:cubicBezTo>
                    <a:pt x="35423" y="1028"/>
                    <a:pt x="32080" y="571"/>
                    <a:pt x="286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0"/>
            <p:cNvSpPr/>
            <p:nvPr/>
          </p:nvSpPr>
          <p:spPr>
            <a:xfrm>
              <a:off x="5217425" y="2576800"/>
              <a:ext cx="65875" cy="355925"/>
            </a:xfrm>
            <a:custGeom>
              <a:avLst/>
              <a:gdLst/>
              <a:ahLst/>
              <a:cxnLst/>
              <a:rect l="l" t="t" r="r" b="b"/>
              <a:pathLst>
                <a:path w="2635" h="14237" fill="none" extrusionOk="0">
                  <a:moveTo>
                    <a:pt x="1" y="0"/>
                  </a:moveTo>
                  <a:lnTo>
                    <a:pt x="2635" y="14236"/>
                  </a:ln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0"/>
            <p:cNvSpPr/>
            <p:nvPr/>
          </p:nvSpPr>
          <p:spPr>
            <a:xfrm>
              <a:off x="4975250" y="2776650"/>
              <a:ext cx="226275" cy="201925"/>
            </a:xfrm>
            <a:custGeom>
              <a:avLst/>
              <a:gdLst/>
              <a:ahLst/>
              <a:cxnLst/>
              <a:rect l="l" t="t" r="r" b="b"/>
              <a:pathLst>
                <a:path w="9051" h="8077" fill="none" extrusionOk="0">
                  <a:moveTo>
                    <a:pt x="1" y="0"/>
                  </a:moveTo>
                  <a:lnTo>
                    <a:pt x="9051" y="8077"/>
                  </a:ln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0"/>
            <p:cNvSpPr/>
            <p:nvPr/>
          </p:nvSpPr>
          <p:spPr>
            <a:xfrm>
              <a:off x="5485175" y="2440800"/>
              <a:ext cx="203675" cy="77025"/>
            </a:xfrm>
            <a:custGeom>
              <a:avLst/>
              <a:gdLst/>
              <a:ahLst/>
              <a:cxnLst/>
              <a:rect l="l" t="t" r="r" b="b"/>
              <a:pathLst>
                <a:path w="8147" h="3081" fill="none" extrusionOk="0">
                  <a:moveTo>
                    <a:pt x="0" y="954"/>
                  </a:moveTo>
                  <a:cubicBezTo>
                    <a:pt x="966" y="2311"/>
                    <a:pt x="2700" y="3080"/>
                    <a:pt x="4354" y="2886"/>
                  </a:cubicBezTo>
                  <a:cubicBezTo>
                    <a:pt x="6010" y="2692"/>
                    <a:pt x="7518" y="1544"/>
                    <a:pt x="8146" y="1"/>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0"/>
            <p:cNvSpPr/>
            <p:nvPr/>
          </p:nvSpPr>
          <p:spPr>
            <a:xfrm>
              <a:off x="5303375" y="2436225"/>
              <a:ext cx="786275" cy="796500"/>
            </a:xfrm>
            <a:custGeom>
              <a:avLst/>
              <a:gdLst/>
              <a:ahLst/>
              <a:cxnLst/>
              <a:rect l="l" t="t" r="r" b="b"/>
              <a:pathLst>
                <a:path w="31451" h="31860" extrusionOk="0">
                  <a:moveTo>
                    <a:pt x="19690" y="1"/>
                  </a:moveTo>
                  <a:lnTo>
                    <a:pt x="19690" y="1"/>
                  </a:lnTo>
                  <a:cubicBezTo>
                    <a:pt x="19826" y="4014"/>
                    <a:pt x="19736" y="8052"/>
                    <a:pt x="19871" y="12065"/>
                  </a:cubicBezTo>
                  <a:cubicBezTo>
                    <a:pt x="15381" y="12658"/>
                    <a:pt x="10802" y="13330"/>
                    <a:pt x="6312" y="13924"/>
                  </a:cubicBezTo>
                  <a:cubicBezTo>
                    <a:pt x="5334" y="9917"/>
                    <a:pt x="4427" y="5964"/>
                    <a:pt x="3448" y="1957"/>
                  </a:cubicBezTo>
                  <a:cubicBezTo>
                    <a:pt x="2378" y="2344"/>
                    <a:pt x="1403" y="2936"/>
                    <a:pt x="332" y="3322"/>
                  </a:cubicBezTo>
                  <a:lnTo>
                    <a:pt x="2947" y="16221"/>
                  </a:lnTo>
                  <a:cubicBezTo>
                    <a:pt x="3752" y="20188"/>
                    <a:pt x="2998" y="24575"/>
                    <a:pt x="1" y="27297"/>
                  </a:cubicBezTo>
                  <a:cubicBezTo>
                    <a:pt x="81" y="28867"/>
                    <a:pt x="60" y="30289"/>
                    <a:pt x="140" y="31860"/>
                  </a:cubicBezTo>
                  <a:lnTo>
                    <a:pt x="31450" y="31726"/>
                  </a:lnTo>
                  <a:cubicBezTo>
                    <a:pt x="31076" y="28977"/>
                    <a:pt x="30675" y="26255"/>
                    <a:pt x="30300" y="23505"/>
                  </a:cubicBezTo>
                  <a:cubicBezTo>
                    <a:pt x="26587" y="22026"/>
                    <a:pt x="24087" y="17997"/>
                    <a:pt x="23787" y="14011"/>
                  </a:cubicBezTo>
                  <a:cubicBezTo>
                    <a:pt x="23450" y="9540"/>
                    <a:pt x="23149" y="5000"/>
                    <a:pt x="22812" y="529"/>
                  </a:cubicBezTo>
                  <a:cubicBezTo>
                    <a:pt x="21747" y="320"/>
                    <a:pt x="20755" y="212"/>
                    <a:pt x="19690" y="1"/>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0"/>
            <p:cNvSpPr/>
            <p:nvPr/>
          </p:nvSpPr>
          <p:spPr>
            <a:xfrm>
              <a:off x="5527100" y="2840050"/>
              <a:ext cx="254850" cy="153350"/>
            </a:xfrm>
            <a:custGeom>
              <a:avLst/>
              <a:gdLst/>
              <a:ahLst/>
              <a:cxnLst/>
              <a:rect l="l" t="t" r="r" b="b"/>
              <a:pathLst>
                <a:path w="10194" h="6134" fill="none" extrusionOk="0">
                  <a:moveTo>
                    <a:pt x="9888" y="1"/>
                  </a:moveTo>
                  <a:lnTo>
                    <a:pt x="0" y="1158"/>
                  </a:lnTo>
                  <a:cubicBezTo>
                    <a:pt x="112" y="2956"/>
                    <a:pt x="1280" y="4648"/>
                    <a:pt x="2920" y="5391"/>
                  </a:cubicBezTo>
                  <a:cubicBezTo>
                    <a:pt x="4561" y="6133"/>
                    <a:pt x="6603" y="5895"/>
                    <a:pt x="8027" y="4793"/>
                  </a:cubicBezTo>
                  <a:cubicBezTo>
                    <a:pt x="9450" y="3691"/>
                    <a:pt x="10194" y="1775"/>
                    <a:pt x="9888" y="1"/>
                  </a:cubicBezTo>
                  <a:close/>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70"/>
            <p:cNvSpPr/>
            <p:nvPr/>
          </p:nvSpPr>
          <p:spPr>
            <a:xfrm>
              <a:off x="5373200" y="2766150"/>
              <a:ext cx="78475" cy="53450"/>
            </a:xfrm>
            <a:custGeom>
              <a:avLst/>
              <a:gdLst/>
              <a:ahLst/>
              <a:cxnLst/>
              <a:rect l="l" t="t" r="r" b="b"/>
              <a:pathLst>
                <a:path w="3139" h="2138" fill="none" extrusionOk="0">
                  <a:moveTo>
                    <a:pt x="2946" y="0"/>
                  </a:moveTo>
                  <a:lnTo>
                    <a:pt x="0" y="660"/>
                  </a:lnTo>
                  <a:cubicBezTo>
                    <a:pt x="55" y="1230"/>
                    <a:pt x="461" y="1751"/>
                    <a:pt x="999" y="1945"/>
                  </a:cubicBezTo>
                  <a:cubicBezTo>
                    <a:pt x="1538" y="2138"/>
                    <a:pt x="2183" y="1993"/>
                    <a:pt x="2588" y="1588"/>
                  </a:cubicBezTo>
                  <a:cubicBezTo>
                    <a:pt x="2994" y="1184"/>
                    <a:pt x="3138" y="538"/>
                    <a:pt x="2946" y="0"/>
                  </a:cubicBezTo>
                  <a:close/>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0"/>
            <p:cNvSpPr/>
            <p:nvPr/>
          </p:nvSpPr>
          <p:spPr>
            <a:xfrm>
              <a:off x="5809350" y="2707100"/>
              <a:ext cx="76575" cy="45025"/>
            </a:xfrm>
            <a:custGeom>
              <a:avLst/>
              <a:gdLst/>
              <a:ahLst/>
              <a:cxnLst/>
              <a:rect l="l" t="t" r="r" b="b"/>
              <a:pathLst>
                <a:path w="3063" h="1801" fill="none" extrusionOk="0">
                  <a:moveTo>
                    <a:pt x="2951" y="1"/>
                  </a:moveTo>
                  <a:lnTo>
                    <a:pt x="1" y="422"/>
                  </a:lnTo>
                  <a:cubicBezTo>
                    <a:pt x="109" y="1195"/>
                    <a:pt x="913" y="1801"/>
                    <a:pt x="1686" y="1691"/>
                  </a:cubicBezTo>
                  <a:cubicBezTo>
                    <a:pt x="2461" y="1580"/>
                    <a:pt x="3063" y="774"/>
                    <a:pt x="2951" y="1"/>
                  </a:cubicBezTo>
                  <a:close/>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70"/>
            <p:cNvSpPr/>
            <p:nvPr/>
          </p:nvSpPr>
          <p:spPr>
            <a:xfrm>
              <a:off x="5307400" y="3061125"/>
              <a:ext cx="747275" cy="96600"/>
            </a:xfrm>
            <a:custGeom>
              <a:avLst/>
              <a:gdLst/>
              <a:ahLst/>
              <a:cxnLst/>
              <a:rect l="l" t="t" r="r" b="b"/>
              <a:pathLst>
                <a:path w="29891" h="3864" fill="none" extrusionOk="0">
                  <a:moveTo>
                    <a:pt x="1" y="3864"/>
                  </a:moveTo>
                  <a:cubicBezTo>
                    <a:pt x="9979" y="2701"/>
                    <a:pt x="19942" y="1412"/>
                    <a:pt x="29890" y="1"/>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70"/>
            <p:cNvSpPr/>
            <p:nvPr/>
          </p:nvSpPr>
          <p:spPr>
            <a:xfrm>
              <a:off x="5312550" y="3095400"/>
              <a:ext cx="745000" cy="91950"/>
            </a:xfrm>
            <a:custGeom>
              <a:avLst/>
              <a:gdLst/>
              <a:ahLst/>
              <a:cxnLst/>
              <a:rect l="l" t="t" r="r" b="b"/>
              <a:pathLst>
                <a:path w="29800" h="3678" fill="none" extrusionOk="0">
                  <a:moveTo>
                    <a:pt x="0" y="3677"/>
                  </a:moveTo>
                  <a:lnTo>
                    <a:pt x="29800" y="1"/>
                  </a:ln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0"/>
            <p:cNvSpPr/>
            <p:nvPr/>
          </p:nvSpPr>
          <p:spPr>
            <a:xfrm>
              <a:off x="5935375" y="1971925"/>
              <a:ext cx="446125" cy="390450"/>
            </a:xfrm>
            <a:custGeom>
              <a:avLst/>
              <a:gdLst/>
              <a:ahLst/>
              <a:cxnLst/>
              <a:rect l="l" t="t" r="r" b="b"/>
              <a:pathLst>
                <a:path w="17845" h="15618" extrusionOk="0">
                  <a:moveTo>
                    <a:pt x="1777" y="1"/>
                  </a:moveTo>
                  <a:lnTo>
                    <a:pt x="712" y="6472"/>
                  </a:lnTo>
                  <a:lnTo>
                    <a:pt x="1" y="10800"/>
                  </a:lnTo>
                  <a:lnTo>
                    <a:pt x="14233" y="15618"/>
                  </a:lnTo>
                  <a:lnTo>
                    <a:pt x="15305" y="11874"/>
                  </a:lnTo>
                  <a:lnTo>
                    <a:pt x="16032" y="9344"/>
                  </a:lnTo>
                  <a:lnTo>
                    <a:pt x="16429" y="7959"/>
                  </a:lnTo>
                  <a:lnTo>
                    <a:pt x="17844" y="3026"/>
                  </a:lnTo>
                  <a:lnTo>
                    <a:pt x="5288" y="659"/>
                  </a:lnTo>
                  <a:lnTo>
                    <a:pt x="4223" y="4065"/>
                  </a:lnTo>
                  <a:lnTo>
                    <a:pt x="4020" y="423"/>
                  </a:lnTo>
                  <a:lnTo>
                    <a:pt x="1777" y="1"/>
                  </a:lnTo>
                  <a:close/>
                </a:path>
              </a:pathLst>
            </a:custGeom>
            <a:solidFill>
              <a:srgbClr val="F56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0"/>
            <p:cNvSpPr/>
            <p:nvPr/>
          </p:nvSpPr>
          <p:spPr>
            <a:xfrm>
              <a:off x="5953150" y="1971950"/>
              <a:ext cx="428350" cy="208775"/>
            </a:xfrm>
            <a:custGeom>
              <a:avLst/>
              <a:gdLst/>
              <a:ahLst/>
              <a:cxnLst/>
              <a:rect l="l" t="t" r="r" b="b"/>
              <a:pathLst>
                <a:path w="17134" h="8351" extrusionOk="0">
                  <a:moveTo>
                    <a:pt x="1066" y="1"/>
                  </a:moveTo>
                  <a:lnTo>
                    <a:pt x="1" y="6471"/>
                  </a:lnTo>
                  <a:cubicBezTo>
                    <a:pt x="329" y="6991"/>
                    <a:pt x="797" y="7422"/>
                    <a:pt x="1351" y="7689"/>
                  </a:cubicBezTo>
                  <a:cubicBezTo>
                    <a:pt x="1790" y="7900"/>
                    <a:pt x="2277" y="8004"/>
                    <a:pt x="2764" y="8004"/>
                  </a:cubicBezTo>
                  <a:cubicBezTo>
                    <a:pt x="3419" y="8004"/>
                    <a:pt x="4075" y="7816"/>
                    <a:pt x="4618" y="7448"/>
                  </a:cubicBezTo>
                  <a:cubicBezTo>
                    <a:pt x="5110" y="7116"/>
                    <a:pt x="5502" y="6655"/>
                    <a:pt x="5975" y="6296"/>
                  </a:cubicBezTo>
                  <a:cubicBezTo>
                    <a:pt x="6353" y="6007"/>
                    <a:pt x="6819" y="5782"/>
                    <a:pt x="7284" y="5782"/>
                  </a:cubicBezTo>
                  <a:cubicBezTo>
                    <a:pt x="7399" y="5782"/>
                    <a:pt x="7515" y="5796"/>
                    <a:pt x="7629" y="5826"/>
                  </a:cubicBezTo>
                  <a:cubicBezTo>
                    <a:pt x="8437" y="6044"/>
                    <a:pt x="8816" y="6950"/>
                    <a:pt x="9407" y="7545"/>
                  </a:cubicBezTo>
                  <a:cubicBezTo>
                    <a:pt x="9919" y="8062"/>
                    <a:pt x="10647" y="8350"/>
                    <a:pt x="11372" y="8350"/>
                  </a:cubicBezTo>
                  <a:cubicBezTo>
                    <a:pt x="11578" y="8350"/>
                    <a:pt x="11784" y="8327"/>
                    <a:pt x="11984" y="8279"/>
                  </a:cubicBezTo>
                  <a:cubicBezTo>
                    <a:pt x="12893" y="8059"/>
                    <a:pt x="13664" y="7342"/>
                    <a:pt x="13947" y="6452"/>
                  </a:cubicBezTo>
                  <a:cubicBezTo>
                    <a:pt x="14228" y="7050"/>
                    <a:pt x="14745" y="7597"/>
                    <a:pt x="15359" y="7845"/>
                  </a:cubicBezTo>
                  <a:cubicBezTo>
                    <a:pt x="15475" y="7892"/>
                    <a:pt x="15595" y="7931"/>
                    <a:pt x="15718" y="7959"/>
                  </a:cubicBezTo>
                  <a:lnTo>
                    <a:pt x="17133" y="3023"/>
                  </a:lnTo>
                  <a:lnTo>
                    <a:pt x="4576" y="660"/>
                  </a:lnTo>
                  <a:lnTo>
                    <a:pt x="3512" y="4064"/>
                  </a:lnTo>
                  <a:lnTo>
                    <a:pt x="3309" y="424"/>
                  </a:lnTo>
                  <a:lnTo>
                    <a:pt x="1066" y="1"/>
                  </a:lnTo>
                  <a:close/>
                </a:path>
              </a:pathLst>
            </a:custGeom>
            <a:solidFill>
              <a:srgbClr val="FFFFFF">
                <a:alpha val="4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0"/>
            <p:cNvSpPr/>
            <p:nvPr/>
          </p:nvSpPr>
          <p:spPr>
            <a:xfrm>
              <a:off x="6273175" y="2196200"/>
              <a:ext cx="63000" cy="73125"/>
            </a:xfrm>
            <a:custGeom>
              <a:avLst/>
              <a:gdLst/>
              <a:ahLst/>
              <a:cxnLst/>
              <a:rect l="l" t="t" r="r" b="b"/>
              <a:pathLst>
                <a:path w="2520" h="2925" extrusionOk="0">
                  <a:moveTo>
                    <a:pt x="1545" y="1"/>
                  </a:moveTo>
                  <a:cubicBezTo>
                    <a:pt x="1409" y="1"/>
                    <a:pt x="1273" y="20"/>
                    <a:pt x="1140" y="58"/>
                  </a:cubicBezTo>
                  <a:cubicBezTo>
                    <a:pt x="656" y="196"/>
                    <a:pt x="278" y="575"/>
                    <a:pt x="139" y="1060"/>
                  </a:cubicBezTo>
                  <a:cubicBezTo>
                    <a:pt x="1" y="1543"/>
                    <a:pt x="120" y="2064"/>
                    <a:pt x="457" y="2438"/>
                  </a:cubicBezTo>
                  <a:cubicBezTo>
                    <a:pt x="737" y="2750"/>
                    <a:pt x="1135" y="2924"/>
                    <a:pt x="1546" y="2924"/>
                  </a:cubicBezTo>
                  <a:cubicBezTo>
                    <a:pt x="1628" y="2924"/>
                    <a:pt x="1711" y="2917"/>
                    <a:pt x="1793" y="2903"/>
                  </a:cubicBezTo>
                  <a:lnTo>
                    <a:pt x="2520" y="373"/>
                  </a:lnTo>
                  <a:cubicBezTo>
                    <a:pt x="2247" y="130"/>
                    <a:pt x="1900" y="1"/>
                    <a:pt x="1545" y="1"/>
                  </a:cubicBezTo>
                  <a:close/>
                </a:path>
              </a:pathLst>
            </a:custGeom>
            <a:solidFill>
              <a:srgbClr val="F56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0"/>
            <p:cNvSpPr/>
            <p:nvPr/>
          </p:nvSpPr>
          <p:spPr>
            <a:xfrm>
              <a:off x="6133825" y="2051800"/>
              <a:ext cx="24625" cy="124275"/>
            </a:xfrm>
            <a:custGeom>
              <a:avLst/>
              <a:gdLst/>
              <a:ahLst/>
              <a:cxnLst/>
              <a:rect l="l" t="t" r="r" b="b"/>
              <a:pathLst>
                <a:path w="985" h="4971" fill="none" extrusionOk="0">
                  <a:moveTo>
                    <a:pt x="985" y="1"/>
                  </a:moveTo>
                  <a:lnTo>
                    <a:pt x="1" y="4971"/>
                  </a:ln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0"/>
            <p:cNvSpPr/>
            <p:nvPr/>
          </p:nvSpPr>
          <p:spPr>
            <a:xfrm>
              <a:off x="6250950" y="2078375"/>
              <a:ext cx="36075" cy="130650"/>
            </a:xfrm>
            <a:custGeom>
              <a:avLst/>
              <a:gdLst/>
              <a:ahLst/>
              <a:cxnLst/>
              <a:rect l="l" t="t" r="r" b="b"/>
              <a:pathLst>
                <a:path w="1443" h="5226" fill="none" extrusionOk="0">
                  <a:moveTo>
                    <a:pt x="1442" y="0"/>
                  </a:moveTo>
                  <a:lnTo>
                    <a:pt x="0" y="5226"/>
                  </a:ln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0"/>
            <p:cNvSpPr/>
            <p:nvPr/>
          </p:nvSpPr>
          <p:spPr>
            <a:xfrm>
              <a:off x="6217425" y="2109400"/>
              <a:ext cx="31550" cy="113725"/>
            </a:xfrm>
            <a:custGeom>
              <a:avLst/>
              <a:gdLst/>
              <a:ahLst/>
              <a:cxnLst/>
              <a:rect l="l" t="t" r="r" b="b"/>
              <a:pathLst>
                <a:path w="1262" h="4549" fill="none" extrusionOk="0">
                  <a:moveTo>
                    <a:pt x="1261" y="1"/>
                  </a:moveTo>
                  <a:cubicBezTo>
                    <a:pt x="841" y="1517"/>
                    <a:pt x="421" y="3032"/>
                    <a:pt x="0" y="4548"/>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0"/>
            <p:cNvSpPr/>
            <p:nvPr/>
          </p:nvSpPr>
          <p:spPr>
            <a:xfrm>
              <a:off x="5816425" y="2356350"/>
              <a:ext cx="311075" cy="955000"/>
            </a:xfrm>
            <a:custGeom>
              <a:avLst/>
              <a:gdLst/>
              <a:ahLst/>
              <a:cxnLst/>
              <a:rect l="l" t="t" r="r" b="b"/>
              <a:pathLst>
                <a:path w="12443" h="38200" extrusionOk="0">
                  <a:moveTo>
                    <a:pt x="10207" y="1"/>
                  </a:moveTo>
                  <a:lnTo>
                    <a:pt x="440" y="34594"/>
                  </a:lnTo>
                  <a:cubicBezTo>
                    <a:pt x="1" y="36150"/>
                    <a:pt x="952" y="37760"/>
                    <a:pt x="2527" y="38125"/>
                  </a:cubicBezTo>
                  <a:cubicBezTo>
                    <a:pt x="2743" y="38176"/>
                    <a:pt x="2959" y="38200"/>
                    <a:pt x="3171" y="38200"/>
                  </a:cubicBezTo>
                  <a:cubicBezTo>
                    <a:pt x="4508" y="38200"/>
                    <a:pt x="5706" y="37248"/>
                    <a:pt x="5958" y="35875"/>
                  </a:cubicBezTo>
                  <a:lnTo>
                    <a:pt x="12443" y="520"/>
                  </a:lnTo>
                  <a:lnTo>
                    <a:pt x="10207" y="1"/>
                  </a:ln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70"/>
            <p:cNvSpPr/>
            <p:nvPr/>
          </p:nvSpPr>
          <p:spPr>
            <a:xfrm>
              <a:off x="5904875" y="2229025"/>
              <a:ext cx="409200" cy="209625"/>
            </a:xfrm>
            <a:custGeom>
              <a:avLst/>
              <a:gdLst/>
              <a:ahLst/>
              <a:cxnLst/>
              <a:rect l="l" t="t" r="r" b="b"/>
              <a:pathLst>
                <a:path w="16368" h="8385" extrusionOk="0">
                  <a:moveTo>
                    <a:pt x="855" y="1"/>
                  </a:moveTo>
                  <a:lnTo>
                    <a:pt x="1" y="4906"/>
                  </a:lnTo>
                  <a:lnTo>
                    <a:pt x="14973" y="8384"/>
                  </a:lnTo>
                  <a:lnTo>
                    <a:pt x="16368" y="3605"/>
                  </a:lnTo>
                  <a:lnTo>
                    <a:pt x="855" y="1"/>
                  </a:ln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0"/>
            <p:cNvSpPr/>
            <p:nvPr/>
          </p:nvSpPr>
          <p:spPr>
            <a:xfrm>
              <a:off x="6063700" y="2389150"/>
              <a:ext cx="61700" cy="14650"/>
            </a:xfrm>
            <a:custGeom>
              <a:avLst/>
              <a:gdLst/>
              <a:ahLst/>
              <a:cxnLst/>
              <a:rect l="l" t="t" r="r" b="b"/>
              <a:pathLst>
                <a:path w="2468" h="586" fill="none" extrusionOk="0">
                  <a:moveTo>
                    <a:pt x="0" y="0"/>
                  </a:moveTo>
                  <a:lnTo>
                    <a:pt x="2468" y="585"/>
                  </a:ln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0"/>
            <p:cNvSpPr/>
            <p:nvPr/>
          </p:nvSpPr>
          <p:spPr>
            <a:xfrm>
              <a:off x="5941575" y="2253275"/>
              <a:ext cx="136300" cy="24675"/>
            </a:xfrm>
            <a:custGeom>
              <a:avLst/>
              <a:gdLst/>
              <a:ahLst/>
              <a:cxnLst/>
              <a:rect l="l" t="t" r="r" b="b"/>
              <a:pathLst>
                <a:path w="5452" h="987" fill="none" extrusionOk="0">
                  <a:moveTo>
                    <a:pt x="0" y="0"/>
                  </a:moveTo>
                  <a:lnTo>
                    <a:pt x="5451" y="987"/>
                  </a:ln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0"/>
            <p:cNvSpPr/>
            <p:nvPr/>
          </p:nvSpPr>
          <p:spPr>
            <a:xfrm>
              <a:off x="5934525" y="2469250"/>
              <a:ext cx="390550" cy="576550"/>
            </a:xfrm>
            <a:custGeom>
              <a:avLst/>
              <a:gdLst/>
              <a:ahLst/>
              <a:cxnLst/>
              <a:rect l="l" t="t" r="r" b="b"/>
              <a:pathLst>
                <a:path w="15622" h="23062" extrusionOk="0">
                  <a:moveTo>
                    <a:pt x="2534" y="1"/>
                  </a:moveTo>
                  <a:cubicBezTo>
                    <a:pt x="2140" y="1"/>
                    <a:pt x="1760" y="72"/>
                    <a:pt x="1456" y="312"/>
                  </a:cubicBezTo>
                  <a:cubicBezTo>
                    <a:pt x="928" y="731"/>
                    <a:pt x="883" y="1626"/>
                    <a:pt x="1363" y="2099"/>
                  </a:cubicBezTo>
                  <a:cubicBezTo>
                    <a:pt x="911" y="2297"/>
                    <a:pt x="569" y="2690"/>
                    <a:pt x="479" y="3175"/>
                  </a:cubicBezTo>
                  <a:cubicBezTo>
                    <a:pt x="389" y="3661"/>
                    <a:pt x="554" y="4187"/>
                    <a:pt x="904" y="4533"/>
                  </a:cubicBezTo>
                  <a:cubicBezTo>
                    <a:pt x="417" y="4745"/>
                    <a:pt x="68" y="5260"/>
                    <a:pt x="35" y="5790"/>
                  </a:cubicBezTo>
                  <a:cubicBezTo>
                    <a:pt x="0" y="6322"/>
                    <a:pt x="286" y="6860"/>
                    <a:pt x="744" y="7132"/>
                  </a:cubicBezTo>
                  <a:cubicBezTo>
                    <a:pt x="431" y="7267"/>
                    <a:pt x="197" y="7509"/>
                    <a:pt x="102" y="7837"/>
                  </a:cubicBezTo>
                  <a:cubicBezTo>
                    <a:pt x="8" y="8169"/>
                    <a:pt x="65" y="8527"/>
                    <a:pt x="258" y="8814"/>
                  </a:cubicBezTo>
                  <a:cubicBezTo>
                    <a:pt x="504" y="9176"/>
                    <a:pt x="930" y="9366"/>
                    <a:pt x="1331" y="9540"/>
                  </a:cubicBezTo>
                  <a:lnTo>
                    <a:pt x="3832" y="10617"/>
                  </a:lnTo>
                  <a:cubicBezTo>
                    <a:pt x="3747" y="11679"/>
                    <a:pt x="4325" y="12640"/>
                    <a:pt x="5242" y="13185"/>
                  </a:cubicBezTo>
                  <a:cubicBezTo>
                    <a:pt x="5553" y="15255"/>
                    <a:pt x="5754" y="17320"/>
                    <a:pt x="6063" y="19390"/>
                  </a:cubicBezTo>
                  <a:cubicBezTo>
                    <a:pt x="6231" y="20502"/>
                    <a:pt x="6739" y="21480"/>
                    <a:pt x="7650" y="22137"/>
                  </a:cubicBezTo>
                  <a:cubicBezTo>
                    <a:pt x="8488" y="22740"/>
                    <a:pt x="9520" y="23062"/>
                    <a:pt x="10550" y="23062"/>
                  </a:cubicBezTo>
                  <a:cubicBezTo>
                    <a:pt x="10913" y="23062"/>
                    <a:pt x="11275" y="23022"/>
                    <a:pt x="11629" y="22941"/>
                  </a:cubicBezTo>
                  <a:cubicBezTo>
                    <a:pt x="12988" y="22630"/>
                    <a:pt x="14196" y="21712"/>
                    <a:pt x="14860" y="20486"/>
                  </a:cubicBezTo>
                  <a:cubicBezTo>
                    <a:pt x="15523" y="19259"/>
                    <a:pt x="15621" y="17581"/>
                    <a:pt x="15122" y="16280"/>
                  </a:cubicBezTo>
                  <a:cubicBezTo>
                    <a:pt x="13144" y="11130"/>
                    <a:pt x="11134" y="6001"/>
                    <a:pt x="9156" y="851"/>
                  </a:cubicBezTo>
                  <a:lnTo>
                    <a:pt x="3305" y="65"/>
                  </a:lnTo>
                  <a:cubicBezTo>
                    <a:pt x="3054" y="31"/>
                    <a:pt x="2791" y="1"/>
                    <a:pt x="2534" y="1"/>
                  </a:cubicBezTo>
                  <a:close/>
                </a:path>
              </a:pathLst>
            </a:custGeom>
            <a:solidFill>
              <a:srgbClr val="FFC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0"/>
            <p:cNvSpPr/>
            <p:nvPr/>
          </p:nvSpPr>
          <p:spPr>
            <a:xfrm>
              <a:off x="5952225" y="2645675"/>
              <a:ext cx="91850" cy="23050"/>
            </a:xfrm>
            <a:custGeom>
              <a:avLst/>
              <a:gdLst/>
              <a:ahLst/>
              <a:cxnLst/>
              <a:rect l="l" t="t" r="r" b="b"/>
              <a:pathLst>
                <a:path w="3674" h="922" fill="none" extrusionOk="0">
                  <a:moveTo>
                    <a:pt x="1" y="0"/>
                  </a:moveTo>
                  <a:lnTo>
                    <a:pt x="3673" y="922"/>
                  </a:ln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70"/>
            <p:cNvSpPr/>
            <p:nvPr/>
          </p:nvSpPr>
          <p:spPr>
            <a:xfrm>
              <a:off x="5954600" y="2583075"/>
              <a:ext cx="105400" cy="23275"/>
            </a:xfrm>
            <a:custGeom>
              <a:avLst/>
              <a:gdLst/>
              <a:ahLst/>
              <a:cxnLst/>
              <a:rect l="l" t="t" r="r" b="b"/>
              <a:pathLst>
                <a:path w="4216" h="931" fill="none" extrusionOk="0">
                  <a:moveTo>
                    <a:pt x="1" y="1"/>
                  </a:moveTo>
                  <a:lnTo>
                    <a:pt x="4216" y="930"/>
                  </a:ln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70"/>
            <p:cNvSpPr/>
            <p:nvPr/>
          </p:nvSpPr>
          <p:spPr>
            <a:xfrm>
              <a:off x="5965400" y="2519550"/>
              <a:ext cx="105550" cy="24200"/>
            </a:xfrm>
            <a:custGeom>
              <a:avLst/>
              <a:gdLst/>
              <a:ahLst/>
              <a:cxnLst/>
              <a:rect l="l" t="t" r="r" b="b"/>
              <a:pathLst>
                <a:path w="4222" h="968" fill="none" extrusionOk="0">
                  <a:moveTo>
                    <a:pt x="1" y="0"/>
                  </a:moveTo>
                  <a:cubicBezTo>
                    <a:pt x="1426" y="236"/>
                    <a:pt x="2835" y="560"/>
                    <a:pt x="4222" y="968"/>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0"/>
            <p:cNvSpPr/>
            <p:nvPr/>
          </p:nvSpPr>
          <p:spPr>
            <a:xfrm>
              <a:off x="6048925" y="2789125"/>
              <a:ext cx="32850" cy="129575"/>
            </a:xfrm>
            <a:custGeom>
              <a:avLst/>
              <a:gdLst/>
              <a:ahLst/>
              <a:cxnLst/>
              <a:rect l="l" t="t" r="r" b="b"/>
              <a:pathLst>
                <a:path w="1314" h="5183" fill="none" extrusionOk="0">
                  <a:moveTo>
                    <a:pt x="1" y="0"/>
                  </a:moveTo>
                  <a:lnTo>
                    <a:pt x="812" y="509"/>
                  </a:lnTo>
                  <a:cubicBezTo>
                    <a:pt x="999" y="2054"/>
                    <a:pt x="1126" y="3636"/>
                    <a:pt x="1313" y="5182"/>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70"/>
            <p:cNvSpPr/>
            <p:nvPr/>
          </p:nvSpPr>
          <p:spPr>
            <a:xfrm>
              <a:off x="5406000" y="2223825"/>
              <a:ext cx="45050" cy="27725"/>
            </a:xfrm>
            <a:custGeom>
              <a:avLst/>
              <a:gdLst/>
              <a:ahLst/>
              <a:cxnLst/>
              <a:rect l="l" t="t" r="r" b="b"/>
              <a:pathLst>
                <a:path w="1802" h="1109" fill="none" extrusionOk="0">
                  <a:moveTo>
                    <a:pt x="1" y="1109"/>
                  </a:moveTo>
                  <a:cubicBezTo>
                    <a:pt x="302" y="405"/>
                    <a:pt x="1047" y="0"/>
                    <a:pt x="1801" y="131"/>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70"/>
            <p:cNvSpPr/>
            <p:nvPr/>
          </p:nvSpPr>
          <p:spPr>
            <a:xfrm>
              <a:off x="5693075" y="2331575"/>
              <a:ext cx="43000" cy="71425"/>
            </a:xfrm>
            <a:custGeom>
              <a:avLst/>
              <a:gdLst/>
              <a:ahLst/>
              <a:cxnLst/>
              <a:rect l="l" t="t" r="r" b="b"/>
              <a:pathLst>
                <a:path w="1720" h="2857" fill="none" extrusionOk="0">
                  <a:moveTo>
                    <a:pt x="0" y="0"/>
                  </a:moveTo>
                  <a:cubicBezTo>
                    <a:pt x="1172" y="405"/>
                    <a:pt x="1719" y="1748"/>
                    <a:pt x="1166" y="2857"/>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70"/>
            <p:cNvSpPr/>
            <p:nvPr/>
          </p:nvSpPr>
          <p:spPr>
            <a:xfrm>
              <a:off x="5411000" y="2227875"/>
              <a:ext cx="309300" cy="189000"/>
            </a:xfrm>
            <a:custGeom>
              <a:avLst/>
              <a:gdLst/>
              <a:ahLst/>
              <a:cxnLst/>
              <a:rect l="l" t="t" r="r" b="b"/>
              <a:pathLst>
                <a:path w="12372" h="7560" extrusionOk="0">
                  <a:moveTo>
                    <a:pt x="1663" y="0"/>
                  </a:moveTo>
                  <a:cubicBezTo>
                    <a:pt x="1125" y="0"/>
                    <a:pt x="592" y="291"/>
                    <a:pt x="311" y="750"/>
                  </a:cubicBezTo>
                  <a:cubicBezTo>
                    <a:pt x="0" y="1258"/>
                    <a:pt x="14" y="1946"/>
                    <a:pt x="344" y="2441"/>
                  </a:cubicBezTo>
                  <a:cubicBezTo>
                    <a:pt x="632" y="2872"/>
                    <a:pt x="1148" y="3139"/>
                    <a:pt x="1665" y="3139"/>
                  </a:cubicBezTo>
                  <a:cubicBezTo>
                    <a:pt x="1741" y="3139"/>
                    <a:pt x="1816" y="3133"/>
                    <a:pt x="1891" y="3121"/>
                  </a:cubicBezTo>
                  <a:cubicBezTo>
                    <a:pt x="3217" y="2916"/>
                    <a:pt x="4592" y="2754"/>
                    <a:pt x="5731" y="2045"/>
                  </a:cubicBezTo>
                  <a:cubicBezTo>
                    <a:pt x="6511" y="3661"/>
                    <a:pt x="7399" y="5121"/>
                    <a:pt x="8504" y="6535"/>
                  </a:cubicBezTo>
                  <a:lnTo>
                    <a:pt x="9276" y="7068"/>
                  </a:lnTo>
                  <a:cubicBezTo>
                    <a:pt x="9614" y="7388"/>
                    <a:pt x="10080" y="7559"/>
                    <a:pt x="10545" y="7559"/>
                  </a:cubicBezTo>
                  <a:cubicBezTo>
                    <a:pt x="10796" y="7559"/>
                    <a:pt x="11047" y="7509"/>
                    <a:pt x="11276" y="7406"/>
                  </a:cubicBezTo>
                  <a:cubicBezTo>
                    <a:pt x="11929" y="7110"/>
                    <a:pt x="12371" y="6399"/>
                    <a:pt x="12345" y="5682"/>
                  </a:cubicBezTo>
                  <a:cubicBezTo>
                    <a:pt x="12318" y="4966"/>
                    <a:pt x="11861" y="4299"/>
                    <a:pt x="11188" y="4052"/>
                  </a:cubicBezTo>
                  <a:cubicBezTo>
                    <a:pt x="11122" y="3769"/>
                    <a:pt x="11177" y="3480"/>
                    <a:pt x="11112" y="3197"/>
                  </a:cubicBezTo>
                  <a:cubicBezTo>
                    <a:pt x="11453" y="2960"/>
                    <a:pt x="11649" y="2530"/>
                    <a:pt x="11604" y="2117"/>
                  </a:cubicBezTo>
                  <a:cubicBezTo>
                    <a:pt x="11559" y="1703"/>
                    <a:pt x="11365" y="1284"/>
                    <a:pt x="10968" y="1159"/>
                  </a:cubicBezTo>
                  <a:cubicBezTo>
                    <a:pt x="8017" y="218"/>
                    <a:pt x="4908" y="365"/>
                    <a:pt x="1831" y="10"/>
                  </a:cubicBezTo>
                  <a:cubicBezTo>
                    <a:pt x="1775" y="3"/>
                    <a:pt x="1719" y="0"/>
                    <a:pt x="1663"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70"/>
            <p:cNvSpPr/>
            <p:nvPr/>
          </p:nvSpPr>
          <p:spPr>
            <a:xfrm>
              <a:off x="5446275" y="2243375"/>
              <a:ext cx="254875" cy="235625"/>
            </a:xfrm>
            <a:custGeom>
              <a:avLst/>
              <a:gdLst/>
              <a:ahLst/>
              <a:cxnLst/>
              <a:rect l="l" t="t" r="r" b="b"/>
              <a:pathLst>
                <a:path w="10195" h="9425" extrusionOk="0">
                  <a:moveTo>
                    <a:pt x="3096" y="0"/>
                  </a:moveTo>
                  <a:cubicBezTo>
                    <a:pt x="3135" y="421"/>
                    <a:pt x="2892" y="853"/>
                    <a:pt x="2511" y="1036"/>
                  </a:cubicBezTo>
                  <a:cubicBezTo>
                    <a:pt x="2369" y="1105"/>
                    <a:pt x="2214" y="1138"/>
                    <a:pt x="2059" y="1138"/>
                  </a:cubicBezTo>
                  <a:cubicBezTo>
                    <a:pt x="1799" y="1138"/>
                    <a:pt x="1541" y="1044"/>
                    <a:pt x="1352" y="860"/>
                  </a:cubicBezTo>
                  <a:cubicBezTo>
                    <a:pt x="1246" y="1384"/>
                    <a:pt x="798" y="1822"/>
                    <a:pt x="270" y="1915"/>
                  </a:cubicBezTo>
                  <a:cubicBezTo>
                    <a:pt x="222" y="2315"/>
                    <a:pt x="143" y="2690"/>
                    <a:pt x="95" y="3090"/>
                  </a:cubicBezTo>
                  <a:cubicBezTo>
                    <a:pt x="1" y="3861"/>
                    <a:pt x="262" y="4663"/>
                    <a:pt x="697" y="5307"/>
                  </a:cubicBezTo>
                  <a:cubicBezTo>
                    <a:pt x="1137" y="5954"/>
                    <a:pt x="1792" y="6426"/>
                    <a:pt x="2546" y="6641"/>
                  </a:cubicBezTo>
                  <a:cubicBezTo>
                    <a:pt x="2659" y="7230"/>
                    <a:pt x="2781" y="7825"/>
                    <a:pt x="2894" y="8414"/>
                  </a:cubicBezTo>
                  <a:cubicBezTo>
                    <a:pt x="3529" y="9079"/>
                    <a:pt x="4449" y="9424"/>
                    <a:pt x="5370" y="9424"/>
                  </a:cubicBezTo>
                  <a:cubicBezTo>
                    <a:pt x="5529" y="9424"/>
                    <a:pt x="5688" y="9414"/>
                    <a:pt x="5846" y="9393"/>
                  </a:cubicBezTo>
                  <a:cubicBezTo>
                    <a:pt x="6914" y="9254"/>
                    <a:pt x="8070" y="8499"/>
                    <a:pt x="8589" y="7554"/>
                  </a:cubicBezTo>
                  <a:cubicBezTo>
                    <a:pt x="8421" y="6656"/>
                    <a:pt x="8287" y="5702"/>
                    <a:pt x="8119" y="4805"/>
                  </a:cubicBezTo>
                  <a:lnTo>
                    <a:pt x="8119" y="4805"/>
                  </a:lnTo>
                  <a:cubicBezTo>
                    <a:pt x="8176" y="4811"/>
                    <a:pt x="8234" y="4814"/>
                    <a:pt x="8291" y="4814"/>
                  </a:cubicBezTo>
                  <a:cubicBezTo>
                    <a:pt x="8853" y="4814"/>
                    <a:pt x="9411" y="4537"/>
                    <a:pt x="9745" y="4084"/>
                  </a:cubicBezTo>
                  <a:cubicBezTo>
                    <a:pt x="10114" y="3584"/>
                    <a:pt x="10195" y="2887"/>
                    <a:pt x="9952" y="2317"/>
                  </a:cubicBezTo>
                  <a:cubicBezTo>
                    <a:pt x="9709" y="1746"/>
                    <a:pt x="9205" y="1310"/>
                    <a:pt x="8589" y="1230"/>
                  </a:cubicBezTo>
                  <a:cubicBezTo>
                    <a:pt x="8386" y="1421"/>
                    <a:pt x="8107" y="1519"/>
                    <a:pt x="7830" y="1519"/>
                  </a:cubicBezTo>
                  <a:cubicBezTo>
                    <a:pt x="7615" y="1519"/>
                    <a:pt x="7400" y="1460"/>
                    <a:pt x="7222" y="1340"/>
                  </a:cubicBezTo>
                  <a:cubicBezTo>
                    <a:pt x="6812" y="1063"/>
                    <a:pt x="6668" y="525"/>
                    <a:pt x="6846" y="64"/>
                  </a:cubicBezTo>
                  <a:cubicBezTo>
                    <a:pt x="6228" y="32"/>
                    <a:pt x="5599" y="32"/>
                    <a:pt x="4970" y="32"/>
                  </a:cubicBezTo>
                  <a:cubicBezTo>
                    <a:pt x="4342" y="32"/>
                    <a:pt x="3713" y="32"/>
                    <a:pt x="3096" y="0"/>
                  </a:cubicBezTo>
                  <a:close/>
                </a:path>
              </a:pathLst>
            </a:custGeom>
            <a:solidFill>
              <a:srgbClr val="FFC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0"/>
            <p:cNvSpPr/>
            <p:nvPr/>
          </p:nvSpPr>
          <p:spPr>
            <a:xfrm>
              <a:off x="5575650" y="2299000"/>
              <a:ext cx="16275" cy="13925"/>
            </a:xfrm>
            <a:custGeom>
              <a:avLst/>
              <a:gdLst/>
              <a:ahLst/>
              <a:cxnLst/>
              <a:rect l="l" t="t" r="r" b="b"/>
              <a:pathLst>
                <a:path w="651" h="557" extrusionOk="0">
                  <a:moveTo>
                    <a:pt x="370" y="0"/>
                  </a:moveTo>
                  <a:cubicBezTo>
                    <a:pt x="302" y="0"/>
                    <a:pt x="232" y="25"/>
                    <a:pt x="175" y="82"/>
                  </a:cubicBezTo>
                  <a:cubicBezTo>
                    <a:pt x="0" y="257"/>
                    <a:pt x="125" y="557"/>
                    <a:pt x="372" y="557"/>
                  </a:cubicBezTo>
                  <a:cubicBezTo>
                    <a:pt x="526" y="557"/>
                    <a:pt x="650" y="432"/>
                    <a:pt x="650" y="279"/>
                  </a:cubicBezTo>
                  <a:cubicBezTo>
                    <a:pt x="650" y="111"/>
                    <a:pt x="513" y="0"/>
                    <a:pt x="370"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70"/>
            <p:cNvSpPr/>
            <p:nvPr/>
          </p:nvSpPr>
          <p:spPr>
            <a:xfrm>
              <a:off x="5480600" y="2289050"/>
              <a:ext cx="16275" cy="13950"/>
            </a:xfrm>
            <a:custGeom>
              <a:avLst/>
              <a:gdLst/>
              <a:ahLst/>
              <a:cxnLst/>
              <a:rect l="l" t="t" r="r" b="b"/>
              <a:pathLst>
                <a:path w="651" h="558" extrusionOk="0">
                  <a:moveTo>
                    <a:pt x="370" y="1"/>
                  </a:moveTo>
                  <a:cubicBezTo>
                    <a:pt x="302" y="1"/>
                    <a:pt x="232" y="26"/>
                    <a:pt x="175" y="83"/>
                  </a:cubicBezTo>
                  <a:cubicBezTo>
                    <a:pt x="0" y="258"/>
                    <a:pt x="125" y="557"/>
                    <a:pt x="372" y="557"/>
                  </a:cubicBezTo>
                  <a:cubicBezTo>
                    <a:pt x="526" y="557"/>
                    <a:pt x="650" y="433"/>
                    <a:pt x="650" y="279"/>
                  </a:cubicBezTo>
                  <a:cubicBezTo>
                    <a:pt x="650" y="112"/>
                    <a:pt x="513" y="1"/>
                    <a:pt x="370"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70"/>
            <p:cNvSpPr/>
            <p:nvPr/>
          </p:nvSpPr>
          <p:spPr>
            <a:xfrm>
              <a:off x="5524575" y="2300000"/>
              <a:ext cx="8875" cy="26800"/>
            </a:xfrm>
            <a:custGeom>
              <a:avLst/>
              <a:gdLst/>
              <a:ahLst/>
              <a:cxnLst/>
              <a:rect l="l" t="t" r="r" b="b"/>
              <a:pathLst>
                <a:path w="355" h="1072" fill="none" extrusionOk="0">
                  <a:moveTo>
                    <a:pt x="276" y="0"/>
                  </a:moveTo>
                  <a:cubicBezTo>
                    <a:pt x="185" y="358"/>
                    <a:pt x="93" y="715"/>
                    <a:pt x="1" y="1072"/>
                  </a:cubicBezTo>
                  <a:lnTo>
                    <a:pt x="355" y="1051"/>
                  </a:ln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70"/>
            <p:cNvSpPr/>
            <p:nvPr/>
          </p:nvSpPr>
          <p:spPr>
            <a:xfrm>
              <a:off x="5547625" y="2333675"/>
              <a:ext cx="17925" cy="8325"/>
            </a:xfrm>
            <a:custGeom>
              <a:avLst/>
              <a:gdLst/>
              <a:ahLst/>
              <a:cxnLst/>
              <a:rect l="l" t="t" r="r" b="b"/>
              <a:pathLst>
                <a:path w="717" h="333" fill="none" extrusionOk="0">
                  <a:moveTo>
                    <a:pt x="0" y="0"/>
                  </a:moveTo>
                  <a:cubicBezTo>
                    <a:pt x="18" y="170"/>
                    <a:pt x="172" y="316"/>
                    <a:pt x="342" y="324"/>
                  </a:cubicBezTo>
                  <a:cubicBezTo>
                    <a:pt x="513" y="333"/>
                    <a:pt x="681" y="203"/>
                    <a:pt x="716" y="36"/>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70"/>
            <p:cNvSpPr/>
            <p:nvPr/>
          </p:nvSpPr>
          <p:spPr>
            <a:xfrm>
              <a:off x="5561375" y="2263775"/>
              <a:ext cx="31600" cy="14400"/>
            </a:xfrm>
            <a:custGeom>
              <a:avLst/>
              <a:gdLst/>
              <a:ahLst/>
              <a:cxnLst/>
              <a:rect l="l" t="t" r="r" b="b"/>
              <a:pathLst>
                <a:path w="1264" h="576" fill="none" extrusionOk="0">
                  <a:moveTo>
                    <a:pt x="0" y="439"/>
                  </a:moveTo>
                  <a:cubicBezTo>
                    <a:pt x="342" y="1"/>
                    <a:pt x="1024" y="74"/>
                    <a:pt x="1263" y="576"/>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0"/>
            <p:cNvSpPr/>
            <p:nvPr/>
          </p:nvSpPr>
          <p:spPr>
            <a:xfrm>
              <a:off x="5655500" y="2305525"/>
              <a:ext cx="18975" cy="6150"/>
            </a:xfrm>
            <a:custGeom>
              <a:avLst/>
              <a:gdLst/>
              <a:ahLst/>
              <a:cxnLst/>
              <a:rect l="l" t="t" r="r" b="b"/>
              <a:pathLst>
                <a:path w="759" h="246" fill="none" extrusionOk="0">
                  <a:moveTo>
                    <a:pt x="0" y="245"/>
                  </a:moveTo>
                  <a:lnTo>
                    <a:pt x="758" y="0"/>
                  </a:ln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0"/>
            <p:cNvSpPr/>
            <p:nvPr/>
          </p:nvSpPr>
          <p:spPr>
            <a:xfrm>
              <a:off x="5509675" y="2394450"/>
              <a:ext cx="100450" cy="29050"/>
            </a:xfrm>
            <a:custGeom>
              <a:avLst/>
              <a:gdLst/>
              <a:ahLst/>
              <a:cxnLst/>
              <a:rect l="l" t="t" r="r" b="b"/>
              <a:pathLst>
                <a:path w="4018" h="1162" fill="none" extrusionOk="0">
                  <a:moveTo>
                    <a:pt x="0" y="637"/>
                  </a:moveTo>
                  <a:cubicBezTo>
                    <a:pt x="1323" y="1162"/>
                    <a:pt x="2922" y="908"/>
                    <a:pt x="4018" y="0"/>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0"/>
            <p:cNvSpPr/>
            <p:nvPr/>
          </p:nvSpPr>
          <p:spPr>
            <a:xfrm>
              <a:off x="5442225" y="2139775"/>
              <a:ext cx="381600" cy="194875"/>
            </a:xfrm>
            <a:custGeom>
              <a:avLst/>
              <a:gdLst/>
              <a:ahLst/>
              <a:cxnLst/>
              <a:rect l="l" t="t" r="r" b="b"/>
              <a:pathLst>
                <a:path w="15264" h="7795" extrusionOk="0">
                  <a:moveTo>
                    <a:pt x="4961" y="0"/>
                  </a:moveTo>
                  <a:cubicBezTo>
                    <a:pt x="4797" y="0"/>
                    <a:pt x="4633" y="9"/>
                    <a:pt x="4469" y="26"/>
                  </a:cubicBezTo>
                  <a:cubicBezTo>
                    <a:pt x="2326" y="253"/>
                    <a:pt x="427" y="1981"/>
                    <a:pt x="0" y="4095"/>
                  </a:cubicBezTo>
                  <a:lnTo>
                    <a:pt x="9553" y="4987"/>
                  </a:lnTo>
                  <a:cubicBezTo>
                    <a:pt x="10778" y="6569"/>
                    <a:pt x="12798" y="7690"/>
                    <a:pt x="14796" y="7794"/>
                  </a:cubicBezTo>
                  <a:cubicBezTo>
                    <a:pt x="14298" y="6228"/>
                    <a:pt x="13009" y="4994"/>
                    <a:pt x="11414" y="4595"/>
                  </a:cubicBezTo>
                  <a:cubicBezTo>
                    <a:pt x="12813" y="4313"/>
                    <a:pt x="14208" y="3616"/>
                    <a:pt x="15263" y="2654"/>
                  </a:cubicBezTo>
                  <a:cubicBezTo>
                    <a:pt x="14703" y="2486"/>
                    <a:pt x="14117" y="2401"/>
                    <a:pt x="13531" y="2401"/>
                  </a:cubicBezTo>
                  <a:cubicBezTo>
                    <a:pt x="12368" y="2401"/>
                    <a:pt x="11206" y="2733"/>
                    <a:pt x="10254" y="3395"/>
                  </a:cubicBezTo>
                  <a:cubicBezTo>
                    <a:pt x="10071" y="3270"/>
                    <a:pt x="9874" y="3192"/>
                    <a:pt x="9692" y="3067"/>
                  </a:cubicBezTo>
                  <a:cubicBezTo>
                    <a:pt x="8897" y="1241"/>
                    <a:pt x="6944" y="0"/>
                    <a:pt x="4961" y="0"/>
                  </a:cubicBez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0"/>
            <p:cNvSpPr/>
            <p:nvPr/>
          </p:nvSpPr>
          <p:spPr>
            <a:xfrm>
              <a:off x="5685875" y="2216425"/>
              <a:ext cx="8050" cy="56000"/>
            </a:xfrm>
            <a:custGeom>
              <a:avLst/>
              <a:gdLst/>
              <a:ahLst/>
              <a:cxnLst/>
              <a:rect l="l" t="t" r="r" b="b"/>
              <a:pathLst>
                <a:path w="322" h="2240" fill="none" extrusionOk="0">
                  <a:moveTo>
                    <a:pt x="0" y="1"/>
                  </a:moveTo>
                  <a:cubicBezTo>
                    <a:pt x="277" y="715"/>
                    <a:pt x="321" y="1499"/>
                    <a:pt x="128" y="2240"/>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0"/>
            <p:cNvSpPr/>
            <p:nvPr/>
          </p:nvSpPr>
          <p:spPr>
            <a:xfrm>
              <a:off x="5693925" y="2249175"/>
              <a:ext cx="38625" cy="6600"/>
            </a:xfrm>
            <a:custGeom>
              <a:avLst/>
              <a:gdLst/>
              <a:ahLst/>
              <a:cxnLst/>
              <a:rect l="l" t="t" r="r" b="b"/>
              <a:pathLst>
                <a:path w="1545" h="264" fill="none" extrusionOk="0">
                  <a:moveTo>
                    <a:pt x="1544" y="263"/>
                  </a:moveTo>
                  <a:cubicBezTo>
                    <a:pt x="1056" y="68"/>
                    <a:pt x="524" y="1"/>
                    <a:pt x="1" y="71"/>
                  </a:cubicBezTo>
                </a:path>
              </a:pathLst>
            </a:custGeom>
            <a:noFill/>
            <a:ln w="69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0"/>
            <p:cNvSpPr/>
            <p:nvPr/>
          </p:nvSpPr>
          <p:spPr>
            <a:xfrm>
              <a:off x="5484075" y="2220200"/>
              <a:ext cx="13325" cy="11575"/>
            </a:xfrm>
            <a:custGeom>
              <a:avLst/>
              <a:gdLst/>
              <a:ahLst/>
              <a:cxnLst/>
              <a:rect l="l" t="t" r="r" b="b"/>
              <a:pathLst>
                <a:path w="533" h="463" fill="none" extrusionOk="0">
                  <a:moveTo>
                    <a:pt x="1" y="1"/>
                  </a:moveTo>
                  <a:lnTo>
                    <a:pt x="533" y="463"/>
                  </a:ln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0"/>
            <p:cNvSpPr/>
            <p:nvPr/>
          </p:nvSpPr>
          <p:spPr>
            <a:xfrm>
              <a:off x="5515725" y="2175900"/>
              <a:ext cx="14950" cy="11725"/>
            </a:xfrm>
            <a:custGeom>
              <a:avLst/>
              <a:gdLst/>
              <a:ahLst/>
              <a:cxnLst/>
              <a:rect l="l" t="t" r="r" b="b"/>
              <a:pathLst>
                <a:path w="598" h="469" fill="none" extrusionOk="0">
                  <a:moveTo>
                    <a:pt x="1" y="469"/>
                  </a:moveTo>
                  <a:lnTo>
                    <a:pt x="597" y="0"/>
                  </a:ln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0"/>
            <p:cNvSpPr/>
            <p:nvPr/>
          </p:nvSpPr>
          <p:spPr>
            <a:xfrm>
              <a:off x="5541500" y="2213950"/>
              <a:ext cx="2725" cy="16850"/>
            </a:xfrm>
            <a:custGeom>
              <a:avLst/>
              <a:gdLst/>
              <a:ahLst/>
              <a:cxnLst/>
              <a:rect l="l" t="t" r="r" b="b"/>
              <a:pathLst>
                <a:path w="109" h="674" fill="none" extrusionOk="0">
                  <a:moveTo>
                    <a:pt x="0" y="1"/>
                  </a:moveTo>
                  <a:cubicBezTo>
                    <a:pt x="36" y="225"/>
                    <a:pt x="73" y="449"/>
                    <a:pt x="108" y="673"/>
                  </a:cubicBez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0"/>
            <p:cNvSpPr/>
            <p:nvPr/>
          </p:nvSpPr>
          <p:spPr>
            <a:xfrm>
              <a:off x="5573875" y="2178450"/>
              <a:ext cx="21250" cy="3850"/>
            </a:xfrm>
            <a:custGeom>
              <a:avLst/>
              <a:gdLst/>
              <a:ahLst/>
              <a:cxnLst/>
              <a:rect l="l" t="t" r="r" b="b"/>
              <a:pathLst>
                <a:path w="850" h="154" fill="none" extrusionOk="0">
                  <a:moveTo>
                    <a:pt x="0" y="154"/>
                  </a:moveTo>
                  <a:lnTo>
                    <a:pt x="849" y="0"/>
                  </a:ln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0"/>
            <p:cNvSpPr/>
            <p:nvPr/>
          </p:nvSpPr>
          <p:spPr>
            <a:xfrm>
              <a:off x="5592900" y="2212775"/>
              <a:ext cx="7075" cy="15125"/>
            </a:xfrm>
            <a:custGeom>
              <a:avLst/>
              <a:gdLst/>
              <a:ahLst/>
              <a:cxnLst/>
              <a:rect l="l" t="t" r="r" b="b"/>
              <a:pathLst>
                <a:path w="283" h="605" fill="none" extrusionOk="0">
                  <a:moveTo>
                    <a:pt x="283" y="1"/>
                  </a:moveTo>
                  <a:cubicBezTo>
                    <a:pt x="189" y="201"/>
                    <a:pt x="95" y="403"/>
                    <a:pt x="1" y="605"/>
                  </a:cubicBez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0"/>
            <p:cNvSpPr/>
            <p:nvPr/>
          </p:nvSpPr>
          <p:spPr>
            <a:xfrm>
              <a:off x="5637650" y="2236925"/>
              <a:ext cx="18700" cy="3625"/>
            </a:xfrm>
            <a:custGeom>
              <a:avLst/>
              <a:gdLst/>
              <a:ahLst/>
              <a:cxnLst/>
              <a:rect l="l" t="t" r="r" b="b"/>
              <a:pathLst>
                <a:path w="748" h="145" fill="none" extrusionOk="0">
                  <a:moveTo>
                    <a:pt x="1" y="1"/>
                  </a:moveTo>
                  <a:lnTo>
                    <a:pt x="747" y="144"/>
                  </a:ln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0"/>
            <p:cNvSpPr/>
            <p:nvPr/>
          </p:nvSpPr>
          <p:spPr>
            <a:xfrm>
              <a:off x="5638475" y="2196050"/>
              <a:ext cx="8900" cy="9800"/>
            </a:xfrm>
            <a:custGeom>
              <a:avLst/>
              <a:gdLst/>
              <a:ahLst/>
              <a:cxnLst/>
              <a:rect l="l" t="t" r="r" b="b"/>
              <a:pathLst>
                <a:path w="356" h="392" fill="none" extrusionOk="0">
                  <a:moveTo>
                    <a:pt x="355" y="1"/>
                  </a:moveTo>
                  <a:lnTo>
                    <a:pt x="1" y="392"/>
                  </a:ln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0"/>
            <p:cNvSpPr/>
            <p:nvPr/>
          </p:nvSpPr>
          <p:spPr>
            <a:xfrm>
              <a:off x="5541850" y="2152675"/>
              <a:ext cx="16900" cy="900"/>
            </a:xfrm>
            <a:custGeom>
              <a:avLst/>
              <a:gdLst/>
              <a:ahLst/>
              <a:cxnLst/>
              <a:rect l="l" t="t" r="r" b="b"/>
              <a:pathLst>
                <a:path w="676" h="36" fill="none" extrusionOk="0">
                  <a:moveTo>
                    <a:pt x="0" y="36"/>
                  </a:moveTo>
                  <a:lnTo>
                    <a:pt x="676" y="0"/>
                  </a:ln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0"/>
            <p:cNvSpPr/>
            <p:nvPr/>
          </p:nvSpPr>
          <p:spPr>
            <a:xfrm>
              <a:off x="5729125" y="2225950"/>
              <a:ext cx="15100" cy="3675"/>
            </a:xfrm>
            <a:custGeom>
              <a:avLst/>
              <a:gdLst/>
              <a:ahLst/>
              <a:cxnLst/>
              <a:rect l="l" t="t" r="r" b="b"/>
              <a:pathLst>
                <a:path w="604" h="147" fill="none" extrusionOk="0">
                  <a:moveTo>
                    <a:pt x="0" y="0"/>
                  </a:moveTo>
                  <a:lnTo>
                    <a:pt x="603" y="146"/>
                  </a:ln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0"/>
            <p:cNvSpPr/>
            <p:nvPr/>
          </p:nvSpPr>
          <p:spPr>
            <a:xfrm>
              <a:off x="5766425" y="2213100"/>
              <a:ext cx="8875" cy="6275"/>
            </a:xfrm>
            <a:custGeom>
              <a:avLst/>
              <a:gdLst/>
              <a:ahLst/>
              <a:cxnLst/>
              <a:rect l="l" t="t" r="r" b="b"/>
              <a:pathLst>
                <a:path w="355" h="251" fill="none" extrusionOk="0">
                  <a:moveTo>
                    <a:pt x="0" y="250"/>
                  </a:moveTo>
                  <a:lnTo>
                    <a:pt x="354" y="0"/>
                  </a:ln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70"/>
            <p:cNvSpPr/>
            <p:nvPr/>
          </p:nvSpPr>
          <p:spPr>
            <a:xfrm>
              <a:off x="5723725" y="2271550"/>
              <a:ext cx="8025" cy="12450"/>
            </a:xfrm>
            <a:custGeom>
              <a:avLst/>
              <a:gdLst/>
              <a:ahLst/>
              <a:cxnLst/>
              <a:rect l="l" t="t" r="r" b="b"/>
              <a:pathLst>
                <a:path w="321" h="498" fill="none" extrusionOk="0">
                  <a:moveTo>
                    <a:pt x="321" y="1"/>
                  </a:moveTo>
                  <a:cubicBezTo>
                    <a:pt x="214" y="166"/>
                    <a:pt x="107" y="332"/>
                    <a:pt x="1" y="497"/>
                  </a:cubicBez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0"/>
            <p:cNvSpPr/>
            <p:nvPr/>
          </p:nvSpPr>
          <p:spPr>
            <a:xfrm>
              <a:off x="5745050" y="2295450"/>
              <a:ext cx="15900" cy="5675"/>
            </a:xfrm>
            <a:custGeom>
              <a:avLst/>
              <a:gdLst/>
              <a:ahLst/>
              <a:cxnLst/>
              <a:rect l="l" t="t" r="r" b="b"/>
              <a:pathLst>
                <a:path w="636" h="227" fill="none" extrusionOk="0">
                  <a:moveTo>
                    <a:pt x="1" y="1"/>
                  </a:moveTo>
                  <a:lnTo>
                    <a:pt x="635" y="227"/>
                  </a:lnTo>
                </a:path>
              </a:pathLst>
            </a:custGeom>
            <a:noFill/>
            <a:ln w="69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3" name="Google Shape;3723;p70"/>
          <p:cNvGrpSpPr/>
          <p:nvPr/>
        </p:nvGrpSpPr>
        <p:grpSpPr>
          <a:xfrm>
            <a:off x="4512313" y="2146015"/>
            <a:ext cx="1345643" cy="2872337"/>
            <a:chOff x="5515139" y="1724559"/>
            <a:chExt cx="1345643" cy="2872337"/>
          </a:xfrm>
        </p:grpSpPr>
        <p:sp>
          <p:nvSpPr>
            <p:cNvPr id="3724" name="Google Shape;3724;p70"/>
            <p:cNvSpPr/>
            <p:nvPr/>
          </p:nvSpPr>
          <p:spPr>
            <a:xfrm>
              <a:off x="6502965" y="2869005"/>
              <a:ext cx="331848" cy="562121"/>
            </a:xfrm>
            <a:custGeom>
              <a:avLst/>
              <a:gdLst/>
              <a:ahLst/>
              <a:cxnLst/>
              <a:rect l="l" t="t" r="r" b="b"/>
              <a:pathLst>
                <a:path w="15832" h="26818" extrusionOk="0">
                  <a:moveTo>
                    <a:pt x="8889" y="1"/>
                  </a:moveTo>
                  <a:cubicBezTo>
                    <a:pt x="6332" y="1902"/>
                    <a:pt x="3905" y="3732"/>
                    <a:pt x="1348" y="5636"/>
                  </a:cubicBezTo>
                  <a:lnTo>
                    <a:pt x="5278" y="9184"/>
                  </a:lnTo>
                  <a:cubicBezTo>
                    <a:pt x="3895" y="11228"/>
                    <a:pt x="2452" y="13254"/>
                    <a:pt x="1069" y="15299"/>
                  </a:cubicBezTo>
                  <a:cubicBezTo>
                    <a:pt x="0" y="16883"/>
                    <a:pt x="83" y="18862"/>
                    <a:pt x="448" y="20738"/>
                  </a:cubicBezTo>
                  <a:cubicBezTo>
                    <a:pt x="825" y="22679"/>
                    <a:pt x="1584" y="24303"/>
                    <a:pt x="2132" y="26202"/>
                  </a:cubicBezTo>
                  <a:cubicBezTo>
                    <a:pt x="3938" y="26468"/>
                    <a:pt x="5673" y="26554"/>
                    <a:pt x="7478" y="26818"/>
                  </a:cubicBezTo>
                  <a:cubicBezTo>
                    <a:pt x="8386" y="26403"/>
                    <a:pt x="9180" y="25998"/>
                    <a:pt x="10088" y="25583"/>
                  </a:cubicBezTo>
                  <a:cubicBezTo>
                    <a:pt x="10076" y="25284"/>
                    <a:pt x="9784" y="25015"/>
                    <a:pt x="9492" y="24942"/>
                  </a:cubicBezTo>
                  <a:cubicBezTo>
                    <a:pt x="9396" y="24919"/>
                    <a:pt x="9300" y="24909"/>
                    <a:pt x="9202" y="24909"/>
                  </a:cubicBezTo>
                  <a:cubicBezTo>
                    <a:pt x="9003" y="24909"/>
                    <a:pt x="8802" y="24948"/>
                    <a:pt x="8605" y="24987"/>
                  </a:cubicBezTo>
                  <a:cubicBezTo>
                    <a:pt x="8405" y="25028"/>
                    <a:pt x="8201" y="25068"/>
                    <a:pt x="8000" y="25068"/>
                  </a:cubicBezTo>
                  <a:cubicBezTo>
                    <a:pt x="7905" y="25068"/>
                    <a:pt x="7810" y="25059"/>
                    <a:pt x="7717" y="25037"/>
                  </a:cubicBezTo>
                  <a:cubicBezTo>
                    <a:pt x="7835" y="23395"/>
                    <a:pt x="7923" y="21643"/>
                    <a:pt x="8041" y="20001"/>
                  </a:cubicBezTo>
                  <a:cubicBezTo>
                    <a:pt x="10018" y="18248"/>
                    <a:pt x="11916" y="16556"/>
                    <a:pt x="13890" y="14806"/>
                  </a:cubicBezTo>
                  <a:cubicBezTo>
                    <a:pt x="15308" y="13549"/>
                    <a:pt x="15831" y="11205"/>
                    <a:pt x="15688" y="9317"/>
                  </a:cubicBezTo>
                  <a:cubicBezTo>
                    <a:pt x="15542" y="7428"/>
                    <a:pt x="14632" y="5550"/>
                    <a:pt x="13279" y="4222"/>
                  </a:cubicBezTo>
                  <a:cubicBezTo>
                    <a:pt x="11838" y="2804"/>
                    <a:pt x="10332" y="1416"/>
                    <a:pt x="8889" y="1"/>
                  </a:cubicBezTo>
                  <a:close/>
                </a:path>
              </a:pathLst>
            </a:custGeom>
            <a:solidFill>
              <a:srgbClr val="C1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0"/>
            <p:cNvSpPr/>
            <p:nvPr/>
          </p:nvSpPr>
          <p:spPr>
            <a:xfrm>
              <a:off x="6609845" y="3024703"/>
              <a:ext cx="26159" cy="39448"/>
            </a:xfrm>
            <a:custGeom>
              <a:avLst/>
              <a:gdLst/>
              <a:ahLst/>
              <a:cxnLst/>
              <a:rect l="l" t="t" r="r" b="b"/>
              <a:pathLst>
                <a:path w="1248" h="1882" fill="none" extrusionOk="0">
                  <a:moveTo>
                    <a:pt x="0" y="1881"/>
                  </a:moveTo>
                  <a:lnTo>
                    <a:pt x="1248" y="0"/>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0"/>
            <p:cNvSpPr/>
            <p:nvPr/>
          </p:nvSpPr>
          <p:spPr>
            <a:xfrm>
              <a:off x="6660068" y="3391791"/>
              <a:ext cx="5240" cy="17691"/>
            </a:xfrm>
            <a:custGeom>
              <a:avLst/>
              <a:gdLst/>
              <a:ahLst/>
              <a:cxnLst/>
              <a:rect l="l" t="t" r="r" b="b"/>
              <a:pathLst>
                <a:path w="250" h="844" fill="none" extrusionOk="0">
                  <a:moveTo>
                    <a:pt x="250" y="1"/>
                  </a:moveTo>
                  <a:lnTo>
                    <a:pt x="1" y="843"/>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0"/>
            <p:cNvSpPr/>
            <p:nvPr/>
          </p:nvSpPr>
          <p:spPr>
            <a:xfrm>
              <a:off x="6037402" y="4335033"/>
              <a:ext cx="298604" cy="201452"/>
            </a:xfrm>
            <a:custGeom>
              <a:avLst/>
              <a:gdLst/>
              <a:ahLst/>
              <a:cxnLst/>
              <a:rect l="l" t="t" r="r" b="b"/>
              <a:pathLst>
                <a:path w="14246" h="9611" extrusionOk="0">
                  <a:moveTo>
                    <a:pt x="14245" y="0"/>
                  </a:moveTo>
                  <a:cubicBezTo>
                    <a:pt x="12718" y="32"/>
                    <a:pt x="11191" y="40"/>
                    <a:pt x="9663" y="40"/>
                  </a:cubicBezTo>
                  <a:cubicBezTo>
                    <a:pt x="8275" y="40"/>
                    <a:pt x="6886" y="33"/>
                    <a:pt x="5498" y="33"/>
                  </a:cubicBezTo>
                  <a:cubicBezTo>
                    <a:pt x="3970" y="33"/>
                    <a:pt x="2443" y="41"/>
                    <a:pt x="916" y="73"/>
                  </a:cubicBezTo>
                  <a:cubicBezTo>
                    <a:pt x="1004" y="1290"/>
                    <a:pt x="1145" y="2492"/>
                    <a:pt x="1235" y="3709"/>
                  </a:cubicBezTo>
                  <a:cubicBezTo>
                    <a:pt x="1368" y="5507"/>
                    <a:pt x="966" y="7358"/>
                    <a:pt x="1" y="8879"/>
                  </a:cubicBezTo>
                  <a:lnTo>
                    <a:pt x="13931" y="9611"/>
                  </a:lnTo>
                  <a:lnTo>
                    <a:pt x="14245" y="0"/>
                  </a:lnTo>
                  <a:close/>
                </a:path>
              </a:pathLst>
            </a:custGeom>
            <a:solidFill>
              <a:srgbClr val="C1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0"/>
            <p:cNvSpPr/>
            <p:nvPr/>
          </p:nvSpPr>
          <p:spPr>
            <a:xfrm>
              <a:off x="5959134" y="4452331"/>
              <a:ext cx="380707" cy="144565"/>
            </a:xfrm>
            <a:custGeom>
              <a:avLst/>
              <a:gdLst/>
              <a:ahLst/>
              <a:cxnLst/>
              <a:rect l="l" t="t" r="r" b="b"/>
              <a:pathLst>
                <a:path w="18163" h="6897" extrusionOk="0">
                  <a:moveTo>
                    <a:pt x="6785" y="1"/>
                  </a:moveTo>
                  <a:cubicBezTo>
                    <a:pt x="5883" y="1"/>
                    <a:pt x="4985" y="456"/>
                    <a:pt x="4227" y="962"/>
                  </a:cubicBezTo>
                  <a:cubicBezTo>
                    <a:pt x="3787" y="2669"/>
                    <a:pt x="2829" y="4198"/>
                    <a:pt x="1484" y="5340"/>
                  </a:cubicBezTo>
                  <a:cubicBezTo>
                    <a:pt x="933" y="5807"/>
                    <a:pt x="295" y="6235"/>
                    <a:pt x="1" y="6896"/>
                  </a:cubicBezTo>
                  <a:lnTo>
                    <a:pt x="17831" y="6874"/>
                  </a:lnTo>
                  <a:cubicBezTo>
                    <a:pt x="17949" y="5010"/>
                    <a:pt x="18047" y="3114"/>
                    <a:pt x="18163" y="1249"/>
                  </a:cubicBezTo>
                  <a:lnTo>
                    <a:pt x="18163" y="1249"/>
                  </a:lnTo>
                  <a:cubicBezTo>
                    <a:pt x="16098" y="1845"/>
                    <a:pt x="14084" y="2521"/>
                    <a:pt x="12020" y="3117"/>
                  </a:cubicBezTo>
                  <a:lnTo>
                    <a:pt x="8867" y="876"/>
                  </a:lnTo>
                  <a:cubicBezTo>
                    <a:pt x="8359" y="514"/>
                    <a:pt x="7826" y="142"/>
                    <a:pt x="7212" y="37"/>
                  </a:cubicBezTo>
                  <a:cubicBezTo>
                    <a:pt x="7070" y="12"/>
                    <a:pt x="6927" y="1"/>
                    <a:pt x="6785" y="1"/>
                  </a:cubicBez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70"/>
            <p:cNvSpPr/>
            <p:nvPr/>
          </p:nvSpPr>
          <p:spPr>
            <a:xfrm>
              <a:off x="5974897" y="4575833"/>
              <a:ext cx="346814" cy="10355"/>
            </a:xfrm>
            <a:custGeom>
              <a:avLst/>
              <a:gdLst/>
              <a:ahLst/>
              <a:cxnLst/>
              <a:rect l="l" t="t" r="r" b="b"/>
              <a:pathLst>
                <a:path w="16546" h="494" fill="none" extrusionOk="0">
                  <a:moveTo>
                    <a:pt x="0" y="494"/>
                  </a:moveTo>
                  <a:lnTo>
                    <a:pt x="16546" y="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0"/>
            <p:cNvSpPr/>
            <p:nvPr/>
          </p:nvSpPr>
          <p:spPr>
            <a:xfrm>
              <a:off x="6440229" y="4314366"/>
              <a:ext cx="343397" cy="251695"/>
            </a:xfrm>
            <a:custGeom>
              <a:avLst/>
              <a:gdLst/>
              <a:ahLst/>
              <a:cxnLst/>
              <a:rect l="l" t="t" r="r" b="b"/>
              <a:pathLst>
                <a:path w="16383" h="12008" extrusionOk="0">
                  <a:moveTo>
                    <a:pt x="13079" y="0"/>
                  </a:moveTo>
                  <a:cubicBezTo>
                    <a:pt x="8706" y="478"/>
                    <a:pt x="4376" y="767"/>
                    <a:pt x="1" y="1245"/>
                  </a:cubicBezTo>
                  <a:cubicBezTo>
                    <a:pt x="572" y="3916"/>
                    <a:pt x="1142" y="6588"/>
                    <a:pt x="1713" y="9259"/>
                  </a:cubicBezTo>
                  <a:lnTo>
                    <a:pt x="2696" y="12007"/>
                  </a:lnTo>
                  <a:cubicBezTo>
                    <a:pt x="7235" y="11625"/>
                    <a:pt x="11842" y="11137"/>
                    <a:pt x="16383" y="10752"/>
                  </a:cubicBezTo>
                  <a:cubicBezTo>
                    <a:pt x="14336" y="7569"/>
                    <a:pt x="13109" y="3785"/>
                    <a:pt x="13079" y="0"/>
                  </a:cubicBezTo>
                  <a:close/>
                </a:path>
              </a:pathLst>
            </a:custGeom>
            <a:solidFill>
              <a:srgbClr val="C1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0"/>
            <p:cNvSpPr/>
            <p:nvPr/>
          </p:nvSpPr>
          <p:spPr>
            <a:xfrm>
              <a:off x="6462322" y="4451723"/>
              <a:ext cx="398461" cy="144963"/>
            </a:xfrm>
            <a:custGeom>
              <a:avLst/>
              <a:gdLst/>
              <a:ahLst/>
              <a:cxnLst/>
              <a:rect l="l" t="t" r="r" b="b"/>
              <a:pathLst>
                <a:path w="19010" h="6916" extrusionOk="0">
                  <a:moveTo>
                    <a:pt x="13694" y="0"/>
                  </a:moveTo>
                  <a:cubicBezTo>
                    <a:pt x="12100" y="1046"/>
                    <a:pt x="10521" y="2107"/>
                    <a:pt x="8924" y="3153"/>
                  </a:cubicBezTo>
                  <a:lnTo>
                    <a:pt x="0" y="1132"/>
                  </a:lnTo>
                  <a:lnTo>
                    <a:pt x="0" y="1132"/>
                  </a:lnTo>
                  <a:cubicBezTo>
                    <a:pt x="297" y="3161"/>
                    <a:pt x="604" y="4886"/>
                    <a:pt x="901" y="6915"/>
                  </a:cubicBezTo>
                  <a:lnTo>
                    <a:pt x="18862" y="6835"/>
                  </a:lnTo>
                  <a:cubicBezTo>
                    <a:pt x="19010" y="6566"/>
                    <a:pt x="18892" y="6219"/>
                    <a:pt x="18678" y="6000"/>
                  </a:cubicBezTo>
                  <a:cubicBezTo>
                    <a:pt x="18464" y="5784"/>
                    <a:pt x="18173" y="5663"/>
                    <a:pt x="17899" y="5530"/>
                  </a:cubicBezTo>
                  <a:cubicBezTo>
                    <a:pt x="15784" y="4501"/>
                    <a:pt x="13956" y="2336"/>
                    <a:pt x="13694" y="0"/>
                  </a:cubicBez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0"/>
            <p:cNvSpPr/>
            <p:nvPr/>
          </p:nvSpPr>
          <p:spPr>
            <a:xfrm>
              <a:off x="6480349" y="4574680"/>
              <a:ext cx="357881" cy="5282"/>
            </a:xfrm>
            <a:custGeom>
              <a:avLst/>
              <a:gdLst/>
              <a:ahLst/>
              <a:cxnLst/>
              <a:rect l="l" t="t" r="r" b="b"/>
              <a:pathLst>
                <a:path w="17074" h="252" fill="none" extrusionOk="0">
                  <a:moveTo>
                    <a:pt x="0" y="1"/>
                  </a:moveTo>
                  <a:lnTo>
                    <a:pt x="17074" y="252"/>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0"/>
            <p:cNvSpPr/>
            <p:nvPr/>
          </p:nvSpPr>
          <p:spPr>
            <a:xfrm>
              <a:off x="6015330" y="3169228"/>
              <a:ext cx="712786" cy="1200958"/>
            </a:xfrm>
            <a:custGeom>
              <a:avLst/>
              <a:gdLst/>
              <a:ahLst/>
              <a:cxnLst/>
              <a:rect l="l" t="t" r="r" b="b"/>
              <a:pathLst>
                <a:path w="34006" h="57296" extrusionOk="0">
                  <a:moveTo>
                    <a:pt x="3601" y="0"/>
                  </a:moveTo>
                  <a:cubicBezTo>
                    <a:pt x="0" y="5150"/>
                    <a:pt x="45" y="11919"/>
                    <a:pt x="226" y="18198"/>
                  </a:cubicBezTo>
                  <a:lnTo>
                    <a:pt x="1353" y="57268"/>
                  </a:lnTo>
                  <a:cubicBezTo>
                    <a:pt x="2663" y="57284"/>
                    <a:pt x="3958" y="57289"/>
                    <a:pt x="5246" y="57289"/>
                  </a:cubicBezTo>
                  <a:cubicBezTo>
                    <a:pt x="7456" y="57289"/>
                    <a:pt x="9645" y="57274"/>
                    <a:pt x="11855" y="57274"/>
                  </a:cubicBezTo>
                  <a:cubicBezTo>
                    <a:pt x="13143" y="57274"/>
                    <a:pt x="14439" y="57279"/>
                    <a:pt x="15748" y="57295"/>
                  </a:cubicBezTo>
                  <a:cubicBezTo>
                    <a:pt x="15693" y="47604"/>
                    <a:pt x="15801" y="37878"/>
                    <a:pt x="15743" y="28188"/>
                  </a:cubicBezTo>
                  <a:lnTo>
                    <a:pt x="15743" y="28188"/>
                  </a:lnTo>
                  <a:cubicBezTo>
                    <a:pt x="17204" y="37763"/>
                    <a:pt x="18542" y="47705"/>
                    <a:pt x="20003" y="57283"/>
                  </a:cubicBezTo>
                  <a:cubicBezTo>
                    <a:pt x="24629" y="56890"/>
                    <a:pt x="29379" y="56164"/>
                    <a:pt x="34006" y="55774"/>
                  </a:cubicBezTo>
                  <a:cubicBezTo>
                    <a:pt x="32721" y="47117"/>
                    <a:pt x="31544" y="38125"/>
                    <a:pt x="30259" y="29467"/>
                  </a:cubicBezTo>
                  <a:cubicBezTo>
                    <a:pt x="28786" y="19560"/>
                    <a:pt x="27141" y="9797"/>
                    <a:pt x="23780" y="360"/>
                  </a:cubicBezTo>
                  <a:cubicBezTo>
                    <a:pt x="16965" y="272"/>
                    <a:pt x="10415" y="88"/>
                    <a:pt x="3601" y="0"/>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0"/>
            <p:cNvSpPr/>
            <p:nvPr/>
          </p:nvSpPr>
          <p:spPr>
            <a:xfrm>
              <a:off x="6044948" y="4302251"/>
              <a:ext cx="285986" cy="11549"/>
            </a:xfrm>
            <a:custGeom>
              <a:avLst/>
              <a:gdLst/>
              <a:ahLst/>
              <a:cxnLst/>
              <a:rect l="l" t="t" r="r" b="b"/>
              <a:pathLst>
                <a:path w="13644" h="551" fill="none" extrusionOk="0">
                  <a:moveTo>
                    <a:pt x="0" y="0"/>
                  </a:moveTo>
                  <a:lnTo>
                    <a:pt x="13644" y="55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70"/>
            <p:cNvSpPr/>
            <p:nvPr/>
          </p:nvSpPr>
          <p:spPr>
            <a:xfrm>
              <a:off x="6434067" y="4269719"/>
              <a:ext cx="278881" cy="36073"/>
            </a:xfrm>
            <a:custGeom>
              <a:avLst/>
              <a:gdLst/>
              <a:ahLst/>
              <a:cxnLst/>
              <a:rect l="l" t="t" r="r" b="b"/>
              <a:pathLst>
                <a:path w="13305" h="1721" fill="none" extrusionOk="0">
                  <a:moveTo>
                    <a:pt x="1" y="1721"/>
                  </a:moveTo>
                  <a:lnTo>
                    <a:pt x="13305" y="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0"/>
            <p:cNvSpPr/>
            <p:nvPr/>
          </p:nvSpPr>
          <p:spPr>
            <a:xfrm>
              <a:off x="6064337" y="3208111"/>
              <a:ext cx="452916" cy="6938"/>
            </a:xfrm>
            <a:custGeom>
              <a:avLst/>
              <a:gdLst/>
              <a:ahLst/>
              <a:cxnLst/>
              <a:rect l="l" t="t" r="r" b="b"/>
              <a:pathLst>
                <a:path w="21608" h="331" fill="none" extrusionOk="0">
                  <a:moveTo>
                    <a:pt x="1" y="330"/>
                  </a:moveTo>
                  <a:lnTo>
                    <a:pt x="21608" y="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70"/>
            <p:cNvSpPr/>
            <p:nvPr/>
          </p:nvSpPr>
          <p:spPr>
            <a:xfrm>
              <a:off x="6042097" y="3215761"/>
              <a:ext cx="89355" cy="147814"/>
            </a:xfrm>
            <a:custGeom>
              <a:avLst/>
              <a:gdLst/>
              <a:ahLst/>
              <a:cxnLst/>
              <a:rect l="l" t="t" r="r" b="b"/>
              <a:pathLst>
                <a:path w="4263" h="7052" fill="none" extrusionOk="0">
                  <a:moveTo>
                    <a:pt x="4262" y="0"/>
                  </a:moveTo>
                  <a:cubicBezTo>
                    <a:pt x="3825" y="2781"/>
                    <a:pt x="2261" y="5371"/>
                    <a:pt x="0" y="7051"/>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70"/>
            <p:cNvSpPr/>
            <p:nvPr/>
          </p:nvSpPr>
          <p:spPr>
            <a:xfrm>
              <a:off x="6485715" y="3212554"/>
              <a:ext cx="77554" cy="134986"/>
            </a:xfrm>
            <a:custGeom>
              <a:avLst/>
              <a:gdLst/>
              <a:ahLst/>
              <a:cxnLst/>
              <a:rect l="l" t="t" r="r" b="b"/>
              <a:pathLst>
                <a:path w="3700" h="6440" fill="none" extrusionOk="0">
                  <a:moveTo>
                    <a:pt x="1" y="0"/>
                  </a:moveTo>
                  <a:cubicBezTo>
                    <a:pt x="979" y="2283"/>
                    <a:pt x="2219" y="4443"/>
                    <a:pt x="3700" y="6440"/>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0"/>
            <p:cNvSpPr/>
            <p:nvPr/>
          </p:nvSpPr>
          <p:spPr>
            <a:xfrm>
              <a:off x="6430797" y="4131629"/>
              <a:ext cx="35486" cy="165987"/>
            </a:xfrm>
            <a:custGeom>
              <a:avLst/>
              <a:gdLst/>
              <a:ahLst/>
              <a:cxnLst/>
              <a:rect l="l" t="t" r="r" b="b"/>
              <a:pathLst>
                <a:path w="1693" h="7919" fill="none" extrusionOk="0">
                  <a:moveTo>
                    <a:pt x="1" y="1"/>
                  </a:moveTo>
                  <a:lnTo>
                    <a:pt x="1693" y="7919"/>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70"/>
            <p:cNvSpPr/>
            <p:nvPr/>
          </p:nvSpPr>
          <p:spPr>
            <a:xfrm>
              <a:off x="6383886" y="2672370"/>
              <a:ext cx="92834" cy="59675"/>
            </a:xfrm>
            <a:custGeom>
              <a:avLst/>
              <a:gdLst/>
              <a:ahLst/>
              <a:cxnLst/>
              <a:rect l="l" t="t" r="r" b="b"/>
              <a:pathLst>
                <a:path w="4429" h="2847" fill="none" extrusionOk="0">
                  <a:moveTo>
                    <a:pt x="1" y="0"/>
                  </a:moveTo>
                  <a:cubicBezTo>
                    <a:pt x="31" y="367"/>
                    <a:pt x="313" y="674"/>
                    <a:pt x="642" y="835"/>
                  </a:cubicBezTo>
                  <a:cubicBezTo>
                    <a:pt x="971" y="996"/>
                    <a:pt x="1349" y="1034"/>
                    <a:pt x="1716" y="1049"/>
                  </a:cubicBezTo>
                  <a:cubicBezTo>
                    <a:pt x="2080" y="1064"/>
                    <a:pt x="2452" y="1059"/>
                    <a:pt x="2810" y="1147"/>
                  </a:cubicBezTo>
                  <a:cubicBezTo>
                    <a:pt x="3612" y="1343"/>
                    <a:pt x="4273" y="2034"/>
                    <a:pt x="4429" y="2846"/>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70"/>
            <p:cNvSpPr/>
            <p:nvPr/>
          </p:nvSpPr>
          <p:spPr>
            <a:xfrm>
              <a:off x="6233848" y="2561361"/>
              <a:ext cx="230168" cy="189547"/>
            </a:xfrm>
            <a:custGeom>
              <a:avLst/>
              <a:gdLst/>
              <a:ahLst/>
              <a:cxnLst/>
              <a:rect l="l" t="t" r="r" b="b"/>
              <a:pathLst>
                <a:path w="10981" h="9043" extrusionOk="0">
                  <a:moveTo>
                    <a:pt x="7657" y="1"/>
                  </a:moveTo>
                  <a:cubicBezTo>
                    <a:pt x="5190" y="425"/>
                    <a:pt x="2796" y="946"/>
                    <a:pt x="329" y="1371"/>
                  </a:cubicBezTo>
                  <a:cubicBezTo>
                    <a:pt x="0" y="2548"/>
                    <a:pt x="785" y="3745"/>
                    <a:pt x="1994" y="3916"/>
                  </a:cubicBezTo>
                  <a:cubicBezTo>
                    <a:pt x="2241" y="5608"/>
                    <a:pt x="2572" y="7350"/>
                    <a:pt x="2819" y="9040"/>
                  </a:cubicBezTo>
                  <a:lnTo>
                    <a:pt x="10742" y="9043"/>
                  </a:lnTo>
                  <a:cubicBezTo>
                    <a:pt x="10981" y="8517"/>
                    <a:pt x="10971" y="7914"/>
                    <a:pt x="10714" y="7398"/>
                  </a:cubicBezTo>
                  <a:cubicBezTo>
                    <a:pt x="10450" y="6885"/>
                    <a:pt x="9968" y="6521"/>
                    <a:pt x="9402" y="6402"/>
                  </a:cubicBezTo>
                  <a:cubicBezTo>
                    <a:pt x="9045" y="6330"/>
                    <a:pt x="8670" y="6362"/>
                    <a:pt x="8316" y="6279"/>
                  </a:cubicBezTo>
                  <a:cubicBezTo>
                    <a:pt x="7843" y="6164"/>
                    <a:pt x="7443" y="5857"/>
                    <a:pt x="7209" y="5429"/>
                  </a:cubicBezTo>
                  <a:cubicBezTo>
                    <a:pt x="6983" y="5009"/>
                    <a:pt x="7051" y="4496"/>
                    <a:pt x="7068" y="4019"/>
                  </a:cubicBezTo>
                  <a:cubicBezTo>
                    <a:pt x="7096" y="3287"/>
                    <a:pt x="7106" y="2485"/>
                    <a:pt x="7134" y="1756"/>
                  </a:cubicBezTo>
                  <a:cubicBezTo>
                    <a:pt x="7534" y="1695"/>
                    <a:pt x="7863" y="1406"/>
                    <a:pt x="7976" y="1019"/>
                  </a:cubicBezTo>
                  <a:cubicBezTo>
                    <a:pt x="8082" y="637"/>
                    <a:pt x="7966" y="247"/>
                    <a:pt x="7657"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70"/>
            <p:cNvSpPr/>
            <p:nvPr/>
          </p:nvSpPr>
          <p:spPr>
            <a:xfrm>
              <a:off x="5910169" y="2705719"/>
              <a:ext cx="798410" cy="471886"/>
            </a:xfrm>
            <a:custGeom>
              <a:avLst/>
              <a:gdLst/>
              <a:ahLst/>
              <a:cxnLst/>
              <a:rect l="l" t="t" r="r" b="b"/>
              <a:pathLst>
                <a:path w="38091" h="22513" extrusionOk="0">
                  <a:moveTo>
                    <a:pt x="17185" y="1"/>
                  </a:moveTo>
                  <a:lnTo>
                    <a:pt x="10368" y="1781"/>
                  </a:lnTo>
                  <a:cubicBezTo>
                    <a:pt x="8394" y="2296"/>
                    <a:pt x="6335" y="2988"/>
                    <a:pt x="4652" y="4145"/>
                  </a:cubicBezTo>
                  <a:cubicBezTo>
                    <a:pt x="2970" y="5301"/>
                    <a:pt x="1482" y="6712"/>
                    <a:pt x="1" y="8118"/>
                  </a:cubicBezTo>
                  <a:cubicBezTo>
                    <a:pt x="2211" y="11059"/>
                    <a:pt x="4250" y="14024"/>
                    <a:pt x="6460" y="16966"/>
                  </a:cubicBezTo>
                  <a:cubicBezTo>
                    <a:pt x="6755" y="16785"/>
                    <a:pt x="7041" y="16707"/>
                    <a:pt x="7335" y="16526"/>
                  </a:cubicBezTo>
                  <a:cubicBezTo>
                    <a:pt x="7579" y="18525"/>
                    <a:pt x="7798" y="20514"/>
                    <a:pt x="8042" y="22513"/>
                  </a:cubicBezTo>
                  <a:lnTo>
                    <a:pt x="29347" y="22435"/>
                  </a:lnTo>
                  <a:cubicBezTo>
                    <a:pt x="29440" y="20745"/>
                    <a:pt x="29536" y="19051"/>
                    <a:pt x="29631" y="17361"/>
                  </a:cubicBezTo>
                  <a:cubicBezTo>
                    <a:pt x="31102" y="16393"/>
                    <a:pt x="32091" y="14678"/>
                    <a:pt x="31922" y="12925"/>
                  </a:cubicBezTo>
                  <a:cubicBezTo>
                    <a:pt x="33984" y="11273"/>
                    <a:pt x="36026" y="9596"/>
                    <a:pt x="38090" y="7944"/>
                  </a:cubicBezTo>
                  <a:cubicBezTo>
                    <a:pt x="35183" y="5540"/>
                    <a:pt x="32091" y="3310"/>
                    <a:pt x="28460" y="2281"/>
                  </a:cubicBezTo>
                  <a:cubicBezTo>
                    <a:pt x="25870" y="1547"/>
                    <a:pt x="23323" y="921"/>
                    <a:pt x="20733" y="189"/>
                  </a:cubicBezTo>
                  <a:cubicBezTo>
                    <a:pt x="20283" y="683"/>
                    <a:pt x="19645" y="962"/>
                    <a:pt x="18979" y="962"/>
                  </a:cubicBezTo>
                  <a:cubicBezTo>
                    <a:pt x="18956" y="962"/>
                    <a:pt x="18933" y="962"/>
                    <a:pt x="18910" y="961"/>
                  </a:cubicBezTo>
                  <a:cubicBezTo>
                    <a:pt x="18228" y="934"/>
                    <a:pt x="17600" y="544"/>
                    <a:pt x="17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70"/>
            <p:cNvSpPr/>
            <p:nvPr/>
          </p:nvSpPr>
          <p:spPr>
            <a:xfrm>
              <a:off x="6234728" y="2717206"/>
              <a:ext cx="141023" cy="48419"/>
            </a:xfrm>
            <a:custGeom>
              <a:avLst/>
              <a:gdLst/>
              <a:ahLst/>
              <a:cxnLst/>
              <a:rect l="l" t="t" r="r" b="b"/>
              <a:pathLst>
                <a:path w="6728" h="2310" fill="none" extrusionOk="0">
                  <a:moveTo>
                    <a:pt x="1" y="1"/>
                  </a:moveTo>
                  <a:cubicBezTo>
                    <a:pt x="554" y="1283"/>
                    <a:pt x="1882" y="2196"/>
                    <a:pt x="3277" y="2251"/>
                  </a:cubicBezTo>
                  <a:cubicBezTo>
                    <a:pt x="4675" y="2309"/>
                    <a:pt x="6071" y="1507"/>
                    <a:pt x="6727" y="272"/>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70"/>
            <p:cNvSpPr/>
            <p:nvPr/>
          </p:nvSpPr>
          <p:spPr>
            <a:xfrm>
              <a:off x="6543483" y="2777238"/>
              <a:ext cx="37121" cy="203779"/>
            </a:xfrm>
            <a:custGeom>
              <a:avLst/>
              <a:gdLst/>
              <a:ahLst/>
              <a:cxnLst/>
              <a:rect l="l" t="t" r="r" b="b"/>
              <a:pathLst>
                <a:path w="1771" h="9722" fill="none" extrusionOk="0">
                  <a:moveTo>
                    <a:pt x="737" y="1"/>
                  </a:moveTo>
                  <a:cubicBezTo>
                    <a:pt x="494" y="2121"/>
                    <a:pt x="247" y="4240"/>
                    <a:pt x="1" y="6360"/>
                  </a:cubicBezTo>
                  <a:cubicBezTo>
                    <a:pt x="974" y="7205"/>
                    <a:pt x="1587" y="8447"/>
                    <a:pt x="1771" y="9722"/>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70"/>
            <p:cNvSpPr/>
            <p:nvPr/>
          </p:nvSpPr>
          <p:spPr>
            <a:xfrm>
              <a:off x="6051697" y="2972091"/>
              <a:ext cx="12451" cy="85456"/>
            </a:xfrm>
            <a:custGeom>
              <a:avLst/>
              <a:gdLst/>
              <a:ahLst/>
              <a:cxnLst/>
              <a:rect l="l" t="t" r="r" b="b"/>
              <a:pathLst>
                <a:path w="594" h="4077" fill="none" extrusionOk="0">
                  <a:moveTo>
                    <a:pt x="593" y="4077"/>
                  </a:moveTo>
                  <a:cubicBezTo>
                    <a:pt x="395" y="2719"/>
                    <a:pt x="196" y="1359"/>
                    <a:pt x="0" y="1"/>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70"/>
            <p:cNvSpPr/>
            <p:nvPr/>
          </p:nvSpPr>
          <p:spPr>
            <a:xfrm>
              <a:off x="6186413" y="3045789"/>
              <a:ext cx="114382" cy="34899"/>
            </a:xfrm>
            <a:custGeom>
              <a:avLst/>
              <a:gdLst/>
              <a:ahLst/>
              <a:cxnLst/>
              <a:rect l="l" t="t" r="r" b="b"/>
              <a:pathLst>
                <a:path w="5457" h="1665" fill="none" extrusionOk="0">
                  <a:moveTo>
                    <a:pt x="0" y="0"/>
                  </a:moveTo>
                  <a:cubicBezTo>
                    <a:pt x="1463" y="1449"/>
                    <a:pt x="3744" y="1665"/>
                    <a:pt x="5456" y="518"/>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70"/>
            <p:cNvSpPr/>
            <p:nvPr/>
          </p:nvSpPr>
          <p:spPr>
            <a:xfrm>
              <a:off x="6210854" y="2776043"/>
              <a:ext cx="16622" cy="9244"/>
            </a:xfrm>
            <a:custGeom>
              <a:avLst/>
              <a:gdLst/>
              <a:ahLst/>
              <a:cxnLst/>
              <a:rect l="l" t="t" r="r" b="b"/>
              <a:pathLst>
                <a:path w="793" h="441" fill="none" extrusionOk="0">
                  <a:moveTo>
                    <a:pt x="1" y="0"/>
                  </a:moveTo>
                  <a:lnTo>
                    <a:pt x="793" y="440"/>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70"/>
            <p:cNvSpPr/>
            <p:nvPr/>
          </p:nvSpPr>
          <p:spPr>
            <a:xfrm>
              <a:off x="6208234" y="2849616"/>
              <a:ext cx="6498" cy="12870"/>
            </a:xfrm>
            <a:custGeom>
              <a:avLst/>
              <a:gdLst/>
              <a:ahLst/>
              <a:cxnLst/>
              <a:rect l="l" t="t" r="r" b="b"/>
              <a:pathLst>
                <a:path w="310" h="614" fill="none" extrusionOk="0">
                  <a:moveTo>
                    <a:pt x="309" y="0"/>
                  </a:moveTo>
                  <a:lnTo>
                    <a:pt x="0" y="614"/>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70"/>
            <p:cNvSpPr/>
            <p:nvPr/>
          </p:nvSpPr>
          <p:spPr>
            <a:xfrm>
              <a:off x="6303250" y="2808973"/>
              <a:ext cx="16622" cy="2809"/>
            </a:xfrm>
            <a:custGeom>
              <a:avLst/>
              <a:gdLst/>
              <a:ahLst/>
              <a:cxnLst/>
              <a:rect l="l" t="t" r="r" b="b"/>
              <a:pathLst>
                <a:path w="793" h="134" fill="none" extrusionOk="0">
                  <a:moveTo>
                    <a:pt x="1" y="1"/>
                  </a:moveTo>
                  <a:lnTo>
                    <a:pt x="793" y="134"/>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70"/>
            <p:cNvSpPr/>
            <p:nvPr/>
          </p:nvSpPr>
          <p:spPr>
            <a:xfrm>
              <a:off x="6274638" y="2881875"/>
              <a:ext cx="964" cy="11088"/>
            </a:xfrm>
            <a:custGeom>
              <a:avLst/>
              <a:gdLst/>
              <a:ahLst/>
              <a:cxnLst/>
              <a:rect l="l" t="t" r="r" b="b"/>
              <a:pathLst>
                <a:path w="46" h="529" fill="none" extrusionOk="0">
                  <a:moveTo>
                    <a:pt x="0" y="0"/>
                  </a:moveTo>
                  <a:cubicBezTo>
                    <a:pt x="15" y="176"/>
                    <a:pt x="30" y="352"/>
                    <a:pt x="46" y="528"/>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70"/>
            <p:cNvSpPr/>
            <p:nvPr/>
          </p:nvSpPr>
          <p:spPr>
            <a:xfrm>
              <a:off x="6343725" y="2929561"/>
              <a:ext cx="14777" cy="1928"/>
            </a:xfrm>
            <a:custGeom>
              <a:avLst/>
              <a:gdLst/>
              <a:ahLst/>
              <a:cxnLst/>
              <a:rect l="l" t="t" r="r" b="b"/>
              <a:pathLst>
                <a:path w="705" h="92" fill="none" extrusionOk="0">
                  <a:moveTo>
                    <a:pt x="1" y="1"/>
                  </a:moveTo>
                  <a:lnTo>
                    <a:pt x="705" y="9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70"/>
            <p:cNvSpPr/>
            <p:nvPr/>
          </p:nvSpPr>
          <p:spPr>
            <a:xfrm>
              <a:off x="6260825" y="2982424"/>
              <a:ext cx="1865" cy="17523"/>
            </a:xfrm>
            <a:custGeom>
              <a:avLst/>
              <a:gdLst/>
              <a:ahLst/>
              <a:cxnLst/>
              <a:rect l="l" t="t" r="r" b="b"/>
              <a:pathLst>
                <a:path w="89" h="836" fill="none" extrusionOk="0">
                  <a:moveTo>
                    <a:pt x="89" y="1"/>
                  </a:moveTo>
                  <a:lnTo>
                    <a:pt x="1" y="836"/>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70"/>
            <p:cNvSpPr/>
            <p:nvPr/>
          </p:nvSpPr>
          <p:spPr>
            <a:xfrm>
              <a:off x="6362234" y="3018330"/>
              <a:ext cx="13834" cy="5492"/>
            </a:xfrm>
            <a:custGeom>
              <a:avLst/>
              <a:gdLst/>
              <a:ahLst/>
              <a:cxnLst/>
              <a:rect l="l" t="t" r="r" b="b"/>
              <a:pathLst>
                <a:path w="660" h="262" fill="none" extrusionOk="0">
                  <a:moveTo>
                    <a:pt x="0" y="262"/>
                  </a:moveTo>
                  <a:lnTo>
                    <a:pt x="659" y="0"/>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70"/>
            <p:cNvSpPr/>
            <p:nvPr/>
          </p:nvSpPr>
          <p:spPr>
            <a:xfrm>
              <a:off x="6342572" y="3104124"/>
              <a:ext cx="1803" cy="16622"/>
            </a:xfrm>
            <a:custGeom>
              <a:avLst/>
              <a:gdLst/>
              <a:ahLst/>
              <a:cxnLst/>
              <a:rect l="l" t="t" r="r" b="b"/>
              <a:pathLst>
                <a:path w="86" h="793" fill="none" extrusionOk="0">
                  <a:moveTo>
                    <a:pt x="86" y="1"/>
                  </a:moveTo>
                  <a:lnTo>
                    <a:pt x="0" y="793"/>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70"/>
            <p:cNvSpPr/>
            <p:nvPr/>
          </p:nvSpPr>
          <p:spPr>
            <a:xfrm>
              <a:off x="6274638" y="3125378"/>
              <a:ext cx="6498" cy="15720"/>
            </a:xfrm>
            <a:custGeom>
              <a:avLst/>
              <a:gdLst/>
              <a:ahLst/>
              <a:cxnLst/>
              <a:rect l="l" t="t" r="r" b="b"/>
              <a:pathLst>
                <a:path w="310" h="750" fill="none" extrusionOk="0">
                  <a:moveTo>
                    <a:pt x="0" y="0"/>
                  </a:moveTo>
                  <a:lnTo>
                    <a:pt x="310" y="749"/>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70"/>
            <p:cNvSpPr/>
            <p:nvPr/>
          </p:nvSpPr>
          <p:spPr>
            <a:xfrm>
              <a:off x="6195322" y="2937463"/>
              <a:ext cx="15658" cy="126"/>
            </a:xfrm>
            <a:custGeom>
              <a:avLst/>
              <a:gdLst/>
              <a:ahLst/>
              <a:cxnLst/>
              <a:rect l="l" t="t" r="r" b="b"/>
              <a:pathLst>
                <a:path w="747" h="6" fill="none" extrusionOk="0">
                  <a:moveTo>
                    <a:pt x="0" y="1"/>
                  </a:moveTo>
                  <a:lnTo>
                    <a:pt x="747" y="6"/>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70"/>
            <p:cNvSpPr/>
            <p:nvPr/>
          </p:nvSpPr>
          <p:spPr>
            <a:xfrm>
              <a:off x="6030129" y="2939266"/>
              <a:ext cx="9244" cy="2704"/>
            </a:xfrm>
            <a:custGeom>
              <a:avLst/>
              <a:gdLst/>
              <a:ahLst/>
              <a:cxnLst/>
              <a:rect l="l" t="t" r="r" b="b"/>
              <a:pathLst>
                <a:path w="441" h="129" fill="none" extrusionOk="0">
                  <a:moveTo>
                    <a:pt x="1" y="0"/>
                  </a:moveTo>
                  <a:lnTo>
                    <a:pt x="441" y="129"/>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70"/>
            <p:cNvSpPr/>
            <p:nvPr/>
          </p:nvSpPr>
          <p:spPr>
            <a:xfrm>
              <a:off x="6022813" y="2985170"/>
              <a:ext cx="21" cy="14777"/>
            </a:xfrm>
            <a:custGeom>
              <a:avLst/>
              <a:gdLst/>
              <a:ahLst/>
              <a:cxnLst/>
              <a:rect l="l" t="t" r="r" b="b"/>
              <a:pathLst>
                <a:path w="1" h="705" fill="none" extrusionOk="0">
                  <a:moveTo>
                    <a:pt x="0" y="1"/>
                  </a:moveTo>
                  <a:lnTo>
                    <a:pt x="0" y="705"/>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70"/>
            <p:cNvSpPr/>
            <p:nvPr/>
          </p:nvSpPr>
          <p:spPr>
            <a:xfrm>
              <a:off x="6380616" y="2800483"/>
              <a:ext cx="18487" cy="2599"/>
            </a:xfrm>
            <a:custGeom>
              <a:avLst/>
              <a:gdLst/>
              <a:ahLst/>
              <a:cxnLst/>
              <a:rect l="l" t="t" r="r" b="b"/>
              <a:pathLst>
                <a:path w="882" h="124" fill="none" extrusionOk="0">
                  <a:moveTo>
                    <a:pt x="1" y="1"/>
                  </a:moveTo>
                  <a:lnTo>
                    <a:pt x="881" y="124"/>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70"/>
            <p:cNvSpPr/>
            <p:nvPr/>
          </p:nvSpPr>
          <p:spPr>
            <a:xfrm>
              <a:off x="6411136" y="2883719"/>
              <a:ext cx="2830" cy="15658"/>
            </a:xfrm>
            <a:custGeom>
              <a:avLst/>
              <a:gdLst/>
              <a:ahLst/>
              <a:cxnLst/>
              <a:rect l="l" t="t" r="r" b="b"/>
              <a:pathLst>
                <a:path w="135" h="747" fill="none" extrusionOk="0">
                  <a:moveTo>
                    <a:pt x="134" y="0"/>
                  </a:moveTo>
                  <a:lnTo>
                    <a:pt x="1" y="747"/>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70"/>
            <p:cNvSpPr/>
            <p:nvPr/>
          </p:nvSpPr>
          <p:spPr>
            <a:xfrm>
              <a:off x="6475758" y="2947755"/>
              <a:ext cx="15720" cy="1761"/>
            </a:xfrm>
            <a:custGeom>
              <a:avLst/>
              <a:gdLst/>
              <a:ahLst/>
              <a:cxnLst/>
              <a:rect l="l" t="t" r="r" b="b"/>
              <a:pathLst>
                <a:path w="750" h="84" fill="none" extrusionOk="0">
                  <a:moveTo>
                    <a:pt x="1" y="83"/>
                  </a:moveTo>
                  <a:lnTo>
                    <a:pt x="750" y="0"/>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70"/>
            <p:cNvSpPr/>
            <p:nvPr/>
          </p:nvSpPr>
          <p:spPr>
            <a:xfrm>
              <a:off x="6463748" y="3029440"/>
              <a:ext cx="922" cy="14777"/>
            </a:xfrm>
            <a:custGeom>
              <a:avLst/>
              <a:gdLst/>
              <a:ahLst/>
              <a:cxnLst/>
              <a:rect l="l" t="t" r="r" b="b"/>
              <a:pathLst>
                <a:path w="44" h="705" fill="none" extrusionOk="0">
                  <a:moveTo>
                    <a:pt x="43" y="1"/>
                  </a:moveTo>
                  <a:cubicBezTo>
                    <a:pt x="28" y="235"/>
                    <a:pt x="13" y="471"/>
                    <a:pt x="0" y="705"/>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70"/>
            <p:cNvSpPr/>
            <p:nvPr/>
          </p:nvSpPr>
          <p:spPr>
            <a:xfrm>
              <a:off x="6414301" y="3106387"/>
              <a:ext cx="12996" cy="9139"/>
            </a:xfrm>
            <a:custGeom>
              <a:avLst/>
              <a:gdLst/>
              <a:ahLst/>
              <a:cxnLst/>
              <a:rect l="l" t="t" r="r" b="b"/>
              <a:pathLst>
                <a:path w="620" h="436" fill="none" extrusionOk="0">
                  <a:moveTo>
                    <a:pt x="1" y="1"/>
                  </a:moveTo>
                  <a:lnTo>
                    <a:pt x="619" y="436"/>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70"/>
            <p:cNvSpPr/>
            <p:nvPr/>
          </p:nvSpPr>
          <p:spPr>
            <a:xfrm>
              <a:off x="6483094" y="3141979"/>
              <a:ext cx="11088" cy="9244"/>
            </a:xfrm>
            <a:custGeom>
              <a:avLst/>
              <a:gdLst/>
              <a:ahLst/>
              <a:cxnLst/>
              <a:rect l="l" t="t" r="r" b="b"/>
              <a:pathLst>
                <a:path w="529" h="441" fill="none" extrusionOk="0">
                  <a:moveTo>
                    <a:pt x="0" y="440"/>
                  </a:moveTo>
                  <a:lnTo>
                    <a:pt x="528" y="0"/>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70"/>
            <p:cNvSpPr/>
            <p:nvPr/>
          </p:nvSpPr>
          <p:spPr>
            <a:xfrm>
              <a:off x="6367034" y="3152313"/>
              <a:ext cx="8342" cy="8279"/>
            </a:xfrm>
            <a:custGeom>
              <a:avLst/>
              <a:gdLst/>
              <a:ahLst/>
              <a:cxnLst/>
              <a:rect l="l" t="t" r="r" b="b"/>
              <a:pathLst>
                <a:path w="398" h="395" fill="none" extrusionOk="0">
                  <a:moveTo>
                    <a:pt x="397" y="0"/>
                  </a:moveTo>
                  <a:lnTo>
                    <a:pt x="0" y="395"/>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70"/>
            <p:cNvSpPr/>
            <p:nvPr/>
          </p:nvSpPr>
          <p:spPr>
            <a:xfrm>
              <a:off x="6602991" y="2881875"/>
              <a:ext cx="14777" cy="1865"/>
            </a:xfrm>
            <a:custGeom>
              <a:avLst/>
              <a:gdLst/>
              <a:ahLst/>
              <a:cxnLst/>
              <a:rect l="l" t="t" r="r" b="b"/>
              <a:pathLst>
                <a:path w="705" h="89" fill="none" extrusionOk="0">
                  <a:moveTo>
                    <a:pt x="1" y="0"/>
                  </a:moveTo>
                  <a:lnTo>
                    <a:pt x="705" y="88"/>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70"/>
            <p:cNvSpPr/>
            <p:nvPr/>
          </p:nvSpPr>
          <p:spPr>
            <a:xfrm>
              <a:off x="6574421" y="2902165"/>
              <a:ext cx="922" cy="12933"/>
            </a:xfrm>
            <a:custGeom>
              <a:avLst/>
              <a:gdLst/>
              <a:ahLst/>
              <a:cxnLst/>
              <a:rect l="l" t="t" r="r" b="b"/>
              <a:pathLst>
                <a:path w="44" h="617" fill="none" extrusionOk="0">
                  <a:moveTo>
                    <a:pt x="1" y="0"/>
                  </a:moveTo>
                  <a:cubicBezTo>
                    <a:pt x="16" y="204"/>
                    <a:pt x="28" y="410"/>
                    <a:pt x="43" y="616"/>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70"/>
            <p:cNvSpPr/>
            <p:nvPr/>
          </p:nvSpPr>
          <p:spPr>
            <a:xfrm>
              <a:off x="6513488" y="2997286"/>
              <a:ext cx="11989" cy="4716"/>
            </a:xfrm>
            <a:custGeom>
              <a:avLst/>
              <a:gdLst/>
              <a:ahLst/>
              <a:cxnLst/>
              <a:rect l="l" t="t" r="r" b="b"/>
              <a:pathLst>
                <a:path w="572" h="225" fill="none" extrusionOk="0">
                  <a:moveTo>
                    <a:pt x="1" y="1"/>
                  </a:moveTo>
                  <a:lnTo>
                    <a:pt x="572" y="225"/>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70"/>
            <p:cNvSpPr/>
            <p:nvPr/>
          </p:nvSpPr>
          <p:spPr>
            <a:xfrm>
              <a:off x="6615903" y="2922455"/>
              <a:ext cx="10187" cy="11088"/>
            </a:xfrm>
            <a:custGeom>
              <a:avLst/>
              <a:gdLst/>
              <a:ahLst/>
              <a:cxnLst/>
              <a:rect l="l" t="t" r="r" b="b"/>
              <a:pathLst>
                <a:path w="486" h="529" fill="none" extrusionOk="0">
                  <a:moveTo>
                    <a:pt x="1" y="528"/>
                  </a:moveTo>
                  <a:lnTo>
                    <a:pt x="486" y="0"/>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70"/>
            <p:cNvSpPr/>
            <p:nvPr/>
          </p:nvSpPr>
          <p:spPr>
            <a:xfrm>
              <a:off x="6598401" y="2829326"/>
              <a:ext cx="15679" cy="2746"/>
            </a:xfrm>
            <a:custGeom>
              <a:avLst/>
              <a:gdLst/>
              <a:ahLst/>
              <a:cxnLst/>
              <a:rect l="l" t="t" r="r" b="b"/>
              <a:pathLst>
                <a:path w="748" h="131" fill="none" extrusionOk="0">
                  <a:moveTo>
                    <a:pt x="1" y="0"/>
                  </a:moveTo>
                  <a:lnTo>
                    <a:pt x="748" y="13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70"/>
            <p:cNvSpPr/>
            <p:nvPr/>
          </p:nvSpPr>
          <p:spPr>
            <a:xfrm>
              <a:off x="6657448" y="2867118"/>
              <a:ext cx="21" cy="11968"/>
            </a:xfrm>
            <a:custGeom>
              <a:avLst/>
              <a:gdLst/>
              <a:ahLst/>
              <a:cxnLst/>
              <a:rect l="l" t="t" r="r" b="b"/>
              <a:pathLst>
                <a:path w="1" h="571" fill="none" extrusionOk="0">
                  <a:moveTo>
                    <a:pt x="0" y="0"/>
                  </a:moveTo>
                  <a:lnTo>
                    <a:pt x="0" y="57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70"/>
            <p:cNvSpPr/>
            <p:nvPr/>
          </p:nvSpPr>
          <p:spPr>
            <a:xfrm>
              <a:off x="6487664" y="2780780"/>
              <a:ext cx="17586" cy="1803"/>
            </a:xfrm>
            <a:custGeom>
              <a:avLst/>
              <a:gdLst/>
              <a:ahLst/>
              <a:cxnLst/>
              <a:rect l="l" t="t" r="r" b="b"/>
              <a:pathLst>
                <a:path w="839" h="86" fill="none" extrusionOk="0">
                  <a:moveTo>
                    <a:pt x="1" y="0"/>
                  </a:moveTo>
                  <a:lnTo>
                    <a:pt x="838" y="86"/>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70"/>
            <p:cNvSpPr/>
            <p:nvPr/>
          </p:nvSpPr>
          <p:spPr>
            <a:xfrm>
              <a:off x="6478504" y="2841294"/>
              <a:ext cx="21" cy="13813"/>
            </a:xfrm>
            <a:custGeom>
              <a:avLst/>
              <a:gdLst/>
              <a:ahLst/>
              <a:cxnLst/>
              <a:rect l="l" t="t" r="r" b="b"/>
              <a:pathLst>
                <a:path w="1" h="659" fill="none" extrusionOk="0">
                  <a:moveTo>
                    <a:pt x="0" y="0"/>
                  </a:moveTo>
                  <a:lnTo>
                    <a:pt x="0" y="659"/>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70"/>
            <p:cNvSpPr/>
            <p:nvPr/>
          </p:nvSpPr>
          <p:spPr>
            <a:xfrm>
              <a:off x="6494099" y="2889043"/>
              <a:ext cx="15679" cy="7441"/>
            </a:xfrm>
            <a:custGeom>
              <a:avLst/>
              <a:gdLst/>
              <a:ahLst/>
              <a:cxnLst/>
              <a:rect l="l" t="t" r="r" b="b"/>
              <a:pathLst>
                <a:path w="748" h="355" fill="none" extrusionOk="0">
                  <a:moveTo>
                    <a:pt x="1" y="355"/>
                  </a:moveTo>
                  <a:lnTo>
                    <a:pt x="747" y="0"/>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70"/>
            <p:cNvSpPr/>
            <p:nvPr/>
          </p:nvSpPr>
          <p:spPr>
            <a:xfrm>
              <a:off x="6418199" y="2747264"/>
              <a:ext cx="1824" cy="14777"/>
            </a:xfrm>
            <a:custGeom>
              <a:avLst/>
              <a:gdLst/>
              <a:ahLst/>
              <a:cxnLst/>
              <a:rect l="l" t="t" r="r" b="b"/>
              <a:pathLst>
                <a:path w="87" h="705" fill="none" extrusionOk="0">
                  <a:moveTo>
                    <a:pt x="1" y="0"/>
                  </a:moveTo>
                  <a:lnTo>
                    <a:pt x="86" y="704"/>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70"/>
            <p:cNvSpPr/>
            <p:nvPr/>
          </p:nvSpPr>
          <p:spPr>
            <a:xfrm>
              <a:off x="5515139" y="1912075"/>
              <a:ext cx="509992" cy="544493"/>
            </a:xfrm>
            <a:custGeom>
              <a:avLst/>
              <a:gdLst/>
              <a:ahLst/>
              <a:cxnLst/>
              <a:rect l="l" t="t" r="r" b="b"/>
              <a:pathLst>
                <a:path w="24331" h="25977" extrusionOk="0">
                  <a:moveTo>
                    <a:pt x="8957" y="1"/>
                  </a:moveTo>
                  <a:cubicBezTo>
                    <a:pt x="8900" y="1"/>
                    <a:pt x="8842" y="6"/>
                    <a:pt x="8784" y="18"/>
                  </a:cubicBezTo>
                  <a:lnTo>
                    <a:pt x="2362" y="1572"/>
                  </a:lnTo>
                  <a:cubicBezTo>
                    <a:pt x="901" y="1929"/>
                    <a:pt x="1" y="3400"/>
                    <a:pt x="353" y="4864"/>
                  </a:cubicBezTo>
                  <a:lnTo>
                    <a:pt x="1109" y="7994"/>
                  </a:lnTo>
                  <a:cubicBezTo>
                    <a:pt x="1444" y="9352"/>
                    <a:pt x="2520" y="10403"/>
                    <a:pt x="3883" y="10705"/>
                  </a:cubicBezTo>
                  <a:lnTo>
                    <a:pt x="17821" y="13747"/>
                  </a:lnTo>
                  <a:cubicBezTo>
                    <a:pt x="19060" y="14021"/>
                    <a:pt x="20036" y="14974"/>
                    <a:pt x="20340" y="16206"/>
                  </a:cubicBezTo>
                  <a:lnTo>
                    <a:pt x="22543" y="25316"/>
                  </a:lnTo>
                  <a:cubicBezTo>
                    <a:pt x="22637" y="25712"/>
                    <a:pt x="22992" y="25976"/>
                    <a:pt x="23382" y="25976"/>
                  </a:cubicBezTo>
                  <a:cubicBezTo>
                    <a:pt x="23449" y="25976"/>
                    <a:pt x="23516" y="25969"/>
                    <a:pt x="23584" y="25953"/>
                  </a:cubicBezTo>
                  <a:cubicBezTo>
                    <a:pt x="24047" y="25839"/>
                    <a:pt x="24331" y="25374"/>
                    <a:pt x="24220" y="24912"/>
                  </a:cubicBezTo>
                  <a:lnTo>
                    <a:pt x="22017" y="15804"/>
                  </a:lnTo>
                  <a:cubicBezTo>
                    <a:pt x="21557" y="13931"/>
                    <a:pt x="20074" y="12480"/>
                    <a:pt x="18190" y="12063"/>
                  </a:cubicBezTo>
                  <a:lnTo>
                    <a:pt x="4253" y="9023"/>
                  </a:lnTo>
                  <a:cubicBezTo>
                    <a:pt x="3531" y="8862"/>
                    <a:pt x="2963" y="8306"/>
                    <a:pt x="2787" y="7589"/>
                  </a:cubicBezTo>
                  <a:lnTo>
                    <a:pt x="2030" y="4456"/>
                  </a:lnTo>
                  <a:cubicBezTo>
                    <a:pt x="1899" y="3918"/>
                    <a:pt x="2231" y="3378"/>
                    <a:pt x="2766" y="3247"/>
                  </a:cubicBezTo>
                  <a:lnTo>
                    <a:pt x="9191" y="1693"/>
                  </a:lnTo>
                  <a:cubicBezTo>
                    <a:pt x="9639" y="1570"/>
                    <a:pt x="9905" y="1112"/>
                    <a:pt x="9797" y="659"/>
                  </a:cubicBezTo>
                  <a:cubicBezTo>
                    <a:pt x="9700" y="267"/>
                    <a:pt x="9348" y="1"/>
                    <a:pt x="8957"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70"/>
            <p:cNvSpPr/>
            <p:nvPr/>
          </p:nvSpPr>
          <p:spPr>
            <a:xfrm>
              <a:off x="5553456" y="1758159"/>
              <a:ext cx="708908" cy="248551"/>
            </a:xfrm>
            <a:custGeom>
              <a:avLst/>
              <a:gdLst/>
              <a:ahLst/>
              <a:cxnLst/>
              <a:rect l="l" t="t" r="r" b="b"/>
              <a:pathLst>
                <a:path w="33821" h="11858" extrusionOk="0">
                  <a:moveTo>
                    <a:pt x="31063" y="0"/>
                  </a:moveTo>
                  <a:cubicBezTo>
                    <a:pt x="30868" y="0"/>
                    <a:pt x="30669" y="23"/>
                    <a:pt x="30471" y="72"/>
                  </a:cubicBezTo>
                  <a:lnTo>
                    <a:pt x="2173" y="6916"/>
                  </a:lnTo>
                  <a:cubicBezTo>
                    <a:pt x="828" y="7240"/>
                    <a:pt x="1" y="8596"/>
                    <a:pt x="325" y="9941"/>
                  </a:cubicBezTo>
                  <a:cubicBezTo>
                    <a:pt x="604" y="11087"/>
                    <a:pt x="1630" y="11857"/>
                    <a:pt x="2760" y="11857"/>
                  </a:cubicBezTo>
                  <a:cubicBezTo>
                    <a:pt x="2955" y="11857"/>
                    <a:pt x="3152" y="11834"/>
                    <a:pt x="3350" y="11787"/>
                  </a:cubicBezTo>
                  <a:lnTo>
                    <a:pt x="31648" y="4940"/>
                  </a:lnTo>
                  <a:cubicBezTo>
                    <a:pt x="32993" y="4615"/>
                    <a:pt x="33820" y="3263"/>
                    <a:pt x="33494" y="1917"/>
                  </a:cubicBezTo>
                  <a:cubicBezTo>
                    <a:pt x="33217" y="771"/>
                    <a:pt x="32192" y="0"/>
                    <a:pt x="31063" y="0"/>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70"/>
            <p:cNvSpPr/>
            <p:nvPr/>
          </p:nvSpPr>
          <p:spPr>
            <a:xfrm>
              <a:off x="5597516" y="1724559"/>
              <a:ext cx="620727" cy="315750"/>
            </a:xfrm>
            <a:custGeom>
              <a:avLst/>
              <a:gdLst/>
              <a:ahLst/>
              <a:cxnLst/>
              <a:rect l="l" t="t" r="r" b="b"/>
              <a:pathLst>
                <a:path w="29614" h="15064" extrusionOk="0">
                  <a:moveTo>
                    <a:pt x="25856" y="1"/>
                  </a:moveTo>
                  <a:cubicBezTo>
                    <a:pt x="25670" y="1"/>
                    <a:pt x="25482" y="22"/>
                    <a:pt x="25294" y="68"/>
                  </a:cubicBezTo>
                  <a:lnTo>
                    <a:pt x="2068" y="5685"/>
                  </a:lnTo>
                  <a:cubicBezTo>
                    <a:pt x="788" y="5995"/>
                    <a:pt x="1" y="7284"/>
                    <a:pt x="310" y="8564"/>
                  </a:cubicBezTo>
                  <a:lnTo>
                    <a:pt x="1441" y="13239"/>
                  </a:lnTo>
                  <a:cubicBezTo>
                    <a:pt x="1705" y="14331"/>
                    <a:pt x="2683" y="15064"/>
                    <a:pt x="3759" y="15064"/>
                  </a:cubicBezTo>
                  <a:cubicBezTo>
                    <a:pt x="3944" y="15064"/>
                    <a:pt x="4132" y="15042"/>
                    <a:pt x="4321" y="14996"/>
                  </a:cubicBezTo>
                  <a:lnTo>
                    <a:pt x="27547" y="9377"/>
                  </a:lnTo>
                  <a:cubicBezTo>
                    <a:pt x="28827" y="9067"/>
                    <a:pt x="29614" y="7777"/>
                    <a:pt x="29305" y="6497"/>
                  </a:cubicBezTo>
                  <a:lnTo>
                    <a:pt x="28173" y="1826"/>
                  </a:lnTo>
                  <a:cubicBezTo>
                    <a:pt x="27909" y="734"/>
                    <a:pt x="26932" y="1"/>
                    <a:pt x="25856" y="1"/>
                  </a:cubicBezTo>
                  <a:close/>
                </a:path>
              </a:pathLst>
            </a:custGeom>
            <a:solidFill>
              <a:srgbClr val="C5C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70"/>
            <p:cNvSpPr/>
            <p:nvPr/>
          </p:nvSpPr>
          <p:spPr>
            <a:xfrm>
              <a:off x="5627134" y="1859421"/>
              <a:ext cx="29282" cy="33956"/>
            </a:xfrm>
            <a:custGeom>
              <a:avLst/>
              <a:gdLst/>
              <a:ahLst/>
              <a:cxnLst/>
              <a:rect l="l" t="t" r="r" b="b"/>
              <a:pathLst>
                <a:path w="1397" h="1620" fill="none" extrusionOk="0">
                  <a:moveTo>
                    <a:pt x="6" y="1620"/>
                  </a:moveTo>
                  <a:cubicBezTo>
                    <a:pt x="1" y="843"/>
                    <a:pt x="629" y="111"/>
                    <a:pt x="1396" y="1"/>
                  </a:cubicBezTo>
                </a:path>
              </a:pathLst>
            </a:custGeom>
            <a:noFill/>
            <a:ln w="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70"/>
            <p:cNvSpPr/>
            <p:nvPr/>
          </p:nvSpPr>
          <p:spPr>
            <a:xfrm>
              <a:off x="5921614" y="2261473"/>
              <a:ext cx="573880" cy="1891735"/>
            </a:xfrm>
            <a:custGeom>
              <a:avLst/>
              <a:gdLst/>
              <a:ahLst/>
              <a:cxnLst/>
              <a:rect l="l" t="t" r="r" b="b"/>
              <a:pathLst>
                <a:path w="27379" h="90252" extrusionOk="0">
                  <a:moveTo>
                    <a:pt x="4134" y="0"/>
                  </a:moveTo>
                  <a:lnTo>
                    <a:pt x="0" y="998"/>
                  </a:lnTo>
                  <a:lnTo>
                    <a:pt x="17619" y="86526"/>
                  </a:lnTo>
                  <a:cubicBezTo>
                    <a:pt x="18076" y="88739"/>
                    <a:pt x="20025" y="90252"/>
                    <a:pt x="22187" y="90252"/>
                  </a:cubicBezTo>
                  <a:cubicBezTo>
                    <a:pt x="22550" y="90252"/>
                    <a:pt x="22920" y="90209"/>
                    <a:pt x="23289" y="90119"/>
                  </a:cubicBezTo>
                  <a:cubicBezTo>
                    <a:pt x="25837" y="89503"/>
                    <a:pt x="27378" y="86911"/>
                    <a:pt x="26702" y="84376"/>
                  </a:cubicBezTo>
                  <a:lnTo>
                    <a:pt x="4134" y="0"/>
                  </a:lnTo>
                  <a:close/>
                </a:path>
              </a:pathLst>
            </a:custGeom>
            <a:solidFill>
              <a:srgbClr val="DD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70"/>
            <p:cNvSpPr/>
            <p:nvPr/>
          </p:nvSpPr>
          <p:spPr>
            <a:xfrm>
              <a:off x="5948486" y="2305889"/>
              <a:ext cx="62211" cy="289172"/>
            </a:xfrm>
            <a:custGeom>
              <a:avLst/>
              <a:gdLst/>
              <a:ahLst/>
              <a:cxnLst/>
              <a:rect l="l" t="t" r="r" b="b"/>
              <a:pathLst>
                <a:path w="2968" h="13796" fill="none" extrusionOk="0">
                  <a:moveTo>
                    <a:pt x="1" y="1"/>
                  </a:moveTo>
                  <a:cubicBezTo>
                    <a:pt x="989" y="4600"/>
                    <a:pt x="1980" y="9196"/>
                    <a:pt x="2968" y="13795"/>
                  </a:cubicBezTo>
                </a:path>
              </a:pathLst>
            </a:custGeom>
            <a:noFill/>
            <a:ln w="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70"/>
            <p:cNvSpPr/>
            <p:nvPr/>
          </p:nvSpPr>
          <p:spPr>
            <a:xfrm>
              <a:off x="5793165" y="2634431"/>
              <a:ext cx="374691" cy="497940"/>
            </a:xfrm>
            <a:custGeom>
              <a:avLst/>
              <a:gdLst/>
              <a:ahLst/>
              <a:cxnLst/>
              <a:rect l="l" t="t" r="r" b="b"/>
              <a:pathLst>
                <a:path w="17876" h="23756" extrusionOk="0">
                  <a:moveTo>
                    <a:pt x="16002" y="1"/>
                  </a:moveTo>
                  <a:cubicBezTo>
                    <a:pt x="15986" y="1"/>
                    <a:pt x="15969" y="1"/>
                    <a:pt x="15952" y="2"/>
                  </a:cubicBezTo>
                  <a:lnTo>
                    <a:pt x="10612" y="249"/>
                  </a:lnTo>
                  <a:cubicBezTo>
                    <a:pt x="8034" y="367"/>
                    <a:pt x="5253" y="3359"/>
                    <a:pt x="4730" y="5886"/>
                  </a:cubicBezTo>
                  <a:cubicBezTo>
                    <a:pt x="3601" y="8506"/>
                    <a:pt x="1947" y="13000"/>
                    <a:pt x="579" y="16583"/>
                  </a:cubicBezTo>
                  <a:cubicBezTo>
                    <a:pt x="0" y="18096"/>
                    <a:pt x="101" y="19872"/>
                    <a:pt x="913" y="21275"/>
                  </a:cubicBezTo>
                  <a:cubicBezTo>
                    <a:pt x="1725" y="22678"/>
                    <a:pt x="3259" y="23633"/>
                    <a:pt x="4876" y="23744"/>
                  </a:cubicBezTo>
                  <a:cubicBezTo>
                    <a:pt x="4991" y="23752"/>
                    <a:pt x="5107" y="23756"/>
                    <a:pt x="5222" y="23756"/>
                  </a:cubicBezTo>
                  <a:cubicBezTo>
                    <a:pt x="6489" y="23756"/>
                    <a:pt x="7735" y="23286"/>
                    <a:pt x="8814" y="22612"/>
                  </a:cubicBezTo>
                  <a:cubicBezTo>
                    <a:pt x="9991" y="21878"/>
                    <a:pt x="10999" y="20905"/>
                    <a:pt x="11997" y="19942"/>
                  </a:cubicBezTo>
                  <a:lnTo>
                    <a:pt x="10164" y="17448"/>
                  </a:lnTo>
                  <a:cubicBezTo>
                    <a:pt x="10526" y="15597"/>
                    <a:pt x="10886" y="13819"/>
                    <a:pt x="11248" y="11971"/>
                  </a:cubicBezTo>
                  <a:lnTo>
                    <a:pt x="12326" y="10392"/>
                  </a:lnTo>
                  <a:cubicBezTo>
                    <a:pt x="13999" y="9537"/>
                    <a:pt x="15862" y="8856"/>
                    <a:pt x="17421" y="7805"/>
                  </a:cubicBezTo>
                  <a:cubicBezTo>
                    <a:pt x="17697" y="7611"/>
                    <a:pt x="17853" y="7289"/>
                    <a:pt x="17828" y="6952"/>
                  </a:cubicBezTo>
                  <a:cubicBezTo>
                    <a:pt x="17806" y="6620"/>
                    <a:pt x="17609" y="6231"/>
                    <a:pt x="17310" y="6092"/>
                  </a:cubicBezTo>
                  <a:cubicBezTo>
                    <a:pt x="17680" y="5851"/>
                    <a:pt x="17876" y="5416"/>
                    <a:pt x="17808" y="4981"/>
                  </a:cubicBezTo>
                  <a:cubicBezTo>
                    <a:pt x="17735" y="4556"/>
                    <a:pt x="17423" y="4144"/>
                    <a:pt x="17003" y="4050"/>
                  </a:cubicBezTo>
                  <a:cubicBezTo>
                    <a:pt x="17413" y="3834"/>
                    <a:pt x="17660" y="3344"/>
                    <a:pt x="17587" y="2884"/>
                  </a:cubicBezTo>
                  <a:cubicBezTo>
                    <a:pt x="17516" y="2426"/>
                    <a:pt x="17101" y="2034"/>
                    <a:pt x="16644" y="1951"/>
                  </a:cubicBezTo>
                  <a:cubicBezTo>
                    <a:pt x="16996" y="1654"/>
                    <a:pt x="17129" y="1126"/>
                    <a:pt x="16958" y="699"/>
                  </a:cubicBezTo>
                  <a:cubicBezTo>
                    <a:pt x="16796" y="287"/>
                    <a:pt x="16437" y="1"/>
                    <a:pt x="16002" y="1"/>
                  </a:cubicBezTo>
                  <a:close/>
                </a:path>
              </a:pathLst>
            </a:custGeom>
            <a:solidFill>
              <a:srgbClr val="C1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70"/>
            <p:cNvSpPr/>
            <p:nvPr/>
          </p:nvSpPr>
          <p:spPr>
            <a:xfrm>
              <a:off x="6053689" y="2673146"/>
              <a:ext cx="88517" cy="12996"/>
            </a:xfrm>
            <a:custGeom>
              <a:avLst/>
              <a:gdLst/>
              <a:ahLst/>
              <a:cxnLst/>
              <a:rect l="l" t="t" r="r" b="b"/>
              <a:pathLst>
                <a:path w="4223" h="620" fill="none" extrusionOk="0">
                  <a:moveTo>
                    <a:pt x="1" y="619"/>
                  </a:moveTo>
                  <a:lnTo>
                    <a:pt x="4222" y="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70"/>
            <p:cNvSpPr/>
            <p:nvPr/>
          </p:nvSpPr>
          <p:spPr>
            <a:xfrm>
              <a:off x="6065909" y="2721691"/>
              <a:ext cx="89900" cy="18215"/>
            </a:xfrm>
            <a:custGeom>
              <a:avLst/>
              <a:gdLst/>
              <a:ahLst/>
              <a:cxnLst/>
              <a:rect l="l" t="t" r="r" b="b"/>
              <a:pathLst>
                <a:path w="4289" h="869" fill="none" extrusionOk="0">
                  <a:moveTo>
                    <a:pt x="1" y="868"/>
                  </a:moveTo>
                  <a:lnTo>
                    <a:pt x="4288" y="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70"/>
            <p:cNvSpPr/>
            <p:nvPr/>
          </p:nvSpPr>
          <p:spPr>
            <a:xfrm>
              <a:off x="6086535" y="2763802"/>
              <a:ext cx="70260" cy="27899"/>
            </a:xfrm>
            <a:custGeom>
              <a:avLst/>
              <a:gdLst/>
              <a:ahLst/>
              <a:cxnLst/>
              <a:rect l="l" t="t" r="r" b="b"/>
              <a:pathLst>
                <a:path w="3352" h="1331" fill="none" extrusionOk="0">
                  <a:moveTo>
                    <a:pt x="3352" y="1"/>
                  </a:moveTo>
                  <a:lnTo>
                    <a:pt x="0" y="133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70"/>
            <p:cNvSpPr/>
            <p:nvPr/>
          </p:nvSpPr>
          <p:spPr>
            <a:xfrm>
              <a:off x="6005625" y="2882189"/>
              <a:ext cx="24587" cy="14777"/>
            </a:xfrm>
            <a:custGeom>
              <a:avLst/>
              <a:gdLst/>
              <a:ahLst/>
              <a:cxnLst/>
              <a:rect l="l" t="t" r="r" b="b"/>
              <a:pathLst>
                <a:path w="1173" h="705" fill="none" extrusionOk="0">
                  <a:moveTo>
                    <a:pt x="1172" y="0"/>
                  </a:moveTo>
                  <a:lnTo>
                    <a:pt x="0" y="704"/>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70"/>
            <p:cNvSpPr/>
            <p:nvPr/>
          </p:nvSpPr>
          <p:spPr>
            <a:xfrm>
              <a:off x="5987012" y="3000451"/>
              <a:ext cx="19263" cy="60010"/>
            </a:xfrm>
            <a:custGeom>
              <a:avLst/>
              <a:gdLst/>
              <a:ahLst/>
              <a:cxnLst/>
              <a:rect l="l" t="t" r="r" b="b"/>
              <a:pathLst>
                <a:path w="919" h="2863" fill="none" extrusionOk="0">
                  <a:moveTo>
                    <a:pt x="919" y="1"/>
                  </a:moveTo>
                  <a:lnTo>
                    <a:pt x="1" y="2862"/>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70"/>
            <p:cNvSpPr/>
            <p:nvPr/>
          </p:nvSpPr>
          <p:spPr>
            <a:xfrm>
              <a:off x="6231018" y="2562682"/>
              <a:ext cx="166071" cy="173281"/>
            </a:xfrm>
            <a:custGeom>
              <a:avLst/>
              <a:gdLst/>
              <a:ahLst/>
              <a:cxnLst/>
              <a:rect l="l" t="t" r="r" b="b"/>
              <a:pathLst>
                <a:path w="7923" h="8267" extrusionOk="0">
                  <a:moveTo>
                    <a:pt x="6864" y="0"/>
                  </a:moveTo>
                  <a:cubicBezTo>
                    <a:pt x="5574" y="280"/>
                    <a:pt x="4279" y="511"/>
                    <a:pt x="2989" y="787"/>
                  </a:cubicBezTo>
                  <a:cubicBezTo>
                    <a:pt x="3102" y="1097"/>
                    <a:pt x="3173" y="1431"/>
                    <a:pt x="3102" y="1750"/>
                  </a:cubicBezTo>
                  <a:cubicBezTo>
                    <a:pt x="3029" y="2070"/>
                    <a:pt x="2790" y="2367"/>
                    <a:pt x="2469" y="2427"/>
                  </a:cubicBezTo>
                  <a:cubicBezTo>
                    <a:pt x="2430" y="2434"/>
                    <a:pt x="2390" y="2438"/>
                    <a:pt x="2349" y="2438"/>
                  </a:cubicBezTo>
                  <a:cubicBezTo>
                    <a:pt x="2050" y="2438"/>
                    <a:pt x="1717" y="2249"/>
                    <a:pt x="1717" y="1962"/>
                  </a:cubicBezTo>
                  <a:cubicBezTo>
                    <a:pt x="1686" y="1960"/>
                    <a:pt x="1656" y="1959"/>
                    <a:pt x="1625" y="1959"/>
                  </a:cubicBezTo>
                  <a:cubicBezTo>
                    <a:pt x="729" y="1959"/>
                    <a:pt x="1" y="2706"/>
                    <a:pt x="37" y="3614"/>
                  </a:cubicBezTo>
                  <a:cubicBezTo>
                    <a:pt x="72" y="4477"/>
                    <a:pt x="786" y="5140"/>
                    <a:pt x="1625" y="5140"/>
                  </a:cubicBezTo>
                  <a:cubicBezTo>
                    <a:pt x="1698" y="5140"/>
                    <a:pt x="1771" y="5135"/>
                    <a:pt x="1845" y="5125"/>
                  </a:cubicBezTo>
                  <a:lnTo>
                    <a:pt x="1845" y="5125"/>
                  </a:lnTo>
                  <a:cubicBezTo>
                    <a:pt x="1757" y="5791"/>
                    <a:pt x="1634" y="6422"/>
                    <a:pt x="1548" y="7089"/>
                  </a:cubicBezTo>
                  <a:cubicBezTo>
                    <a:pt x="1988" y="7730"/>
                    <a:pt x="2856" y="8180"/>
                    <a:pt x="3628" y="8258"/>
                  </a:cubicBezTo>
                  <a:cubicBezTo>
                    <a:pt x="3687" y="8264"/>
                    <a:pt x="3746" y="8267"/>
                    <a:pt x="3803" y="8267"/>
                  </a:cubicBezTo>
                  <a:cubicBezTo>
                    <a:pt x="4501" y="8267"/>
                    <a:pt x="5091" y="7860"/>
                    <a:pt x="5607" y="7360"/>
                  </a:cubicBezTo>
                  <a:cubicBezTo>
                    <a:pt x="5675" y="6855"/>
                    <a:pt x="5747" y="6314"/>
                    <a:pt x="5815" y="5806"/>
                  </a:cubicBezTo>
                  <a:cubicBezTo>
                    <a:pt x="6534" y="5666"/>
                    <a:pt x="7156" y="5220"/>
                    <a:pt x="7520" y="4587"/>
                  </a:cubicBezTo>
                  <a:cubicBezTo>
                    <a:pt x="7877" y="3961"/>
                    <a:pt x="7922" y="3214"/>
                    <a:pt x="7696" y="2530"/>
                  </a:cubicBezTo>
                  <a:cubicBezTo>
                    <a:pt x="7412" y="1678"/>
                    <a:pt x="7145" y="853"/>
                    <a:pt x="6864" y="0"/>
                  </a:cubicBezTo>
                  <a:close/>
                </a:path>
              </a:pathLst>
            </a:custGeom>
            <a:solidFill>
              <a:srgbClr val="C1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70"/>
            <p:cNvSpPr/>
            <p:nvPr/>
          </p:nvSpPr>
          <p:spPr>
            <a:xfrm>
              <a:off x="6314589" y="2614434"/>
              <a:ext cx="10145" cy="10145"/>
            </a:xfrm>
            <a:custGeom>
              <a:avLst/>
              <a:gdLst/>
              <a:ahLst/>
              <a:cxnLst/>
              <a:rect l="l" t="t" r="r" b="b"/>
              <a:pathLst>
                <a:path w="484" h="484" extrusionOk="0">
                  <a:moveTo>
                    <a:pt x="242" y="1"/>
                  </a:moveTo>
                  <a:cubicBezTo>
                    <a:pt x="108" y="1"/>
                    <a:pt x="0" y="109"/>
                    <a:pt x="0" y="242"/>
                  </a:cubicBezTo>
                  <a:cubicBezTo>
                    <a:pt x="0" y="375"/>
                    <a:pt x="108" y="483"/>
                    <a:pt x="242" y="483"/>
                  </a:cubicBezTo>
                  <a:cubicBezTo>
                    <a:pt x="375" y="483"/>
                    <a:pt x="483" y="375"/>
                    <a:pt x="483" y="242"/>
                  </a:cubicBezTo>
                  <a:cubicBezTo>
                    <a:pt x="483" y="109"/>
                    <a:pt x="375" y="1"/>
                    <a:pt x="242"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70"/>
            <p:cNvSpPr/>
            <p:nvPr/>
          </p:nvSpPr>
          <p:spPr>
            <a:xfrm>
              <a:off x="6371561" y="2603639"/>
              <a:ext cx="10145" cy="10124"/>
            </a:xfrm>
            <a:custGeom>
              <a:avLst/>
              <a:gdLst/>
              <a:ahLst/>
              <a:cxnLst/>
              <a:rect l="l" t="t" r="r" b="b"/>
              <a:pathLst>
                <a:path w="484" h="483" extrusionOk="0">
                  <a:moveTo>
                    <a:pt x="242" y="0"/>
                  </a:moveTo>
                  <a:cubicBezTo>
                    <a:pt x="109" y="0"/>
                    <a:pt x="0" y="108"/>
                    <a:pt x="0" y="242"/>
                  </a:cubicBezTo>
                  <a:cubicBezTo>
                    <a:pt x="0" y="375"/>
                    <a:pt x="109" y="483"/>
                    <a:pt x="242" y="483"/>
                  </a:cubicBezTo>
                  <a:cubicBezTo>
                    <a:pt x="375" y="483"/>
                    <a:pt x="483" y="375"/>
                    <a:pt x="483" y="242"/>
                  </a:cubicBezTo>
                  <a:cubicBezTo>
                    <a:pt x="483" y="108"/>
                    <a:pt x="375" y="0"/>
                    <a:pt x="242"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70"/>
            <p:cNvSpPr/>
            <p:nvPr/>
          </p:nvSpPr>
          <p:spPr>
            <a:xfrm>
              <a:off x="6249757" y="2622399"/>
              <a:ext cx="17942" cy="3333"/>
            </a:xfrm>
            <a:custGeom>
              <a:avLst/>
              <a:gdLst/>
              <a:ahLst/>
              <a:cxnLst/>
              <a:rect l="l" t="t" r="r" b="b"/>
              <a:pathLst>
                <a:path w="856" h="159" fill="none" extrusionOk="0">
                  <a:moveTo>
                    <a:pt x="0" y="0"/>
                  </a:moveTo>
                  <a:lnTo>
                    <a:pt x="855" y="159"/>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70"/>
            <p:cNvSpPr/>
            <p:nvPr/>
          </p:nvSpPr>
          <p:spPr>
            <a:xfrm>
              <a:off x="6348420" y="2610011"/>
              <a:ext cx="10187" cy="18990"/>
            </a:xfrm>
            <a:custGeom>
              <a:avLst/>
              <a:gdLst/>
              <a:ahLst/>
              <a:cxnLst/>
              <a:rect l="l" t="t" r="r" b="b"/>
              <a:pathLst>
                <a:path w="486" h="906" fill="none" extrusionOk="0">
                  <a:moveTo>
                    <a:pt x="111" y="0"/>
                  </a:moveTo>
                  <a:lnTo>
                    <a:pt x="486" y="875"/>
                  </a:lnTo>
                  <a:lnTo>
                    <a:pt x="1" y="906"/>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70"/>
            <p:cNvSpPr/>
            <p:nvPr/>
          </p:nvSpPr>
          <p:spPr>
            <a:xfrm>
              <a:off x="6328508" y="2637407"/>
              <a:ext cx="13499" cy="11948"/>
            </a:xfrm>
            <a:custGeom>
              <a:avLst/>
              <a:gdLst/>
              <a:ahLst/>
              <a:cxnLst/>
              <a:rect l="l" t="t" r="r" b="b"/>
              <a:pathLst>
                <a:path w="644" h="570" fill="none" extrusionOk="0">
                  <a:moveTo>
                    <a:pt x="116" y="1"/>
                  </a:moveTo>
                  <a:cubicBezTo>
                    <a:pt x="0" y="325"/>
                    <a:pt x="418" y="569"/>
                    <a:pt x="644" y="310"/>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70"/>
            <p:cNvSpPr/>
            <p:nvPr/>
          </p:nvSpPr>
          <p:spPr>
            <a:xfrm>
              <a:off x="6305786" y="2592509"/>
              <a:ext cx="18466" cy="11675"/>
            </a:xfrm>
            <a:custGeom>
              <a:avLst/>
              <a:gdLst/>
              <a:ahLst/>
              <a:cxnLst/>
              <a:rect l="l" t="t" r="r" b="b"/>
              <a:pathLst>
                <a:path w="881" h="557" fill="none" extrusionOk="0">
                  <a:moveTo>
                    <a:pt x="0" y="556"/>
                  </a:moveTo>
                  <a:cubicBezTo>
                    <a:pt x="103" y="174"/>
                    <a:pt x="546" y="1"/>
                    <a:pt x="880" y="209"/>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70"/>
            <p:cNvSpPr/>
            <p:nvPr/>
          </p:nvSpPr>
          <p:spPr>
            <a:xfrm>
              <a:off x="6362716" y="2589931"/>
              <a:ext cx="12933" cy="4192"/>
            </a:xfrm>
            <a:custGeom>
              <a:avLst/>
              <a:gdLst/>
              <a:ahLst/>
              <a:cxnLst/>
              <a:rect l="l" t="t" r="r" b="b"/>
              <a:pathLst>
                <a:path w="617" h="200" fill="none" extrusionOk="0">
                  <a:moveTo>
                    <a:pt x="0" y="199"/>
                  </a:moveTo>
                  <a:lnTo>
                    <a:pt x="616" y="0"/>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70"/>
            <p:cNvSpPr/>
            <p:nvPr/>
          </p:nvSpPr>
          <p:spPr>
            <a:xfrm>
              <a:off x="6307630" y="2681845"/>
              <a:ext cx="47769" cy="6938"/>
            </a:xfrm>
            <a:custGeom>
              <a:avLst/>
              <a:gdLst/>
              <a:ahLst/>
              <a:cxnLst/>
              <a:rect l="l" t="t" r="r" b="b"/>
              <a:pathLst>
                <a:path w="2279" h="331" fill="none" extrusionOk="0">
                  <a:moveTo>
                    <a:pt x="0" y="1"/>
                  </a:moveTo>
                  <a:cubicBezTo>
                    <a:pt x="732" y="250"/>
                    <a:pt x="1509" y="330"/>
                    <a:pt x="2279" y="240"/>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70"/>
            <p:cNvSpPr/>
            <p:nvPr/>
          </p:nvSpPr>
          <p:spPr>
            <a:xfrm>
              <a:off x="6268685" y="2668409"/>
              <a:ext cx="7399" cy="1069"/>
            </a:xfrm>
            <a:custGeom>
              <a:avLst/>
              <a:gdLst/>
              <a:ahLst/>
              <a:cxnLst/>
              <a:rect l="l" t="t" r="r" b="b"/>
              <a:pathLst>
                <a:path w="353" h="51" fill="none" extrusionOk="0">
                  <a:moveTo>
                    <a:pt x="0" y="51"/>
                  </a:moveTo>
                  <a:lnTo>
                    <a:pt x="352" y="0"/>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70"/>
            <p:cNvSpPr/>
            <p:nvPr/>
          </p:nvSpPr>
          <p:spPr>
            <a:xfrm>
              <a:off x="6232045" y="2504201"/>
              <a:ext cx="204890" cy="98703"/>
            </a:xfrm>
            <a:custGeom>
              <a:avLst/>
              <a:gdLst/>
              <a:ahLst/>
              <a:cxnLst/>
              <a:rect l="l" t="t" r="r" b="b"/>
              <a:pathLst>
                <a:path w="9775" h="4709" extrusionOk="0">
                  <a:moveTo>
                    <a:pt x="4113" y="0"/>
                  </a:moveTo>
                  <a:cubicBezTo>
                    <a:pt x="3057" y="0"/>
                    <a:pt x="2003" y="436"/>
                    <a:pt x="1268" y="1199"/>
                  </a:cubicBezTo>
                  <a:cubicBezTo>
                    <a:pt x="388" y="2111"/>
                    <a:pt x="1" y="3469"/>
                    <a:pt x="262" y="4709"/>
                  </a:cubicBezTo>
                  <a:lnTo>
                    <a:pt x="9460" y="2959"/>
                  </a:lnTo>
                  <a:cubicBezTo>
                    <a:pt x="9774" y="2899"/>
                    <a:pt x="9749" y="2441"/>
                    <a:pt x="9430" y="2416"/>
                  </a:cubicBezTo>
                  <a:lnTo>
                    <a:pt x="7635" y="2272"/>
                  </a:lnTo>
                  <a:cubicBezTo>
                    <a:pt x="7104" y="1121"/>
                    <a:pt x="5983" y="263"/>
                    <a:pt x="4735" y="52"/>
                  </a:cubicBezTo>
                  <a:cubicBezTo>
                    <a:pt x="4529" y="17"/>
                    <a:pt x="4321" y="0"/>
                    <a:pt x="4113" y="0"/>
                  </a:cubicBezTo>
                  <a:close/>
                </a:path>
              </a:pathLst>
            </a:custGeom>
            <a:solidFill>
              <a:srgbClr val="F56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70"/>
            <p:cNvSpPr/>
            <p:nvPr/>
          </p:nvSpPr>
          <p:spPr>
            <a:xfrm>
              <a:off x="6241121" y="2552306"/>
              <a:ext cx="149700" cy="38798"/>
            </a:xfrm>
            <a:custGeom>
              <a:avLst/>
              <a:gdLst/>
              <a:ahLst/>
              <a:cxnLst/>
              <a:rect l="l" t="t" r="r" b="b"/>
              <a:pathLst>
                <a:path w="7142" h="1851" fill="none" extrusionOk="0">
                  <a:moveTo>
                    <a:pt x="0" y="1851"/>
                  </a:moveTo>
                  <a:lnTo>
                    <a:pt x="7141" y="0"/>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0" name="Google Shape;3800;p70"/>
          <p:cNvGrpSpPr/>
          <p:nvPr/>
        </p:nvGrpSpPr>
        <p:grpSpPr>
          <a:xfrm>
            <a:off x="6953584" y="2136546"/>
            <a:ext cx="1218219" cy="2454271"/>
            <a:chOff x="6953584" y="2136546"/>
            <a:chExt cx="1218219" cy="2454271"/>
          </a:xfrm>
        </p:grpSpPr>
        <p:sp>
          <p:nvSpPr>
            <p:cNvPr id="3801" name="Google Shape;3801;p70"/>
            <p:cNvSpPr/>
            <p:nvPr/>
          </p:nvSpPr>
          <p:spPr>
            <a:xfrm>
              <a:off x="7856245" y="2553878"/>
              <a:ext cx="254105" cy="307869"/>
            </a:xfrm>
            <a:custGeom>
              <a:avLst/>
              <a:gdLst/>
              <a:ahLst/>
              <a:cxnLst/>
              <a:rect l="l" t="t" r="r" b="b"/>
              <a:pathLst>
                <a:path w="12123" h="14688" extrusionOk="0">
                  <a:moveTo>
                    <a:pt x="2961" y="0"/>
                  </a:moveTo>
                  <a:cubicBezTo>
                    <a:pt x="2909" y="0"/>
                    <a:pt x="2857" y="8"/>
                    <a:pt x="2806" y="26"/>
                  </a:cubicBezTo>
                  <a:cubicBezTo>
                    <a:pt x="2054" y="2347"/>
                    <a:pt x="1303" y="4670"/>
                    <a:pt x="553" y="6991"/>
                  </a:cubicBezTo>
                  <a:cubicBezTo>
                    <a:pt x="0" y="8696"/>
                    <a:pt x="629" y="10697"/>
                    <a:pt x="1833" y="12022"/>
                  </a:cubicBezTo>
                  <a:lnTo>
                    <a:pt x="9842" y="14688"/>
                  </a:lnTo>
                  <a:cubicBezTo>
                    <a:pt x="11547" y="11195"/>
                    <a:pt x="12122" y="7167"/>
                    <a:pt x="11625" y="3312"/>
                  </a:cubicBezTo>
                  <a:cubicBezTo>
                    <a:pt x="9082" y="3066"/>
                    <a:pt x="6525" y="2812"/>
                    <a:pt x="3983" y="2565"/>
                  </a:cubicBezTo>
                  <a:cubicBezTo>
                    <a:pt x="3920" y="1927"/>
                    <a:pt x="3787" y="1300"/>
                    <a:pt x="3591" y="692"/>
                  </a:cubicBezTo>
                  <a:cubicBezTo>
                    <a:pt x="3528" y="503"/>
                    <a:pt x="3457" y="310"/>
                    <a:pt x="3324" y="164"/>
                  </a:cubicBezTo>
                  <a:cubicBezTo>
                    <a:pt x="3231" y="58"/>
                    <a:pt x="3097" y="0"/>
                    <a:pt x="2961" y="0"/>
                  </a:cubicBezTo>
                  <a:close/>
                </a:path>
              </a:pathLst>
            </a:custGeom>
            <a:solidFill>
              <a:srgbClr val="FFC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70"/>
            <p:cNvSpPr/>
            <p:nvPr/>
          </p:nvSpPr>
          <p:spPr>
            <a:xfrm>
              <a:off x="7576480" y="4440069"/>
              <a:ext cx="314409" cy="150749"/>
            </a:xfrm>
            <a:custGeom>
              <a:avLst/>
              <a:gdLst/>
              <a:ahLst/>
              <a:cxnLst/>
              <a:rect l="l" t="t" r="r" b="b"/>
              <a:pathLst>
                <a:path w="15000" h="7192" extrusionOk="0">
                  <a:moveTo>
                    <a:pt x="332" y="1"/>
                  </a:moveTo>
                  <a:cubicBezTo>
                    <a:pt x="269" y="2299"/>
                    <a:pt x="66" y="4655"/>
                    <a:pt x="0" y="6953"/>
                  </a:cubicBezTo>
                  <a:lnTo>
                    <a:pt x="14999" y="7192"/>
                  </a:lnTo>
                  <a:cubicBezTo>
                    <a:pt x="14881" y="6687"/>
                    <a:pt x="14549" y="6377"/>
                    <a:pt x="14117" y="6088"/>
                  </a:cubicBezTo>
                  <a:cubicBezTo>
                    <a:pt x="12278" y="4861"/>
                    <a:pt x="11288" y="2485"/>
                    <a:pt x="11715" y="317"/>
                  </a:cubicBezTo>
                  <a:cubicBezTo>
                    <a:pt x="7943" y="272"/>
                    <a:pt x="4104" y="46"/>
                    <a:pt x="332" y="1"/>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70"/>
            <p:cNvSpPr/>
            <p:nvPr/>
          </p:nvSpPr>
          <p:spPr>
            <a:xfrm>
              <a:off x="7733267" y="4488866"/>
              <a:ext cx="60953" cy="1656"/>
            </a:xfrm>
            <a:custGeom>
              <a:avLst/>
              <a:gdLst/>
              <a:ahLst/>
              <a:cxnLst/>
              <a:rect l="l" t="t" r="r" b="b"/>
              <a:pathLst>
                <a:path w="2908" h="79" fill="none" extrusionOk="0">
                  <a:moveTo>
                    <a:pt x="1" y="79"/>
                  </a:moveTo>
                  <a:lnTo>
                    <a:pt x="2908" y="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70"/>
            <p:cNvSpPr/>
            <p:nvPr/>
          </p:nvSpPr>
          <p:spPr>
            <a:xfrm>
              <a:off x="7736076" y="4511168"/>
              <a:ext cx="55357" cy="755"/>
            </a:xfrm>
            <a:custGeom>
              <a:avLst/>
              <a:gdLst/>
              <a:ahLst/>
              <a:cxnLst/>
              <a:rect l="l" t="t" r="r" b="b"/>
              <a:pathLst>
                <a:path w="2641" h="36" fill="none" extrusionOk="0">
                  <a:moveTo>
                    <a:pt x="0" y="36"/>
                  </a:moveTo>
                  <a:lnTo>
                    <a:pt x="2640" y="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70"/>
            <p:cNvSpPr/>
            <p:nvPr/>
          </p:nvSpPr>
          <p:spPr>
            <a:xfrm>
              <a:off x="7741610" y="4535315"/>
              <a:ext cx="64580" cy="272"/>
            </a:xfrm>
            <a:custGeom>
              <a:avLst/>
              <a:gdLst/>
              <a:ahLst/>
              <a:cxnLst/>
              <a:rect l="l" t="t" r="r" b="b"/>
              <a:pathLst>
                <a:path w="3081" h="13" fill="none" extrusionOk="0">
                  <a:moveTo>
                    <a:pt x="0" y="13"/>
                  </a:moveTo>
                  <a:lnTo>
                    <a:pt x="3080" y="0"/>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70"/>
            <p:cNvSpPr/>
            <p:nvPr/>
          </p:nvSpPr>
          <p:spPr>
            <a:xfrm>
              <a:off x="6953584" y="4398797"/>
              <a:ext cx="411875" cy="189966"/>
            </a:xfrm>
            <a:custGeom>
              <a:avLst/>
              <a:gdLst/>
              <a:ahLst/>
              <a:cxnLst/>
              <a:rect l="l" t="t" r="r" b="b"/>
              <a:pathLst>
                <a:path w="19650" h="9063" extrusionOk="0">
                  <a:moveTo>
                    <a:pt x="5631" y="1"/>
                  </a:moveTo>
                  <a:cubicBezTo>
                    <a:pt x="5219" y="3091"/>
                    <a:pt x="3592" y="5849"/>
                    <a:pt x="1195" y="7846"/>
                  </a:cubicBezTo>
                  <a:cubicBezTo>
                    <a:pt x="713" y="8248"/>
                    <a:pt x="162" y="8454"/>
                    <a:pt x="1" y="9063"/>
                  </a:cubicBezTo>
                  <a:lnTo>
                    <a:pt x="18284" y="9050"/>
                  </a:lnTo>
                  <a:cubicBezTo>
                    <a:pt x="18744" y="6752"/>
                    <a:pt x="19189" y="4391"/>
                    <a:pt x="19649" y="2093"/>
                  </a:cubicBezTo>
                  <a:cubicBezTo>
                    <a:pt x="14929" y="1532"/>
                    <a:pt x="10300" y="883"/>
                    <a:pt x="5631" y="1"/>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70"/>
            <p:cNvSpPr/>
            <p:nvPr/>
          </p:nvSpPr>
          <p:spPr>
            <a:xfrm>
              <a:off x="7072809" y="4461051"/>
              <a:ext cx="67430" cy="4821"/>
            </a:xfrm>
            <a:custGeom>
              <a:avLst/>
              <a:gdLst/>
              <a:ahLst/>
              <a:cxnLst/>
              <a:rect l="l" t="t" r="r" b="b"/>
              <a:pathLst>
                <a:path w="3217" h="230" fill="none" extrusionOk="0">
                  <a:moveTo>
                    <a:pt x="1" y="0"/>
                  </a:moveTo>
                  <a:lnTo>
                    <a:pt x="3217" y="229"/>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70"/>
            <p:cNvSpPr/>
            <p:nvPr/>
          </p:nvSpPr>
          <p:spPr>
            <a:xfrm>
              <a:off x="7068219" y="4483081"/>
              <a:ext cx="58208" cy="5701"/>
            </a:xfrm>
            <a:custGeom>
              <a:avLst/>
              <a:gdLst/>
              <a:ahLst/>
              <a:cxnLst/>
              <a:rect l="l" t="t" r="r" b="b"/>
              <a:pathLst>
                <a:path w="2777" h="272" fill="none" extrusionOk="0">
                  <a:moveTo>
                    <a:pt x="1" y="0"/>
                  </a:moveTo>
                  <a:lnTo>
                    <a:pt x="2777" y="272"/>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70"/>
            <p:cNvSpPr/>
            <p:nvPr/>
          </p:nvSpPr>
          <p:spPr>
            <a:xfrm>
              <a:off x="7053462" y="4502427"/>
              <a:ext cx="59067" cy="6183"/>
            </a:xfrm>
            <a:custGeom>
              <a:avLst/>
              <a:gdLst/>
              <a:ahLst/>
              <a:cxnLst/>
              <a:rect l="l" t="t" r="r" b="b"/>
              <a:pathLst>
                <a:path w="2818" h="295" fill="none" extrusionOk="0">
                  <a:moveTo>
                    <a:pt x="1" y="0"/>
                  </a:moveTo>
                  <a:lnTo>
                    <a:pt x="2817" y="294"/>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70"/>
            <p:cNvSpPr/>
            <p:nvPr/>
          </p:nvSpPr>
          <p:spPr>
            <a:xfrm>
              <a:off x="7059206" y="3351945"/>
              <a:ext cx="864456" cy="1103889"/>
            </a:xfrm>
            <a:custGeom>
              <a:avLst/>
              <a:gdLst/>
              <a:ahLst/>
              <a:cxnLst/>
              <a:rect l="l" t="t" r="r" b="b"/>
              <a:pathLst>
                <a:path w="41242" h="52665" extrusionOk="0">
                  <a:moveTo>
                    <a:pt x="40250" y="1"/>
                  </a:moveTo>
                  <a:lnTo>
                    <a:pt x="40250" y="1"/>
                  </a:lnTo>
                  <a:cubicBezTo>
                    <a:pt x="31736" y="677"/>
                    <a:pt x="23481" y="1492"/>
                    <a:pt x="14967" y="2168"/>
                  </a:cubicBezTo>
                  <a:cubicBezTo>
                    <a:pt x="9978" y="18271"/>
                    <a:pt x="4990" y="34374"/>
                    <a:pt x="1" y="50477"/>
                  </a:cubicBezTo>
                  <a:cubicBezTo>
                    <a:pt x="4952" y="51176"/>
                    <a:pt x="9895" y="51724"/>
                    <a:pt x="14849" y="52423"/>
                  </a:cubicBezTo>
                  <a:cubicBezTo>
                    <a:pt x="18357" y="40590"/>
                    <a:pt x="22224" y="28711"/>
                    <a:pt x="25732" y="16881"/>
                  </a:cubicBezTo>
                  <a:lnTo>
                    <a:pt x="25732" y="16881"/>
                  </a:lnTo>
                  <a:cubicBezTo>
                    <a:pt x="24590" y="28684"/>
                    <a:pt x="23154" y="40736"/>
                    <a:pt x="22015" y="52541"/>
                  </a:cubicBezTo>
                  <a:lnTo>
                    <a:pt x="36524" y="52664"/>
                  </a:lnTo>
                  <a:cubicBezTo>
                    <a:pt x="37877" y="35076"/>
                    <a:pt x="41241" y="9717"/>
                    <a:pt x="40250"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70"/>
            <p:cNvSpPr/>
            <p:nvPr/>
          </p:nvSpPr>
          <p:spPr>
            <a:xfrm>
              <a:off x="7596602" y="3621167"/>
              <a:ext cx="30393" cy="95958"/>
            </a:xfrm>
            <a:custGeom>
              <a:avLst/>
              <a:gdLst/>
              <a:ahLst/>
              <a:cxnLst/>
              <a:rect l="l" t="t" r="r" b="b"/>
              <a:pathLst>
                <a:path w="1450" h="4578" fill="none" extrusionOk="0">
                  <a:moveTo>
                    <a:pt x="1" y="4577"/>
                  </a:moveTo>
                  <a:cubicBezTo>
                    <a:pt x="483" y="3053"/>
                    <a:pt x="966" y="1527"/>
                    <a:pt x="1449" y="1"/>
                  </a:cubicBezTo>
                </a:path>
              </a:pathLst>
            </a:custGeom>
            <a:noFill/>
            <a:ln w="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70"/>
            <p:cNvSpPr/>
            <p:nvPr/>
          </p:nvSpPr>
          <p:spPr>
            <a:xfrm>
              <a:off x="7339349" y="3419145"/>
              <a:ext cx="83507" cy="111552"/>
            </a:xfrm>
            <a:custGeom>
              <a:avLst/>
              <a:gdLst/>
              <a:ahLst/>
              <a:cxnLst/>
              <a:rect l="l" t="t" r="r" b="b"/>
              <a:pathLst>
                <a:path w="3984" h="5322" fill="none" extrusionOk="0">
                  <a:moveTo>
                    <a:pt x="3983" y="1"/>
                  </a:moveTo>
                  <a:cubicBezTo>
                    <a:pt x="3692" y="2302"/>
                    <a:pt x="2125" y="4396"/>
                    <a:pt x="0" y="5322"/>
                  </a:cubicBezTo>
                </a:path>
              </a:pathLst>
            </a:custGeom>
            <a:noFill/>
            <a:ln w="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70"/>
            <p:cNvSpPr/>
            <p:nvPr/>
          </p:nvSpPr>
          <p:spPr>
            <a:xfrm>
              <a:off x="7863665" y="3413507"/>
              <a:ext cx="43242" cy="67807"/>
            </a:xfrm>
            <a:custGeom>
              <a:avLst/>
              <a:gdLst/>
              <a:ahLst/>
              <a:cxnLst/>
              <a:rect l="l" t="t" r="r" b="b"/>
              <a:pathLst>
                <a:path w="2063" h="3235" fill="none" extrusionOk="0">
                  <a:moveTo>
                    <a:pt x="1" y="1"/>
                  </a:moveTo>
                  <a:cubicBezTo>
                    <a:pt x="687" y="1077"/>
                    <a:pt x="1374" y="2156"/>
                    <a:pt x="2062" y="3234"/>
                  </a:cubicBezTo>
                </a:path>
              </a:pathLst>
            </a:custGeom>
            <a:noFill/>
            <a:ln w="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70"/>
            <p:cNvSpPr/>
            <p:nvPr/>
          </p:nvSpPr>
          <p:spPr>
            <a:xfrm>
              <a:off x="7234775" y="2724919"/>
              <a:ext cx="840666" cy="724188"/>
            </a:xfrm>
            <a:custGeom>
              <a:avLst/>
              <a:gdLst/>
              <a:ahLst/>
              <a:cxnLst/>
              <a:rect l="l" t="t" r="r" b="b"/>
              <a:pathLst>
                <a:path w="40107" h="34550" extrusionOk="0">
                  <a:moveTo>
                    <a:pt x="18118" y="0"/>
                  </a:moveTo>
                  <a:cubicBezTo>
                    <a:pt x="17813" y="621"/>
                    <a:pt x="17250" y="1076"/>
                    <a:pt x="16579" y="1242"/>
                  </a:cubicBezTo>
                  <a:cubicBezTo>
                    <a:pt x="16452" y="1272"/>
                    <a:pt x="16320" y="1285"/>
                    <a:pt x="16185" y="1285"/>
                  </a:cubicBezTo>
                  <a:cubicBezTo>
                    <a:pt x="15609" y="1285"/>
                    <a:pt x="14983" y="1035"/>
                    <a:pt x="14545" y="697"/>
                  </a:cubicBezTo>
                  <a:cubicBezTo>
                    <a:pt x="13775" y="1066"/>
                    <a:pt x="13003" y="1436"/>
                    <a:pt x="12234" y="1803"/>
                  </a:cubicBezTo>
                  <a:cubicBezTo>
                    <a:pt x="10921" y="2434"/>
                    <a:pt x="9609" y="3065"/>
                    <a:pt x="8299" y="3694"/>
                  </a:cubicBezTo>
                  <a:cubicBezTo>
                    <a:pt x="5311" y="5127"/>
                    <a:pt x="2852" y="7918"/>
                    <a:pt x="2037" y="11132"/>
                  </a:cubicBezTo>
                  <a:cubicBezTo>
                    <a:pt x="1245" y="14262"/>
                    <a:pt x="1017" y="17325"/>
                    <a:pt x="546" y="20518"/>
                  </a:cubicBezTo>
                  <a:cubicBezTo>
                    <a:pt x="1" y="24192"/>
                    <a:pt x="1806" y="27850"/>
                    <a:pt x="5035" y="29686"/>
                  </a:cubicBezTo>
                  <a:cubicBezTo>
                    <a:pt x="4861" y="31227"/>
                    <a:pt x="4831" y="32613"/>
                    <a:pt x="4658" y="34154"/>
                  </a:cubicBezTo>
                  <a:lnTo>
                    <a:pt x="14766" y="33365"/>
                  </a:lnTo>
                  <a:lnTo>
                    <a:pt x="18105" y="34549"/>
                  </a:lnTo>
                  <a:lnTo>
                    <a:pt x="18962" y="33038"/>
                  </a:lnTo>
                  <a:lnTo>
                    <a:pt x="33667" y="31889"/>
                  </a:lnTo>
                  <a:cubicBezTo>
                    <a:pt x="33212" y="28454"/>
                    <a:pt x="32707" y="25072"/>
                    <a:pt x="32252" y="21635"/>
                  </a:cubicBezTo>
                  <a:cubicBezTo>
                    <a:pt x="34180" y="21559"/>
                    <a:pt x="36066" y="20704"/>
                    <a:pt x="37396" y="19304"/>
                  </a:cubicBezTo>
                  <a:cubicBezTo>
                    <a:pt x="38729" y="17906"/>
                    <a:pt x="39541" y="15972"/>
                    <a:pt x="39652" y="14041"/>
                  </a:cubicBezTo>
                  <a:cubicBezTo>
                    <a:pt x="39813" y="11205"/>
                    <a:pt x="39948" y="8391"/>
                    <a:pt x="40107" y="5552"/>
                  </a:cubicBezTo>
                  <a:cubicBezTo>
                    <a:pt x="37293" y="4866"/>
                    <a:pt x="34794" y="4182"/>
                    <a:pt x="31977" y="3495"/>
                  </a:cubicBezTo>
                  <a:cubicBezTo>
                    <a:pt x="31957" y="4038"/>
                    <a:pt x="31952" y="4571"/>
                    <a:pt x="31930" y="5112"/>
                  </a:cubicBezTo>
                  <a:cubicBezTo>
                    <a:pt x="30258" y="3178"/>
                    <a:pt x="27864" y="2132"/>
                    <a:pt x="25364" y="1579"/>
                  </a:cubicBezTo>
                  <a:cubicBezTo>
                    <a:pt x="23730" y="1222"/>
                    <a:pt x="22020" y="852"/>
                    <a:pt x="20340" y="488"/>
                  </a:cubicBezTo>
                  <a:cubicBezTo>
                    <a:pt x="19591" y="324"/>
                    <a:pt x="18844" y="163"/>
                    <a:pt x="18118" y="0"/>
                  </a:cubicBez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70"/>
            <p:cNvSpPr/>
            <p:nvPr/>
          </p:nvSpPr>
          <p:spPr>
            <a:xfrm>
              <a:off x="7491190" y="2724919"/>
              <a:ext cx="169948" cy="68541"/>
            </a:xfrm>
            <a:custGeom>
              <a:avLst/>
              <a:gdLst/>
              <a:ahLst/>
              <a:cxnLst/>
              <a:rect l="l" t="t" r="r" b="b"/>
              <a:pathLst>
                <a:path w="8108" h="3270" extrusionOk="0">
                  <a:moveTo>
                    <a:pt x="5885" y="0"/>
                  </a:moveTo>
                  <a:cubicBezTo>
                    <a:pt x="5578" y="621"/>
                    <a:pt x="5015" y="1076"/>
                    <a:pt x="4343" y="1242"/>
                  </a:cubicBezTo>
                  <a:cubicBezTo>
                    <a:pt x="4217" y="1272"/>
                    <a:pt x="4084" y="1286"/>
                    <a:pt x="3949" y="1286"/>
                  </a:cubicBezTo>
                  <a:cubicBezTo>
                    <a:pt x="3374" y="1286"/>
                    <a:pt x="2749" y="1034"/>
                    <a:pt x="2312" y="697"/>
                  </a:cubicBezTo>
                  <a:cubicBezTo>
                    <a:pt x="1542" y="1066"/>
                    <a:pt x="770" y="1436"/>
                    <a:pt x="1" y="1803"/>
                  </a:cubicBezTo>
                  <a:cubicBezTo>
                    <a:pt x="967" y="2744"/>
                    <a:pt x="2323" y="3270"/>
                    <a:pt x="3672" y="3270"/>
                  </a:cubicBezTo>
                  <a:cubicBezTo>
                    <a:pt x="4268" y="3270"/>
                    <a:pt x="4863" y="3167"/>
                    <a:pt x="5422" y="2952"/>
                  </a:cubicBezTo>
                  <a:cubicBezTo>
                    <a:pt x="6584" y="2504"/>
                    <a:pt x="7537" y="1589"/>
                    <a:pt x="8107" y="488"/>
                  </a:cubicBezTo>
                  <a:cubicBezTo>
                    <a:pt x="7358" y="324"/>
                    <a:pt x="6611" y="163"/>
                    <a:pt x="5885" y="0"/>
                  </a:cubicBezTo>
                  <a:close/>
                </a:path>
              </a:pathLst>
            </a:custGeom>
            <a:solidFill>
              <a:srgbClr val="DD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70"/>
            <p:cNvSpPr/>
            <p:nvPr/>
          </p:nvSpPr>
          <p:spPr>
            <a:xfrm>
              <a:off x="7671286" y="2908705"/>
              <a:ext cx="101952" cy="39112"/>
            </a:xfrm>
            <a:custGeom>
              <a:avLst/>
              <a:gdLst/>
              <a:ahLst/>
              <a:cxnLst/>
              <a:rect l="l" t="t" r="r" b="b"/>
              <a:pathLst>
                <a:path w="4864" h="1866" extrusionOk="0">
                  <a:moveTo>
                    <a:pt x="4741" y="0"/>
                  </a:moveTo>
                  <a:lnTo>
                    <a:pt x="1" y="945"/>
                  </a:lnTo>
                  <a:lnTo>
                    <a:pt x="250" y="1866"/>
                  </a:lnTo>
                  <a:lnTo>
                    <a:pt x="4864" y="810"/>
                  </a:lnTo>
                  <a:lnTo>
                    <a:pt x="4741" y="0"/>
                  </a:lnTo>
                  <a:close/>
                </a:path>
              </a:pathLst>
            </a:custGeom>
            <a:solidFill>
              <a:srgbClr val="DD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70"/>
            <p:cNvSpPr/>
            <p:nvPr/>
          </p:nvSpPr>
          <p:spPr>
            <a:xfrm>
              <a:off x="7417826" y="3121102"/>
              <a:ext cx="221281" cy="106647"/>
            </a:xfrm>
            <a:custGeom>
              <a:avLst/>
              <a:gdLst/>
              <a:ahLst/>
              <a:cxnLst/>
              <a:rect l="l" t="t" r="r" b="b"/>
              <a:pathLst>
                <a:path w="10557" h="5088" fill="none" extrusionOk="0">
                  <a:moveTo>
                    <a:pt x="10556" y="5087"/>
                  </a:moveTo>
                  <a:lnTo>
                    <a:pt x="1786" y="448"/>
                  </a:lnTo>
                  <a:cubicBezTo>
                    <a:pt x="1238" y="154"/>
                    <a:pt x="624" y="0"/>
                    <a:pt x="1" y="3"/>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70"/>
            <p:cNvSpPr/>
            <p:nvPr/>
          </p:nvSpPr>
          <p:spPr>
            <a:xfrm>
              <a:off x="7341025" y="3346579"/>
              <a:ext cx="202940" cy="79189"/>
            </a:xfrm>
            <a:custGeom>
              <a:avLst/>
              <a:gdLst/>
              <a:ahLst/>
              <a:cxnLst/>
              <a:rect l="l" t="t" r="r" b="b"/>
              <a:pathLst>
                <a:path w="9682" h="3778" fill="none" extrusionOk="0">
                  <a:moveTo>
                    <a:pt x="1" y="0"/>
                  </a:moveTo>
                  <a:cubicBezTo>
                    <a:pt x="3152" y="1446"/>
                    <a:pt x="6385" y="2706"/>
                    <a:pt x="9682" y="3777"/>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70"/>
            <p:cNvSpPr/>
            <p:nvPr/>
          </p:nvSpPr>
          <p:spPr>
            <a:xfrm>
              <a:off x="7522191" y="3206434"/>
              <a:ext cx="71476" cy="225012"/>
            </a:xfrm>
            <a:custGeom>
              <a:avLst/>
              <a:gdLst/>
              <a:ahLst/>
              <a:cxnLst/>
              <a:rect l="l" t="t" r="r" b="b"/>
              <a:pathLst>
                <a:path w="3410" h="10735" fill="none" extrusionOk="0">
                  <a:moveTo>
                    <a:pt x="3410" y="0"/>
                  </a:moveTo>
                  <a:cubicBezTo>
                    <a:pt x="546" y="2844"/>
                    <a:pt x="0" y="7280"/>
                    <a:pt x="2090" y="10735"/>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70"/>
            <p:cNvSpPr/>
            <p:nvPr/>
          </p:nvSpPr>
          <p:spPr>
            <a:xfrm>
              <a:off x="7354734" y="2826202"/>
              <a:ext cx="99793" cy="300135"/>
            </a:xfrm>
            <a:custGeom>
              <a:avLst/>
              <a:gdLst/>
              <a:ahLst/>
              <a:cxnLst/>
              <a:rect l="l" t="t" r="r" b="b"/>
              <a:pathLst>
                <a:path w="4761" h="14319" fill="none" extrusionOk="0">
                  <a:moveTo>
                    <a:pt x="1" y="695"/>
                  </a:moveTo>
                  <a:cubicBezTo>
                    <a:pt x="1047" y="1"/>
                    <a:pt x="2457" y="288"/>
                    <a:pt x="3146" y="1336"/>
                  </a:cubicBezTo>
                  <a:cubicBezTo>
                    <a:pt x="3549" y="1947"/>
                    <a:pt x="3632" y="2709"/>
                    <a:pt x="3702" y="3438"/>
                  </a:cubicBezTo>
                  <a:cubicBezTo>
                    <a:pt x="4057" y="7064"/>
                    <a:pt x="4409" y="10692"/>
                    <a:pt x="4761" y="14318"/>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70"/>
            <p:cNvSpPr/>
            <p:nvPr/>
          </p:nvSpPr>
          <p:spPr>
            <a:xfrm>
              <a:off x="7585388" y="2758436"/>
              <a:ext cx="86085" cy="486118"/>
            </a:xfrm>
            <a:custGeom>
              <a:avLst/>
              <a:gdLst/>
              <a:ahLst/>
              <a:cxnLst/>
              <a:rect l="l" t="t" r="r" b="b"/>
              <a:pathLst>
                <a:path w="4107" h="23192" fill="none" extrusionOk="0">
                  <a:moveTo>
                    <a:pt x="0" y="0"/>
                  </a:moveTo>
                  <a:lnTo>
                    <a:pt x="4106" y="2319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70"/>
            <p:cNvSpPr/>
            <p:nvPr/>
          </p:nvSpPr>
          <p:spPr>
            <a:xfrm>
              <a:off x="7801432" y="2772291"/>
              <a:ext cx="60618" cy="277141"/>
            </a:xfrm>
            <a:custGeom>
              <a:avLst/>
              <a:gdLst/>
              <a:ahLst/>
              <a:cxnLst/>
              <a:rect l="l" t="t" r="r" b="b"/>
              <a:pathLst>
                <a:path w="2892" h="13222" fill="none" extrusionOk="0">
                  <a:moveTo>
                    <a:pt x="0" y="1"/>
                  </a:moveTo>
                  <a:cubicBezTo>
                    <a:pt x="297" y="4527"/>
                    <a:pt x="1272" y="8985"/>
                    <a:pt x="2892" y="13222"/>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70"/>
            <p:cNvSpPr/>
            <p:nvPr/>
          </p:nvSpPr>
          <p:spPr>
            <a:xfrm>
              <a:off x="7989578" y="2859363"/>
              <a:ext cx="80656" cy="25698"/>
            </a:xfrm>
            <a:custGeom>
              <a:avLst/>
              <a:gdLst/>
              <a:ahLst/>
              <a:cxnLst/>
              <a:rect l="l" t="t" r="r" b="b"/>
              <a:pathLst>
                <a:path w="3848" h="1226" fill="none" extrusionOk="0">
                  <a:moveTo>
                    <a:pt x="1" y="0"/>
                  </a:moveTo>
                  <a:lnTo>
                    <a:pt x="3848" y="1225"/>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70"/>
            <p:cNvSpPr/>
            <p:nvPr/>
          </p:nvSpPr>
          <p:spPr>
            <a:xfrm>
              <a:off x="7679042" y="2929729"/>
              <a:ext cx="97886" cy="78078"/>
            </a:xfrm>
            <a:custGeom>
              <a:avLst/>
              <a:gdLst/>
              <a:ahLst/>
              <a:cxnLst/>
              <a:rect l="l" t="t" r="r" b="b"/>
              <a:pathLst>
                <a:path w="4670" h="3725" fill="none" extrusionOk="0">
                  <a:moveTo>
                    <a:pt x="0" y="820"/>
                  </a:moveTo>
                  <a:cubicBezTo>
                    <a:pt x="144" y="1554"/>
                    <a:pt x="290" y="2291"/>
                    <a:pt x="435" y="3025"/>
                  </a:cubicBezTo>
                  <a:cubicBezTo>
                    <a:pt x="1109" y="3445"/>
                    <a:pt x="1919" y="3724"/>
                    <a:pt x="2698" y="3578"/>
                  </a:cubicBezTo>
                  <a:cubicBezTo>
                    <a:pt x="3485" y="3425"/>
                    <a:pt x="4187" y="2988"/>
                    <a:pt x="4670" y="2349"/>
                  </a:cubicBezTo>
                  <a:cubicBezTo>
                    <a:pt x="4584" y="1537"/>
                    <a:pt x="4454" y="812"/>
                    <a:pt x="4368" y="0"/>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70"/>
            <p:cNvSpPr/>
            <p:nvPr/>
          </p:nvSpPr>
          <p:spPr>
            <a:xfrm>
              <a:off x="7605049" y="2136546"/>
              <a:ext cx="566753" cy="1992325"/>
            </a:xfrm>
            <a:custGeom>
              <a:avLst/>
              <a:gdLst/>
              <a:ahLst/>
              <a:cxnLst/>
              <a:rect l="l" t="t" r="r" b="b"/>
              <a:pathLst>
                <a:path w="27039" h="95051" extrusionOk="0">
                  <a:moveTo>
                    <a:pt x="22875" y="0"/>
                  </a:moveTo>
                  <a:cubicBezTo>
                    <a:pt x="21144" y="0"/>
                    <a:pt x="19594" y="1209"/>
                    <a:pt x="19223" y="2965"/>
                  </a:cubicBezTo>
                  <a:lnTo>
                    <a:pt x="0" y="94030"/>
                  </a:lnTo>
                  <a:lnTo>
                    <a:pt x="3161" y="95051"/>
                  </a:lnTo>
                  <a:lnTo>
                    <a:pt x="26500" y="4673"/>
                  </a:lnTo>
                  <a:cubicBezTo>
                    <a:pt x="27038" y="2591"/>
                    <a:pt x="25713" y="486"/>
                    <a:pt x="23601" y="71"/>
                  </a:cubicBezTo>
                  <a:cubicBezTo>
                    <a:pt x="23357" y="23"/>
                    <a:pt x="23115" y="0"/>
                    <a:pt x="22875" y="0"/>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70"/>
            <p:cNvSpPr/>
            <p:nvPr/>
          </p:nvSpPr>
          <p:spPr>
            <a:xfrm>
              <a:off x="8031164" y="2155998"/>
              <a:ext cx="71643" cy="43074"/>
            </a:xfrm>
            <a:custGeom>
              <a:avLst/>
              <a:gdLst/>
              <a:ahLst/>
              <a:cxnLst/>
              <a:rect l="l" t="t" r="r" b="b"/>
              <a:pathLst>
                <a:path w="3418" h="2055" fill="none" extrusionOk="0">
                  <a:moveTo>
                    <a:pt x="1" y="2055"/>
                  </a:moveTo>
                  <a:cubicBezTo>
                    <a:pt x="541" y="778"/>
                    <a:pt x="2065" y="1"/>
                    <a:pt x="3418" y="317"/>
                  </a:cubicBezTo>
                </a:path>
              </a:pathLst>
            </a:custGeom>
            <a:noFill/>
            <a:ln w="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70"/>
            <p:cNvSpPr/>
            <p:nvPr/>
          </p:nvSpPr>
          <p:spPr>
            <a:xfrm>
              <a:off x="7079244" y="4128883"/>
              <a:ext cx="650407" cy="461929"/>
            </a:xfrm>
            <a:custGeom>
              <a:avLst/>
              <a:gdLst/>
              <a:ahLst/>
              <a:cxnLst/>
              <a:rect l="l" t="t" r="r" b="b"/>
              <a:pathLst>
                <a:path w="31030" h="22038" extrusionOk="0">
                  <a:moveTo>
                    <a:pt x="24678" y="1"/>
                  </a:moveTo>
                  <a:cubicBezTo>
                    <a:pt x="24678" y="1"/>
                    <a:pt x="21748" y="265"/>
                    <a:pt x="19437" y="4155"/>
                  </a:cubicBezTo>
                  <a:cubicBezTo>
                    <a:pt x="17127" y="8047"/>
                    <a:pt x="11917" y="19840"/>
                    <a:pt x="0" y="22038"/>
                  </a:cubicBezTo>
                  <a:lnTo>
                    <a:pt x="8857" y="22023"/>
                  </a:lnTo>
                  <a:lnTo>
                    <a:pt x="12171" y="20233"/>
                  </a:lnTo>
                  <a:lnTo>
                    <a:pt x="10677" y="22020"/>
                  </a:lnTo>
                  <a:lnTo>
                    <a:pt x="24378" y="22000"/>
                  </a:lnTo>
                  <a:cubicBezTo>
                    <a:pt x="26176" y="21440"/>
                    <a:pt x="27308" y="19677"/>
                    <a:pt x="28052" y="17947"/>
                  </a:cubicBezTo>
                  <a:cubicBezTo>
                    <a:pt x="29181" y="15332"/>
                    <a:pt x="29780" y="12523"/>
                    <a:pt x="30370" y="9737"/>
                  </a:cubicBezTo>
                  <a:cubicBezTo>
                    <a:pt x="30700" y="8188"/>
                    <a:pt x="31029" y="6607"/>
                    <a:pt x="30878" y="5030"/>
                  </a:cubicBezTo>
                  <a:cubicBezTo>
                    <a:pt x="30730" y="3451"/>
                    <a:pt x="30021" y="1847"/>
                    <a:pt x="28678" y="999"/>
                  </a:cubicBezTo>
                  <a:lnTo>
                    <a:pt x="24678" y="1"/>
                  </a:lnTo>
                  <a:close/>
                </a:path>
              </a:pathLst>
            </a:custGeom>
            <a:solidFill>
              <a:srgbClr val="FE85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70"/>
            <p:cNvSpPr/>
            <p:nvPr/>
          </p:nvSpPr>
          <p:spPr>
            <a:xfrm>
              <a:off x="7488507" y="4171685"/>
              <a:ext cx="82983" cy="117023"/>
            </a:xfrm>
            <a:custGeom>
              <a:avLst/>
              <a:gdLst/>
              <a:ahLst/>
              <a:cxnLst/>
              <a:rect l="l" t="t" r="r" b="b"/>
              <a:pathLst>
                <a:path w="3959" h="5583" fill="none" extrusionOk="0">
                  <a:moveTo>
                    <a:pt x="3958" y="1"/>
                  </a:moveTo>
                  <a:cubicBezTo>
                    <a:pt x="1989" y="1261"/>
                    <a:pt x="539" y="3307"/>
                    <a:pt x="0" y="5583"/>
                  </a:cubicBezTo>
                </a:path>
              </a:pathLst>
            </a:custGeom>
            <a:noFill/>
            <a:ln w="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70"/>
            <p:cNvSpPr/>
            <p:nvPr/>
          </p:nvSpPr>
          <p:spPr>
            <a:xfrm>
              <a:off x="7572308" y="4498319"/>
              <a:ext cx="63699" cy="77428"/>
            </a:xfrm>
            <a:custGeom>
              <a:avLst/>
              <a:gdLst/>
              <a:ahLst/>
              <a:cxnLst/>
              <a:rect l="l" t="t" r="r" b="b"/>
              <a:pathLst>
                <a:path w="3039" h="3694" fill="none" extrusionOk="0">
                  <a:moveTo>
                    <a:pt x="3038" y="0"/>
                  </a:moveTo>
                  <a:cubicBezTo>
                    <a:pt x="2495" y="1551"/>
                    <a:pt x="1416" y="2859"/>
                    <a:pt x="1" y="3694"/>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70"/>
            <p:cNvSpPr/>
            <p:nvPr/>
          </p:nvSpPr>
          <p:spPr>
            <a:xfrm>
              <a:off x="7409505" y="4485177"/>
              <a:ext cx="56300" cy="88579"/>
            </a:xfrm>
            <a:custGeom>
              <a:avLst/>
              <a:gdLst/>
              <a:ahLst/>
              <a:cxnLst/>
              <a:rect l="l" t="t" r="r" b="b"/>
              <a:pathLst>
                <a:path w="2686" h="4226" fill="none" extrusionOk="0">
                  <a:moveTo>
                    <a:pt x="2686" y="1"/>
                  </a:moveTo>
                  <a:lnTo>
                    <a:pt x="0" y="4225"/>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70"/>
            <p:cNvSpPr/>
            <p:nvPr/>
          </p:nvSpPr>
          <p:spPr>
            <a:xfrm>
              <a:off x="7442225" y="4483437"/>
              <a:ext cx="61058" cy="91262"/>
            </a:xfrm>
            <a:custGeom>
              <a:avLst/>
              <a:gdLst/>
              <a:ahLst/>
              <a:cxnLst/>
              <a:rect l="l" t="t" r="r" b="b"/>
              <a:pathLst>
                <a:path w="2913" h="4354" fill="none" extrusionOk="0">
                  <a:moveTo>
                    <a:pt x="2913" y="1"/>
                  </a:moveTo>
                  <a:lnTo>
                    <a:pt x="1" y="4354"/>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70"/>
            <p:cNvSpPr/>
            <p:nvPr/>
          </p:nvSpPr>
          <p:spPr>
            <a:xfrm>
              <a:off x="7585535" y="3902672"/>
              <a:ext cx="161145" cy="255174"/>
            </a:xfrm>
            <a:custGeom>
              <a:avLst/>
              <a:gdLst/>
              <a:ahLst/>
              <a:cxnLst/>
              <a:rect l="l" t="t" r="r" b="b"/>
              <a:pathLst>
                <a:path w="7688" h="12174" extrusionOk="0">
                  <a:moveTo>
                    <a:pt x="1954" y="1"/>
                  </a:moveTo>
                  <a:lnTo>
                    <a:pt x="1" y="10856"/>
                  </a:lnTo>
                  <a:lnTo>
                    <a:pt x="4969" y="12173"/>
                  </a:lnTo>
                  <a:lnTo>
                    <a:pt x="7687" y="1145"/>
                  </a:lnTo>
                  <a:lnTo>
                    <a:pt x="1954" y="1"/>
                  </a:lnTo>
                  <a:close/>
                </a:path>
              </a:pathLst>
            </a:custGeom>
            <a:solidFill>
              <a:srgbClr val="C5C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70"/>
            <p:cNvSpPr/>
            <p:nvPr/>
          </p:nvSpPr>
          <p:spPr>
            <a:xfrm>
              <a:off x="7611946" y="3928601"/>
              <a:ext cx="25907" cy="189882"/>
            </a:xfrm>
            <a:custGeom>
              <a:avLst/>
              <a:gdLst/>
              <a:ahLst/>
              <a:cxnLst/>
              <a:rect l="l" t="t" r="r" b="b"/>
              <a:pathLst>
                <a:path w="1236" h="9059" fill="none" extrusionOk="0">
                  <a:moveTo>
                    <a:pt x="1235" y="1"/>
                  </a:moveTo>
                  <a:cubicBezTo>
                    <a:pt x="823" y="3021"/>
                    <a:pt x="413" y="6041"/>
                    <a:pt x="0" y="9058"/>
                  </a:cubicBezTo>
                </a:path>
              </a:pathLst>
            </a:custGeom>
            <a:noFill/>
            <a:ln w="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70"/>
            <p:cNvSpPr/>
            <p:nvPr/>
          </p:nvSpPr>
          <p:spPr>
            <a:xfrm>
              <a:off x="7567718" y="2603849"/>
              <a:ext cx="72712" cy="55755"/>
            </a:xfrm>
            <a:custGeom>
              <a:avLst/>
              <a:gdLst/>
              <a:ahLst/>
              <a:cxnLst/>
              <a:rect l="l" t="t" r="r" b="b"/>
              <a:pathLst>
                <a:path w="3469" h="2660" extrusionOk="0">
                  <a:moveTo>
                    <a:pt x="851" y="0"/>
                  </a:moveTo>
                  <a:lnTo>
                    <a:pt x="851" y="0"/>
                  </a:lnTo>
                  <a:cubicBezTo>
                    <a:pt x="1" y="916"/>
                    <a:pt x="496" y="2409"/>
                    <a:pt x="1726" y="2635"/>
                  </a:cubicBezTo>
                  <a:cubicBezTo>
                    <a:pt x="1812" y="2652"/>
                    <a:pt x="1901" y="2660"/>
                    <a:pt x="1989" y="2660"/>
                  </a:cubicBezTo>
                  <a:cubicBezTo>
                    <a:pt x="2447" y="2660"/>
                    <a:pt x="2909" y="2446"/>
                    <a:pt x="3164" y="2065"/>
                  </a:cubicBezTo>
                  <a:cubicBezTo>
                    <a:pt x="3468" y="1612"/>
                    <a:pt x="3420" y="936"/>
                    <a:pt x="3016" y="569"/>
                  </a:cubicBezTo>
                  <a:lnTo>
                    <a:pt x="851" y="0"/>
                  </a:ln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70"/>
            <p:cNvSpPr/>
            <p:nvPr/>
          </p:nvSpPr>
          <p:spPr>
            <a:xfrm>
              <a:off x="7487039" y="2612380"/>
              <a:ext cx="160181" cy="148988"/>
            </a:xfrm>
            <a:custGeom>
              <a:avLst/>
              <a:gdLst/>
              <a:ahLst/>
              <a:cxnLst/>
              <a:rect l="l" t="t" r="r" b="b"/>
              <a:pathLst>
                <a:path w="7642" h="7108" extrusionOk="0">
                  <a:moveTo>
                    <a:pt x="4793" y="1"/>
                  </a:moveTo>
                  <a:cubicBezTo>
                    <a:pt x="3241" y="91"/>
                    <a:pt x="1645" y="197"/>
                    <a:pt x="93" y="287"/>
                  </a:cubicBezTo>
                  <a:cubicBezTo>
                    <a:pt x="68" y="1087"/>
                    <a:pt x="43" y="1889"/>
                    <a:pt x="20" y="2691"/>
                  </a:cubicBezTo>
                  <a:cubicBezTo>
                    <a:pt x="0" y="3282"/>
                    <a:pt x="133" y="3863"/>
                    <a:pt x="513" y="4315"/>
                  </a:cubicBezTo>
                  <a:cubicBezTo>
                    <a:pt x="900" y="4773"/>
                    <a:pt x="1456" y="5055"/>
                    <a:pt x="2054" y="5090"/>
                  </a:cubicBezTo>
                  <a:cubicBezTo>
                    <a:pt x="2127" y="5568"/>
                    <a:pt x="2163" y="6015"/>
                    <a:pt x="2233" y="6493"/>
                  </a:cubicBezTo>
                  <a:cubicBezTo>
                    <a:pt x="2728" y="6907"/>
                    <a:pt x="3382" y="7107"/>
                    <a:pt x="4032" y="7107"/>
                  </a:cubicBezTo>
                  <a:cubicBezTo>
                    <a:pt x="4191" y="7107"/>
                    <a:pt x="4350" y="7095"/>
                    <a:pt x="4506" y="7071"/>
                  </a:cubicBezTo>
                  <a:cubicBezTo>
                    <a:pt x="5303" y="6951"/>
                    <a:pt x="6163" y="6438"/>
                    <a:pt x="6596" y="5761"/>
                  </a:cubicBezTo>
                  <a:cubicBezTo>
                    <a:pt x="6470" y="5092"/>
                    <a:pt x="6311" y="4451"/>
                    <a:pt x="6186" y="3782"/>
                  </a:cubicBezTo>
                  <a:cubicBezTo>
                    <a:pt x="6749" y="3707"/>
                    <a:pt x="7224" y="3332"/>
                    <a:pt x="7433" y="2804"/>
                  </a:cubicBezTo>
                  <a:cubicBezTo>
                    <a:pt x="7642" y="2279"/>
                    <a:pt x="7546" y="1680"/>
                    <a:pt x="7186" y="1243"/>
                  </a:cubicBezTo>
                  <a:cubicBezTo>
                    <a:pt x="6916" y="910"/>
                    <a:pt x="6487" y="771"/>
                    <a:pt x="6054" y="771"/>
                  </a:cubicBezTo>
                  <a:cubicBezTo>
                    <a:pt x="5928" y="771"/>
                    <a:pt x="5801" y="783"/>
                    <a:pt x="5678" y="805"/>
                  </a:cubicBezTo>
                  <a:cubicBezTo>
                    <a:pt x="5648" y="1049"/>
                    <a:pt x="5582" y="1291"/>
                    <a:pt x="5552" y="1532"/>
                  </a:cubicBezTo>
                  <a:cubicBezTo>
                    <a:pt x="5538" y="1533"/>
                    <a:pt x="5523" y="1534"/>
                    <a:pt x="5509" y="1534"/>
                  </a:cubicBezTo>
                  <a:cubicBezTo>
                    <a:pt x="5276" y="1534"/>
                    <a:pt x="5046" y="1367"/>
                    <a:pt x="4989" y="1142"/>
                  </a:cubicBezTo>
                  <a:cubicBezTo>
                    <a:pt x="4898" y="778"/>
                    <a:pt x="4883" y="365"/>
                    <a:pt x="4793" y="1"/>
                  </a:cubicBezTo>
                  <a:close/>
                </a:path>
              </a:pathLst>
            </a:custGeom>
            <a:solidFill>
              <a:srgbClr val="FFC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70"/>
            <p:cNvSpPr/>
            <p:nvPr/>
          </p:nvSpPr>
          <p:spPr>
            <a:xfrm>
              <a:off x="7553548" y="2652751"/>
              <a:ext cx="10145" cy="10145"/>
            </a:xfrm>
            <a:custGeom>
              <a:avLst/>
              <a:gdLst/>
              <a:ahLst/>
              <a:cxnLst/>
              <a:rect l="l" t="t" r="r" b="b"/>
              <a:pathLst>
                <a:path w="484" h="484" extrusionOk="0">
                  <a:moveTo>
                    <a:pt x="242" y="1"/>
                  </a:moveTo>
                  <a:cubicBezTo>
                    <a:pt x="108" y="1"/>
                    <a:pt x="0" y="109"/>
                    <a:pt x="0" y="242"/>
                  </a:cubicBezTo>
                  <a:cubicBezTo>
                    <a:pt x="0" y="375"/>
                    <a:pt x="108" y="483"/>
                    <a:pt x="242" y="483"/>
                  </a:cubicBezTo>
                  <a:cubicBezTo>
                    <a:pt x="375" y="483"/>
                    <a:pt x="483" y="375"/>
                    <a:pt x="483" y="242"/>
                  </a:cubicBezTo>
                  <a:cubicBezTo>
                    <a:pt x="483" y="109"/>
                    <a:pt x="375" y="1"/>
                    <a:pt x="242"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70"/>
            <p:cNvSpPr/>
            <p:nvPr/>
          </p:nvSpPr>
          <p:spPr>
            <a:xfrm>
              <a:off x="7498316" y="2655434"/>
              <a:ext cx="10124" cy="10145"/>
            </a:xfrm>
            <a:custGeom>
              <a:avLst/>
              <a:gdLst/>
              <a:ahLst/>
              <a:cxnLst/>
              <a:rect l="l" t="t" r="r" b="b"/>
              <a:pathLst>
                <a:path w="483" h="484" extrusionOk="0">
                  <a:moveTo>
                    <a:pt x="242" y="1"/>
                  </a:moveTo>
                  <a:cubicBezTo>
                    <a:pt x="106" y="1"/>
                    <a:pt x="0" y="109"/>
                    <a:pt x="0" y="242"/>
                  </a:cubicBezTo>
                  <a:cubicBezTo>
                    <a:pt x="0" y="376"/>
                    <a:pt x="106" y="484"/>
                    <a:pt x="242" y="484"/>
                  </a:cubicBezTo>
                  <a:cubicBezTo>
                    <a:pt x="375" y="484"/>
                    <a:pt x="483" y="376"/>
                    <a:pt x="483" y="242"/>
                  </a:cubicBezTo>
                  <a:cubicBezTo>
                    <a:pt x="483" y="109"/>
                    <a:pt x="375" y="1"/>
                    <a:pt x="242"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70"/>
            <p:cNvSpPr/>
            <p:nvPr/>
          </p:nvSpPr>
          <p:spPr>
            <a:xfrm>
              <a:off x="7614629" y="2649376"/>
              <a:ext cx="11088" cy="5617"/>
            </a:xfrm>
            <a:custGeom>
              <a:avLst/>
              <a:gdLst/>
              <a:ahLst/>
              <a:cxnLst/>
              <a:rect l="l" t="t" r="r" b="b"/>
              <a:pathLst>
                <a:path w="529" h="268" fill="none" extrusionOk="0">
                  <a:moveTo>
                    <a:pt x="1" y="267"/>
                  </a:moveTo>
                  <a:lnTo>
                    <a:pt x="529" y="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70"/>
            <p:cNvSpPr/>
            <p:nvPr/>
          </p:nvSpPr>
          <p:spPr>
            <a:xfrm>
              <a:off x="7609053" y="2693017"/>
              <a:ext cx="9244" cy="650"/>
            </a:xfrm>
            <a:custGeom>
              <a:avLst/>
              <a:gdLst/>
              <a:ahLst/>
              <a:cxnLst/>
              <a:rect l="l" t="t" r="r" b="b"/>
              <a:pathLst>
                <a:path w="441" h="31" fill="none" extrusionOk="0">
                  <a:moveTo>
                    <a:pt x="440" y="1"/>
                  </a:moveTo>
                  <a:lnTo>
                    <a:pt x="0" y="3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70"/>
            <p:cNvSpPr/>
            <p:nvPr/>
          </p:nvSpPr>
          <p:spPr>
            <a:xfrm>
              <a:off x="7528039" y="2711358"/>
              <a:ext cx="57411" cy="15427"/>
            </a:xfrm>
            <a:custGeom>
              <a:avLst/>
              <a:gdLst/>
              <a:ahLst/>
              <a:cxnLst/>
              <a:rect l="l" t="t" r="r" b="b"/>
              <a:pathLst>
                <a:path w="2739" h="736" fill="none" extrusionOk="0">
                  <a:moveTo>
                    <a:pt x="0" y="534"/>
                  </a:moveTo>
                  <a:cubicBezTo>
                    <a:pt x="948" y="735"/>
                    <a:pt x="1937" y="544"/>
                    <a:pt x="2739" y="1"/>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70"/>
            <p:cNvSpPr/>
            <p:nvPr/>
          </p:nvSpPr>
          <p:spPr>
            <a:xfrm>
              <a:off x="7526509" y="2655015"/>
              <a:ext cx="5282" cy="20374"/>
            </a:xfrm>
            <a:custGeom>
              <a:avLst/>
              <a:gdLst/>
              <a:ahLst/>
              <a:cxnLst/>
              <a:rect l="l" t="t" r="r" b="b"/>
              <a:pathLst>
                <a:path w="252" h="972" fill="none" extrusionOk="0">
                  <a:moveTo>
                    <a:pt x="10" y="1"/>
                  </a:moveTo>
                  <a:lnTo>
                    <a:pt x="0" y="971"/>
                  </a:lnTo>
                  <a:lnTo>
                    <a:pt x="252" y="909"/>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70"/>
            <p:cNvSpPr/>
            <p:nvPr/>
          </p:nvSpPr>
          <p:spPr>
            <a:xfrm>
              <a:off x="7539253" y="2681803"/>
              <a:ext cx="10879" cy="6079"/>
            </a:xfrm>
            <a:custGeom>
              <a:avLst/>
              <a:gdLst/>
              <a:ahLst/>
              <a:cxnLst/>
              <a:rect l="l" t="t" r="r" b="b"/>
              <a:pathLst>
                <a:path w="519" h="290" fill="none" extrusionOk="0">
                  <a:moveTo>
                    <a:pt x="1" y="93"/>
                  </a:moveTo>
                  <a:cubicBezTo>
                    <a:pt x="44" y="216"/>
                    <a:pt x="169" y="289"/>
                    <a:pt x="298" y="267"/>
                  </a:cubicBezTo>
                  <a:cubicBezTo>
                    <a:pt x="426" y="244"/>
                    <a:pt x="519" y="128"/>
                    <a:pt x="516" y="0"/>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70"/>
            <p:cNvSpPr/>
            <p:nvPr/>
          </p:nvSpPr>
          <p:spPr>
            <a:xfrm>
              <a:off x="7545961" y="2626927"/>
              <a:ext cx="17775" cy="7776"/>
            </a:xfrm>
            <a:custGeom>
              <a:avLst/>
              <a:gdLst/>
              <a:ahLst/>
              <a:cxnLst/>
              <a:rect l="l" t="t" r="r" b="b"/>
              <a:pathLst>
                <a:path w="848" h="371" fill="none" extrusionOk="0">
                  <a:moveTo>
                    <a:pt x="0" y="370"/>
                  </a:moveTo>
                  <a:cubicBezTo>
                    <a:pt x="161" y="1"/>
                    <a:pt x="687" y="1"/>
                    <a:pt x="848" y="370"/>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70"/>
            <p:cNvSpPr/>
            <p:nvPr/>
          </p:nvSpPr>
          <p:spPr>
            <a:xfrm>
              <a:off x="7497457" y="2633509"/>
              <a:ext cx="15008" cy="5827"/>
            </a:xfrm>
            <a:custGeom>
              <a:avLst/>
              <a:gdLst/>
              <a:ahLst/>
              <a:cxnLst/>
              <a:rect l="l" t="t" r="r" b="b"/>
              <a:pathLst>
                <a:path w="716" h="278" fill="none" extrusionOk="0">
                  <a:moveTo>
                    <a:pt x="1" y="275"/>
                  </a:moveTo>
                  <a:cubicBezTo>
                    <a:pt x="162" y="1"/>
                    <a:pt x="557" y="3"/>
                    <a:pt x="715" y="277"/>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70"/>
            <p:cNvSpPr/>
            <p:nvPr/>
          </p:nvSpPr>
          <p:spPr>
            <a:xfrm>
              <a:off x="7437551" y="2547967"/>
              <a:ext cx="197176" cy="83800"/>
            </a:xfrm>
            <a:custGeom>
              <a:avLst/>
              <a:gdLst/>
              <a:ahLst/>
              <a:cxnLst/>
              <a:rect l="l" t="t" r="r" b="b"/>
              <a:pathLst>
                <a:path w="9407" h="3998" extrusionOk="0">
                  <a:moveTo>
                    <a:pt x="5701" y="1"/>
                  </a:moveTo>
                  <a:cubicBezTo>
                    <a:pt x="5170" y="1"/>
                    <a:pt x="4639" y="111"/>
                    <a:pt x="4156" y="333"/>
                  </a:cubicBezTo>
                  <a:cubicBezTo>
                    <a:pt x="3078" y="828"/>
                    <a:pt x="2271" y="1869"/>
                    <a:pt x="2054" y="3036"/>
                  </a:cubicBezTo>
                  <a:lnTo>
                    <a:pt x="241" y="3574"/>
                  </a:lnTo>
                  <a:cubicBezTo>
                    <a:pt x="1" y="3645"/>
                    <a:pt x="60" y="3997"/>
                    <a:pt x="299" y="3997"/>
                  </a:cubicBezTo>
                  <a:cubicBezTo>
                    <a:pt x="305" y="3997"/>
                    <a:pt x="311" y="3997"/>
                    <a:pt x="317" y="3996"/>
                  </a:cubicBezTo>
                  <a:lnTo>
                    <a:pt x="9407" y="3388"/>
                  </a:lnTo>
                  <a:cubicBezTo>
                    <a:pt x="9306" y="2209"/>
                    <a:pt x="8600" y="1095"/>
                    <a:pt x="7576" y="496"/>
                  </a:cubicBezTo>
                  <a:cubicBezTo>
                    <a:pt x="7010" y="167"/>
                    <a:pt x="6355" y="1"/>
                    <a:pt x="5701" y="1"/>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70"/>
            <p:cNvSpPr/>
            <p:nvPr/>
          </p:nvSpPr>
          <p:spPr>
            <a:xfrm>
              <a:off x="7479913" y="2612652"/>
              <a:ext cx="151922" cy="545"/>
            </a:xfrm>
            <a:custGeom>
              <a:avLst/>
              <a:gdLst/>
              <a:ahLst/>
              <a:cxnLst/>
              <a:rect l="l" t="t" r="r" b="b"/>
              <a:pathLst>
                <a:path w="7248" h="26" fill="none" extrusionOk="0">
                  <a:moveTo>
                    <a:pt x="1" y="0"/>
                  </a:moveTo>
                  <a:lnTo>
                    <a:pt x="7247" y="25"/>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70"/>
            <p:cNvSpPr/>
            <p:nvPr/>
          </p:nvSpPr>
          <p:spPr>
            <a:xfrm>
              <a:off x="7577528" y="2542538"/>
              <a:ext cx="1383" cy="12472"/>
            </a:xfrm>
            <a:custGeom>
              <a:avLst/>
              <a:gdLst/>
              <a:ahLst/>
              <a:cxnLst/>
              <a:rect l="l" t="t" r="r" b="b"/>
              <a:pathLst>
                <a:path w="66" h="595" fill="none" extrusionOk="0">
                  <a:moveTo>
                    <a:pt x="66" y="1"/>
                  </a:moveTo>
                  <a:lnTo>
                    <a:pt x="0" y="594"/>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70"/>
            <p:cNvSpPr/>
            <p:nvPr/>
          </p:nvSpPr>
          <p:spPr>
            <a:xfrm>
              <a:off x="7985847" y="2732717"/>
              <a:ext cx="69421" cy="46344"/>
            </a:xfrm>
            <a:custGeom>
              <a:avLst/>
              <a:gdLst/>
              <a:ahLst/>
              <a:cxnLst/>
              <a:rect l="l" t="t" r="r" b="b"/>
              <a:pathLst>
                <a:path w="3312" h="2211" extrusionOk="0">
                  <a:moveTo>
                    <a:pt x="141" y="0"/>
                  </a:moveTo>
                  <a:cubicBezTo>
                    <a:pt x="0" y="126"/>
                    <a:pt x="0" y="392"/>
                    <a:pt x="86" y="558"/>
                  </a:cubicBezTo>
                  <a:cubicBezTo>
                    <a:pt x="174" y="727"/>
                    <a:pt x="330" y="845"/>
                    <a:pt x="480" y="958"/>
                  </a:cubicBezTo>
                  <a:lnTo>
                    <a:pt x="2007" y="2102"/>
                  </a:lnTo>
                  <a:cubicBezTo>
                    <a:pt x="2107" y="2177"/>
                    <a:pt x="2229" y="2211"/>
                    <a:pt x="2356" y="2211"/>
                  </a:cubicBezTo>
                  <a:cubicBezTo>
                    <a:pt x="2620" y="2211"/>
                    <a:pt x="2904" y="2066"/>
                    <a:pt x="3055" y="1856"/>
                  </a:cubicBezTo>
                  <a:cubicBezTo>
                    <a:pt x="3277" y="1542"/>
                    <a:pt x="3312" y="956"/>
                    <a:pt x="2952" y="817"/>
                  </a:cubicBezTo>
                  <a:cubicBezTo>
                    <a:pt x="2039" y="468"/>
                    <a:pt x="1099" y="194"/>
                    <a:pt x="141" y="0"/>
                  </a:cubicBezTo>
                  <a:close/>
                </a:path>
              </a:pathLst>
            </a:custGeom>
            <a:solidFill>
              <a:srgbClr val="FFC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70"/>
            <p:cNvSpPr/>
            <p:nvPr/>
          </p:nvSpPr>
          <p:spPr>
            <a:xfrm>
              <a:off x="7977819" y="2606155"/>
              <a:ext cx="126099" cy="127629"/>
            </a:xfrm>
            <a:custGeom>
              <a:avLst/>
              <a:gdLst/>
              <a:ahLst/>
              <a:cxnLst/>
              <a:rect l="l" t="t" r="r" b="b"/>
              <a:pathLst>
                <a:path w="6016" h="6089" extrusionOk="0">
                  <a:moveTo>
                    <a:pt x="1241" y="1"/>
                  </a:moveTo>
                  <a:cubicBezTo>
                    <a:pt x="1087" y="96"/>
                    <a:pt x="1077" y="353"/>
                    <a:pt x="1178" y="501"/>
                  </a:cubicBezTo>
                  <a:cubicBezTo>
                    <a:pt x="1276" y="652"/>
                    <a:pt x="1444" y="738"/>
                    <a:pt x="1605" y="816"/>
                  </a:cubicBezTo>
                  <a:lnTo>
                    <a:pt x="3878" y="1929"/>
                  </a:lnTo>
                  <a:cubicBezTo>
                    <a:pt x="2679" y="1859"/>
                    <a:pt x="1477" y="1774"/>
                    <a:pt x="278" y="1703"/>
                  </a:cubicBezTo>
                  <a:lnTo>
                    <a:pt x="278" y="1703"/>
                  </a:lnTo>
                  <a:cubicBezTo>
                    <a:pt x="109" y="1894"/>
                    <a:pt x="162" y="2224"/>
                    <a:pt x="320" y="2420"/>
                  </a:cubicBezTo>
                  <a:cubicBezTo>
                    <a:pt x="476" y="2618"/>
                    <a:pt x="718" y="2729"/>
                    <a:pt x="949" y="2835"/>
                  </a:cubicBezTo>
                  <a:lnTo>
                    <a:pt x="3101" y="3815"/>
                  </a:lnTo>
                  <a:cubicBezTo>
                    <a:pt x="3237" y="3878"/>
                    <a:pt x="3373" y="3939"/>
                    <a:pt x="3519" y="3959"/>
                  </a:cubicBezTo>
                  <a:cubicBezTo>
                    <a:pt x="2377" y="3921"/>
                    <a:pt x="1266" y="3913"/>
                    <a:pt x="124" y="3878"/>
                  </a:cubicBezTo>
                  <a:lnTo>
                    <a:pt x="124" y="3878"/>
                  </a:lnTo>
                  <a:cubicBezTo>
                    <a:pt x="1" y="4087"/>
                    <a:pt x="112" y="4384"/>
                    <a:pt x="278" y="4560"/>
                  </a:cubicBezTo>
                  <a:cubicBezTo>
                    <a:pt x="444" y="4736"/>
                    <a:pt x="675" y="4834"/>
                    <a:pt x="901" y="4924"/>
                  </a:cubicBezTo>
                  <a:lnTo>
                    <a:pt x="3607" y="6026"/>
                  </a:lnTo>
                  <a:cubicBezTo>
                    <a:pt x="3713" y="6069"/>
                    <a:pt x="3825" y="6088"/>
                    <a:pt x="3939" y="6088"/>
                  </a:cubicBezTo>
                  <a:cubicBezTo>
                    <a:pt x="4218" y="6088"/>
                    <a:pt x="4506" y="5972"/>
                    <a:pt x="4723" y="5797"/>
                  </a:cubicBezTo>
                  <a:cubicBezTo>
                    <a:pt x="5246" y="5382"/>
                    <a:pt x="5241" y="4585"/>
                    <a:pt x="4713" y="4177"/>
                  </a:cubicBezTo>
                  <a:cubicBezTo>
                    <a:pt x="5136" y="4102"/>
                    <a:pt x="5480" y="3793"/>
                    <a:pt x="5601" y="3380"/>
                  </a:cubicBezTo>
                  <a:cubicBezTo>
                    <a:pt x="5716" y="2955"/>
                    <a:pt x="5591" y="2503"/>
                    <a:pt x="5269" y="2204"/>
                  </a:cubicBezTo>
                  <a:cubicBezTo>
                    <a:pt x="5674" y="2073"/>
                    <a:pt x="5998" y="1691"/>
                    <a:pt x="6006" y="1266"/>
                  </a:cubicBezTo>
                  <a:cubicBezTo>
                    <a:pt x="6016" y="838"/>
                    <a:pt x="5742" y="318"/>
                    <a:pt x="5319" y="270"/>
                  </a:cubicBezTo>
                  <a:cubicBezTo>
                    <a:pt x="3961" y="114"/>
                    <a:pt x="2601" y="23"/>
                    <a:pt x="1241" y="1"/>
                  </a:cubicBezTo>
                  <a:close/>
                </a:path>
              </a:pathLst>
            </a:custGeom>
            <a:solidFill>
              <a:srgbClr val="FFC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70"/>
            <p:cNvSpPr/>
            <p:nvPr/>
          </p:nvSpPr>
          <p:spPr>
            <a:xfrm>
              <a:off x="8055311" y="2645226"/>
              <a:ext cx="33642" cy="6393"/>
            </a:xfrm>
            <a:custGeom>
              <a:avLst/>
              <a:gdLst/>
              <a:ahLst/>
              <a:cxnLst/>
              <a:rect l="l" t="t" r="r" b="b"/>
              <a:pathLst>
                <a:path w="1605" h="305" fill="none" extrusionOk="0">
                  <a:moveTo>
                    <a:pt x="0" y="0"/>
                  </a:moveTo>
                  <a:lnTo>
                    <a:pt x="1605" y="304"/>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70"/>
            <p:cNvSpPr/>
            <p:nvPr/>
          </p:nvSpPr>
          <p:spPr>
            <a:xfrm>
              <a:off x="8042295" y="2688489"/>
              <a:ext cx="36010" cy="4234"/>
            </a:xfrm>
            <a:custGeom>
              <a:avLst/>
              <a:gdLst/>
              <a:ahLst/>
              <a:cxnLst/>
              <a:rect l="l" t="t" r="r" b="b"/>
              <a:pathLst>
                <a:path w="1718" h="202" fill="none" extrusionOk="0">
                  <a:moveTo>
                    <a:pt x="0" y="0"/>
                  </a:moveTo>
                  <a:lnTo>
                    <a:pt x="1718" y="202"/>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70"/>
            <p:cNvSpPr/>
            <p:nvPr/>
          </p:nvSpPr>
          <p:spPr>
            <a:xfrm>
              <a:off x="8033701" y="2636527"/>
              <a:ext cx="68646" cy="98892"/>
            </a:xfrm>
            <a:custGeom>
              <a:avLst/>
              <a:gdLst/>
              <a:ahLst/>
              <a:cxnLst/>
              <a:rect l="l" t="t" r="r" b="b"/>
              <a:pathLst>
                <a:path w="3275" h="4718" fill="none" extrusionOk="0">
                  <a:moveTo>
                    <a:pt x="0" y="4252"/>
                  </a:moveTo>
                  <a:cubicBezTo>
                    <a:pt x="375" y="4388"/>
                    <a:pt x="785" y="4644"/>
                    <a:pt x="1182" y="4680"/>
                  </a:cubicBezTo>
                  <a:cubicBezTo>
                    <a:pt x="1632" y="4717"/>
                    <a:pt x="2060" y="4489"/>
                    <a:pt x="2284" y="4096"/>
                  </a:cubicBezTo>
                  <a:cubicBezTo>
                    <a:pt x="2495" y="3712"/>
                    <a:pt x="2462" y="3156"/>
                    <a:pt x="2190" y="2811"/>
                  </a:cubicBezTo>
                  <a:cubicBezTo>
                    <a:pt x="2605" y="2668"/>
                    <a:pt x="2917" y="2321"/>
                    <a:pt x="3015" y="1894"/>
                  </a:cubicBezTo>
                  <a:cubicBezTo>
                    <a:pt x="3106" y="1474"/>
                    <a:pt x="3015" y="1001"/>
                    <a:pt x="2701" y="709"/>
                  </a:cubicBezTo>
                  <a:cubicBezTo>
                    <a:pt x="3013" y="604"/>
                    <a:pt x="3234" y="327"/>
                    <a:pt x="3274" y="0"/>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70"/>
            <p:cNvSpPr/>
            <p:nvPr/>
          </p:nvSpPr>
          <p:spPr>
            <a:xfrm>
              <a:off x="8021795" y="2743365"/>
              <a:ext cx="35214" cy="38442"/>
            </a:xfrm>
            <a:custGeom>
              <a:avLst/>
              <a:gdLst/>
              <a:ahLst/>
              <a:cxnLst/>
              <a:rect l="l" t="t" r="r" b="b"/>
              <a:pathLst>
                <a:path w="1680" h="1834" fill="none" extrusionOk="0">
                  <a:moveTo>
                    <a:pt x="380" y="0"/>
                  </a:moveTo>
                  <a:lnTo>
                    <a:pt x="1240" y="327"/>
                  </a:lnTo>
                  <a:cubicBezTo>
                    <a:pt x="1562" y="450"/>
                    <a:pt x="1680" y="858"/>
                    <a:pt x="1607" y="1192"/>
                  </a:cubicBezTo>
                  <a:cubicBezTo>
                    <a:pt x="1524" y="1536"/>
                    <a:pt x="1230" y="1788"/>
                    <a:pt x="878" y="1816"/>
                  </a:cubicBezTo>
                  <a:cubicBezTo>
                    <a:pt x="551" y="1833"/>
                    <a:pt x="252" y="1650"/>
                    <a:pt x="0" y="1443"/>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70"/>
            <p:cNvSpPr/>
            <p:nvPr/>
          </p:nvSpPr>
          <p:spPr>
            <a:xfrm>
              <a:off x="7531099" y="3230895"/>
              <a:ext cx="384501" cy="243310"/>
            </a:xfrm>
            <a:custGeom>
              <a:avLst/>
              <a:gdLst/>
              <a:ahLst/>
              <a:cxnLst/>
              <a:rect l="l" t="t" r="r" b="b"/>
              <a:pathLst>
                <a:path w="18344" h="11608" extrusionOk="0">
                  <a:moveTo>
                    <a:pt x="11429" y="0"/>
                  </a:moveTo>
                  <a:lnTo>
                    <a:pt x="4931" y="221"/>
                  </a:lnTo>
                  <a:cubicBezTo>
                    <a:pt x="4931" y="221"/>
                    <a:pt x="0" y="3649"/>
                    <a:pt x="3785" y="9065"/>
                  </a:cubicBezTo>
                  <a:lnTo>
                    <a:pt x="8122" y="11338"/>
                  </a:lnTo>
                  <a:cubicBezTo>
                    <a:pt x="9460" y="11518"/>
                    <a:pt x="10806" y="11607"/>
                    <a:pt x="12153" y="11607"/>
                  </a:cubicBezTo>
                  <a:cubicBezTo>
                    <a:pt x="12881" y="11607"/>
                    <a:pt x="13608" y="11581"/>
                    <a:pt x="14335" y="11529"/>
                  </a:cubicBezTo>
                  <a:cubicBezTo>
                    <a:pt x="14753" y="11499"/>
                    <a:pt x="15198" y="11449"/>
                    <a:pt x="15520" y="11180"/>
                  </a:cubicBezTo>
                  <a:cubicBezTo>
                    <a:pt x="15841" y="10913"/>
                    <a:pt x="16168" y="10199"/>
                    <a:pt x="15839" y="9940"/>
                  </a:cubicBezTo>
                  <a:cubicBezTo>
                    <a:pt x="16246" y="9862"/>
                    <a:pt x="16571" y="9560"/>
                    <a:pt x="16679" y="9163"/>
                  </a:cubicBezTo>
                  <a:cubicBezTo>
                    <a:pt x="16779" y="8773"/>
                    <a:pt x="16679" y="8323"/>
                    <a:pt x="16364" y="8072"/>
                  </a:cubicBezTo>
                  <a:cubicBezTo>
                    <a:pt x="16842" y="8004"/>
                    <a:pt x="17240" y="7677"/>
                    <a:pt x="17400" y="7224"/>
                  </a:cubicBezTo>
                  <a:cubicBezTo>
                    <a:pt x="17551" y="6779"/>
                    <a:pt x="17521" y="6236"/>
                    <a:pt x="17187" y="5904"/>
                  </a:cubicBezTo>
                  <a:cubicBezTo>
                    <a:pt x="18059" y="5582"/>
                    <a:pt x="18343" y="4483"/>
                    <a:pt x="17732" y="3779"/>
                  </a:cubicBezTo>
                  <a:lnTo>
                    <a:pt x="11429" y="0"/>
                  </a:lnTo>
                  <a:close/>
                </a:path>
              </a:pathLst>
            </a:custGeom>
            <a:solidFill>
              <a:srgbClr val="FFC9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70"/>
            <p:cNvSpPr/>
            <p:nvPr/>
          </p:nvSpPr>
          <p:spPr>
            <a:xfrm>
              <a:off x="7817279" y="3314529"/>
              <a:ext cx="75668" cy="41984"/>
            </a:xfrm>
            <a:custGeom>
              <a:avLst/>
              <a:gdLst/>
              <a:ahLst/>
              <a:cxnLst/>
              <a:rect l="l" t="t" r="r" b="b"/>
              <a:pathLst>
                <a:path w="3610" h="2003" fill="none" extrusionOk="0">
                  <a:moveTo>
                    <a:pt x="1" y="1"/>
                  </a:moveTo>
                  <a:lnTo>
                    <a:pt x="3609" y="2002"/>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70"/>
            <p:cNvSpPr/>
            <p:nvPr/>
          </p:nvSpPr>
          <p:spPr>
            <a:xfrm>
              <a:off x="7793153" y="3371878"/>
              <a:ext cx="86504" cy="30749"/>
            </a:xfrm>
            <a:custGeom>
              <a:avLst/>
              <a:gdLst/>
              <a:ahLst/>
              <a:cxnLst/>
              <a:rect l="l" t="t" r="r" b="b"/>
              <a:pathLst>
                <a:path w="4127" h="1467" fill="none" extrusionOk="0">
                  <a:moveTo>
                    <a:pt x="0" y="0"/>
                  </a:moveTo>
                  <a:lnTo>
                    <a:pt x="4127" y="1466"/>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70"/>
            <p:cNvSpPr/>
            <p:nvPr/>
          </p:nvSpPr>
          <p:spPr>
            <a:xfrm>
              <a:off x="7784915" y="3429060"/>
              <a:ext cx="77722" cy="11570"/>
            </a:xfrm>
            <a:custGeom>
              <a:avLst/>
              <a:gdLst/>
              <a:ahLst/>
              <a:cxnLst/>
              <a:rect l="l" t="t" r="r" b="b"/>
              <a:pathLst>
                <a:path w="3708" h="552" fill="none" extrusionOk="0">
                  <a:moveTo>
                    <a:pt x="1" y="1"/>
                  </a:moveTo>
                  <a:lnTo>
                    <a:pt x="3707" y="551"/>
                  </a:ln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70"/>
            <p:cNvSpPr/>
            <p:nvPr/>
          </p:nvSpPr>
          <p:spPr>
            <a:xfrm>
              <a:off x="7721844" y="4385738"/>
              <a:ext cx="120649" cy="52674"/>
            </a:xfrm>
            <a:custGeom>
              <a:avLst/>
              <a:gdLst/>
              <a:ahLst/>
              <a:cxnLst/>
              <a:rect l="l" t="t" r="r" b="b"/>
              <a:pathLst>
                <a:path w="5756" h="2513" fill="none" extrusionOk="0">
                  <a:moveTo>
                    <a:pt x="0" y="1552"/>
                  </a:moveTo>
                  <a:cubicBezTo>
                    <a:pt x="98" y="636"/>
                    <a:pt x="953" y="0"/>
                    <a:pt x="1858" y="166"/>
                  </a:cubicBezTo>
                  <a:cubicBezTo>
                    <a:pt x="2761" y="332"/>
                    <a:pt x="3334" y="1232"/>
                    <a:pt x="3100" y="2122"/>
                  </a:cubicBezTo>
                  <a:cubicBezTo>
                    <a:pt x="3397" y="1624"/>
                    <a:pt x="3976" y="1320"/>
                    <a:pt x="4549" y="1406"/>
                  </a:cubicBezTo>
                  <a:cubicBezTo>
                    <a:pt x="5120" y="1494"/>
                    <a:pt x="5620" y="1951"/>
                    <a:pt x="5756" y="2512"/>
                  </a:cubicBezTo>
                </a:path>
              </a:pathLst>
            </a:custGeom>
            <a:noFill/>
            <a:ln w="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70"/>
            <p:cNvSpPr/>
            <p:nvPr/>
          </p:nvSpPr>
          <p:spPr>
            <a:xfrm>
              <a:off x="7742239" y="4307302"/>
              <a:ext cx="51710" cy="29743"/>
            </a:xfrm>
            <a:custGeom>
              <a:avLst/>
              <a:gdLst/>
              <a:ahLst/>
              <a:cxnLst/>
              <a:rect l="l" t="t" r="r" b="b"/>
              <a:pathLst>
                <a:path w="2467" h="1419" fill="none" extrusionOk="0">
                  <a:moveTo>
                    <a:pt x="0" y="795"/>
                  </a:moveTo>
                  <a:cubicBezTo>
                    <a:pt x="272" y="285"/>
                    <a:pt x="913" y="1"/>
                    <a:pt x="1476" y="141"/>
                  </a:cubicBezTo>
                  <a:cubicBezTo>
                    <a:pt x="2037" y="285"/>
                    <a:pt x="2467" y="838"/>
                    <a:pt x="2462" y="1419"/>
                  </a:cubicBezTo>
                </a:path>
              </a:pathLst>
            </a:custGeom>
            <a:noFill/>
            <a:ln w="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70"/>
            <p:cNvSpPr/>
            <p:nvPr/>
          </p:nvSpPr>
          <p:spPr>
            <a:xfrm>
              <a:off x="7287177" y="4356372"/>
              <a:ext cx="65376" cy="23958"/>
            </a:xfrm>
            <a:custGeom>
              <a:avLst/>
              <a:gdLst/>
              <a:ahLst/>
              <a:cxnLst/>
              <a:rect l="l" t="t" r="r" b="b"/>
              <a:pathLst>
                <a:path w="3119" h="1143" fill="none" extrusionOk="0">
                  <a:moveTo>
                    <a:pt x="0" y="1044"/>
                  </a:moveTo>
                  <a:cubicBezTo>
                    <a:pt x="259" y="425"/>
                    <a:pt x="920" y="1"/>
                    <a:pt x="1592" y="23"/>
                  </a:cubicBezTo>
                  <a:cubicBezTo>
                    <a:pt x="2263" y="43"/>
                    <a:pt x="2897" y="508"/>
                    <a:pt x="3118" y="1142"/>
                  </a:cubicBezTo>
                </a:path>
              </a:pathLst>
            </a:custGeom>
            <a:noFill/>
            <a:ln w="60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70"/>
            <p:cNvSpPr/>
            <p:nvPr/>
          </p:nvSpPr>
          <p:spPr>
            <a:xfrm>
              <a:off x="7212640" y="4460946"/>
              <a:ext cx="125784" cy="28485"/>
            </a:xfrm>
            <a:custGeom>
              <a:avLst/>
              <a:gdLst/>
              <a:ahLst/>
              <a:cxnLst/>
              <a:rect l="l" t="t" r="r" b="b"/>
              <a:pathLst>
                <a:path w="6001" h="1359" fill="none" extrusionOk="0">
                  <a:moveTo>
                    <a:pt x="1" y="1358"/>
                  </a:moveTo>
                  <a:cubicBezTo>
                    <a:pt x="144" y="926"/>
                    <a:pt x="582" y="609"/>
                    <a:pt x="1037" y="609"/>
                  </a:cubicBezTo>
                  <a:cubicBezTo>
                    <a:pt x="1492" y="609"/>
                    <a:pt x="1932" y="923"/>
                    <a:pt x="2078" y="1353"/>
                  </a:cubicBezTo>
                  <a:cubicBezTo>
                    <a:pt x="2417" y="604"/>
                    <a:pt x="3237" y="0"/>
                    <a:pt x="4059" y="10"/>
                  </a:cubicBezTo>
                  <a:cubicBezTo>
                    <a:pt x="4884" y="18"/>
                    <a:pt x="5676" y="551"/>
                    <a:pt x="6000" y="1308"/>
                  </a:cubicBezTo>
                </a:path>
              </a:pathLst>
            </a:custGeom>
            <a:noFill/>
            <a:ln w="60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98152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04E75-794C-4B8E-933C-43E768903E3D}"/>
              </a:ext>
            </a:extLst>
          </p:cNvPr>
          <p:cNvSpPr txBox="1"/>
          <p:nvPr/>
        </p:nvSpPr>
        <p:spPr>
          <a:xfrm>
            <a:off x="0" y="-5251"/>
            <a:ext cx="9144000" cy="523220"/>
          </a:xfrm>
          <a:prstGeom prst="rect">
            <a:avLst/>
          </a:prstGeom>
          <a:solidFill>
            <a:schemeClr val="accent5">
              <a:lumMod val="40000"/>
              <a:lumOff val="60000"/>
            </a:schemeClr>
          </a:solidFill>
          <a:ln>
            <a:noFill/>
          </a:ln>
        </p:spPr>
        <p:txBody>
          <a:bodyPr wrap="square">
            <a:spAutoFit/>
          </a:bodyPr>
          <a:lstStyle/>
          <a:p>
            <a:r>
              <a:rPr lang="en-US" sz="2800" i="0" dirty="0">
                <a:solidFill>
                  <a:srgbClr val="002060"/>
                </a:solidFill>
                <a:effectLst/>
                <a:latin typeface="Times New Roman" panose="02020603050405020304" pitchFamily="18" charset="0"/>
                <a:cs typeface="Times New Roman" panose="02020603050405020304" pitchFamily="18" charset="0"/>
              </a:rPr>
              <a:t>3. </a:t>
            </a:r>
            <a:r>
              <a:rPr lang="en-US" sz="2800" i="0" dirty="0" err="1">
                <a:solidFill>
                  <a:srgbClr val="002060"/>
                </a:solidFill>
                <a:effectLst/>
                <a:latin typeface="Times New Roman" panose="02020603050405020304" pitchFamily="18" charset="0"/>
                <a:cs typeface="Times New Roman" panose="02020603050405020304" pitchFamily="18" charset="0"/>
              </a:rPr>
              <a:t>Công</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xã</a:t>
            </a:r>
            <a:r>
              <a:rPr lang="en-US" sz="2800" i="0" dirty="0">
                <a:solidFill>
                  <a:srgbClr val="002060"/>
                </a:solidFill>
                <a:effectLst/>
                <a:latin typeface="Times New Roman" panose="02020603050405020304" pitchFamily="18" charset="0"/>
                <a:cs typeface="Times New Roman" panose="02020603050405020304" pitchFamily="18" charset="0"/>
              </a:rPr>
              <a:t> Pa-</a:t>
            </a:r>
            <a:r>
              <a:rPr lang="en-US" sz="2800" i="0" dirty="0" err="1">
                <a:solidFill>
                  <a:srgbClr val="002060"/>
                </a:solidFill>
                <a:effectLst/>
                <a:latin typeface="Times New Roman" panose="02020603050405020304" pitchFamily="18" charset="0"/>
                <a:cs typeface="Times New Roman" panose="02020603050405020304" pitchFamily="18" charset="0"/>
              </a:rPr>
              <a:t>ri</a:t>
            </a:r>
            <a:r>
              <a:rPr lang="en-US" sz="2800" i="0" dirty="0">
                <a:solidFill>
                  <a:srgbClr val="002060"/>
                </a:solidFill>
                <a:effectLst/>
                <a:latin typeface="Times New Roman" panose="02020603050405020304" pitchFamily="18" charset="0"/>
                <a:cs typeface="Times New Roman" panose="02020603050405020304" pitchFamily="18" charset="0"/>
              </a:rPr>
              <a:t> (1871) </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6804288-53BE-4159-9AA3-9C65FCC41270}"/>
              </a:ext>
            </a:extLst>
          </p:cNvPr>
          <p:cNvPicPr>
            <a:picLocks noChangeAspect="1"/>
          </p:cNvPicPr>
          <p:nvPr/>
        </p:nvPicPr>
        <p:blipFill rotWithShape="1">
          <a:blip r:embed="rId2"/>
          <a:srcRect l="26631" t="14247" r="27615"/>
          <a:stretch/>
        </p:blipFill>
        <p:spPr>
          <a:xfrm>
            <a:off x="4957385" y="748326"/>
            <a:ext cx="4295104" cy="4093871"/>
          </a:xfrm>
          <a:prstGeom prst="rect">
            <a:avLst/>
          </a:prstGeom>
        </p:spPr>
      </p:pic>
      <p:sp>
        <p:nvSpPr>
          <p:cNvPr id="11" name="Text Box 4">
            <a:extLst>
              <a:ext uri="{FF2B5EF4-FFF2-40B4-BE49-F238E27FC236}">
                <a16:creationId xmlns:a16="http://schemas.microsoft.com/office/drawing/2014/main" id="{C108442F-A16E-417C-B8E6-B78A70C77E81}"/>
              </a:ext>
            </a:extLst>
          </p:cNvPr>
          <p:cNvSpPr txBox="1">
            <a:spLocks noChangeArrowheads="1"/>
          </p:cNvSpPr>
          <p:nvPr/>
        </p:nvSpPr>
        <p:spPr bwMode="auto">
          <a:xfrm>
            <a:off x="90917" y="648774"/>
            <a:ext cx="4889715" cy="3416320"/>
          </a:xfrm>
          <a:prstGeom prst="rect">
            <a:avLst/>
          </a:prstGeom>
          <a:solidFill>
            <a:schemeClr val="bg1"/>
          </a:solidFill>
          <a:ln w="9525">
            <a:solidFill>
              <a:srgbClr val="FF00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US" altLang="vi-VN" sz="2400" dirty="0" err="1">
                <a:solidFill>
                  <a:schemeClr val="bg2"/>
                </a:solidFill>
                <a:latin typeface="Times New Roman" panose="02020603050405020304" pitchFamily="18" charset="0"/>
                <a:cs typeface="Times New Roman" panose="02020603050405020304" pitchFamily="18" charset="0"/>
              </a:rPr>
              <a:t>Công</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xã</a:t>
            </a:r>
            <a:r>
              <a:rPr lang="en-US" altLang="vi-VN" sz="2400" dirty="0">
                <a:solidFill>
                  <a:schemeClr val="bg2"/>
                </a:solidFill>
                <a:latin typeface="Times New Roman" panose="02020603050405020304" pitchFamily="18" charset="0"/>
                <a:cs typeface="Times New Roman" panose="02020603050405020304" pitchFamily="18" charset="0"/>
              </a:rPr>
              <a:t> Pa-</a:t>
            </a:r>
            <a:r>
              <a:rPr lang="en-US" altLang="vi-VN" sz="2400" dirty="0" err="1">
                <a:solidFill>
                  <a:schemeClr val="bg2"/>
                </a:solidFill>
                <a:latin typeface="Times New Roman" panose="02020603050405020304" pitchFamily="18" charset="0"/>
                <a:cs typeface="Times New Roman" panose="02020603050405020304" pitchFamily="18" charset="0"/>
              </a:rPr>
              <a:t>ri</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chỉ</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tồn</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tại</a:t>
            </a:r>
            <a:r>
              <a:rPr lang="en-US" altLang="vi-VN" sz="2400" dirty="0">
                <a:solidFill>
                  <a:schemeClr val="bg2"/>
                </a:solidFill>
                <a:latin typeface="Times New Roman" panose="02020603050405020304" pitchFamily="18" charset="0"/>
                <a:cs typeface="Times New Roman" panose="02020603050405020304" pitchFamily="18" charset="0"/>
              </a:rPr>
              <a:t> 72 </a:t>
            </a:r>
            <a:r>
              <a:rPr lang="en-US" altLang="vi-VN" sz="2400" dirty="0" err="1">
                <a:solidFill>
                  <a:schemeClr val="bg2"/>
                </a:solidFill>
                <a:latin typeface="Times New Roman" panose="02020603050405020304" pitchFamily="18" charset="0"/>
                <a:cs typeface="Times New Roman" panose="02020603050405020304" pitchFamily="18" charset="0"/>
              </a:rPr>
              <a:t>ngày</a:t>
            </a:r>
            <a:r>
              <a:rPr lang="en-US" altLang="vi-VN" sz="2400" dirty="0">
                <a:solidFill>
                  <a:schemeClr val="bg2"/>
                </a:solidFill>
                <a:latin typeface="Times New Roman" panose="02020603050405020304" pitchFamily="18" charset="0"/>
                <a:cs typeface="Times New Roman" panose="02020603050405020304" pitchFamily="18" charset="0"/>
              </a:rPr>
              <a:t> (18/3 – 27/5/1871), </a:t>
            </a:r>
            <a:r>
              <a:rPr lang="en-US" altLang="vi-VN" sz="2400" dirty="0" err="1">
                <a:solidFill>
                  <a:schemeClr val="bg2"/>
                </a:solidFill>
                <a:latin typeface="Times New Roman" panose="02020603050405020304" pitchFamily="18" charset="0"/>
                <a:cs typeface="Times New Roman" panose="02020603050405020304" pitchFamily="18" charset="0"/>
              </a:rPr>
              <a:t>Chủ</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tịch</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Hồ</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Chí</a:t>
            </a:r>
            <a:r>
              <a:rPr lang="en-US" altLang="vi-VN" sz="2400" dirty="0">
                <a:solidFill>
                  <a:schemeClr val="bg2"/>
                </a:solidFill>
                <a:latin typeface="Times New Roman" panose="02020603050405020304" pitchFamily="18" charset="0"/>
                <a:cs typeface="Times New Roman" panose="02020603050405020304" pitchFamily="18" charset="0"/>
              </a:rPr>
              <a:t> Minh, </a:t>
            </a:r>
            <a:r>
              <a:rPr lang="en-US" altLang="vi-VN" sz="2400" dirty="0" err="1">
                <a:solidFill>
                  <a:schemeClr val="bg2"/>
                </a:solidFill>
                <a:latin typeface="Times New Roman" panose="02020603050405020304" pitchFamily="18" charset="0"/>
                <a:cs typeface="Times New Roman" panose="02020603050405020304" pitchFamily="18" charset="0"/>
              </a:rPr>
              <a:t>đã</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nhận</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xét</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như</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sau</a:t>
            </a:r>
            <a:r>
              <a:rPr lang="en-US" altLang="vi-VN" sz="2400" dirty="0">
                <a:solidFill>
                  <a:schemeClr val="bg2"/>
                </a:solidFill>
                <a:latin typeface="Times New Roman" panose="02020603050405020304" pitchFamily="18" charset="0"/>
                <a:cs typeface="Times New Roman" panose="02020603050405020304" pitchFamily="18" charset="0"/>
              </a:rPr>
              <a:t>: “Pa-</a:t>
            </a:r>
            <a:r>
              <a:rPr lang="en-US" altLang="vi-VN" sz="2400" dirty="0" err="1">
                <a:solidFill>
                  <a:schemeClr val="bg2"/>
                </a:solidFill>
                <a:latin typeface="Times New Roman" panose="02020603050405020304" pitchFamily="18" charset="0"/>
                <a:cs typeface="Times New Roman" panose="02020603050405020304" pitchFamily="18" charset="0"/>
              </a:rPr>
              <a:t>ri</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công</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xã</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vì</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tổ</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chức</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không</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khéo</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và</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vì</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không</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liên</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lạc</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với</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dân</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cày</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đến</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nổi</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thất</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bại</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Cách</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mệnh</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thì</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phải</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có</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tổ</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chức</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rất</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vững</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bền</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mới</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thành</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công</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Muốn</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làm</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cách</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mệnh</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thì</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cũng</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không</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nên</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sợ</a:t>
            </a:r>
            <a:r>
              <a:rPr lang="en-US" altLang="vi-VN" sz="2400" dirty="0">
                <a:solidFill>
                  <a:schemeClr val="bg2"/>
                </a:solidFill>
                <a:latin typeface="Times New Roman" panose="02020603050405020304" pitchFamily="18" charset="0"/>
                <a:cs typeface="Times New Roman" panose="02020603050405020304" pitchFamily="18" charset="0"/>
              </a:rPr>
              <a:t> </a:t>
            </a:r>
            <a:r>
              <a:rPr lang="en-US" altLang="vi-VN" sz="2400" dirty="0" err="1">
                <a:solidFill>
                  <a:schemeClr val="bg2"/>
                </a:solidFill>
                <a:latin typeface="Times New Roman" panose="02020603050405020304" pitchFamily="18" charset="0"/>
                <a:cs typeface="Times New Roman" panose="02020603050405020304" pitchFamily="18" charset="0"/>
              </a:rPr>
              <a:t>phải</a:t>
            </a:r>
            <a:r>
              <a:rPr lang="en-US" altLang="vi-VN" sz="2400" dirty="0">
                <a:solidFill>
                  <a:schemeClr val="bg2"/>
                </a:solidFill>
                <a:latin typeface="Times New Roman" panose="02020603050405020304" pitchFamily="18" charset="0"/>
                <a:cs typeface="Times New Roman" panose="02020603050405020304" pitchFamily="18" charset="0"/>
              </a:rPr>
              <a:t> hi </a:t>
            </a:r>
            <a:r>
              <a:rPr lang="en-US" altLang="vi-VN" sz="2400" dirty="0" err="1">
                <a:solidFill>
                  <a:schemeClr val="bg2"/>
                </a:solidFill>
                <a:latin typeface="Times New Roman" panose="02020603050405020304" pitchFamily="18" charset="0"/>
                <a:cs typeface="Times New Roman" panose="02020603050405020304" pitchFamily="18" charset="0"/>
              </a:rPr>
              <a:t>sinh</a:t>
            </a:r>
            <a:r>
              <a:rPr lang="en-US" altLang="vi-VN" sz="2400" dirty="0">
                <a:solidFill>
                  <a:schemeClr val="bg2"/>
                </a:solidFill>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id="{F9B8EBFD-B4BB-4692-98EA-5015F0B70EFE}"/>
              </a:ext>
            </a:extLst>
          </p:cNvPr>
          <p:cNvSpPr/>
          <p:nvPr/>
        </p:nvSpPr>
        <p:spPr>
          <a:xfrm>
            <a:off x="162732" y="4195899"/>
            <a:ext cx="4572000" cy="646331"/>
          </a:xfrm>
          <a:prstGeom prst="rect">
            <a:avLst/>
          </a:prstGeom>
        </p:spPr>
        <p:txBody>
          <a:bodyPr>
            <a:spAutoFit/>
          </a:bodyPr>
          <a:lstStyle/>
          <a:p>
            <a:pPr algn="just"/>
            <a:r>
              <a:rPr lang="en-US" altLang="vi-VN" sz="1800" b="1" dirty="0">
                <a:solidFill>
                  <a:srgbClr val="FF0000"/>
                </a:solidFill>
                <a:latin typeface="Times New Roman" panose="02020603050405020304" pitchFamily="18" charset="0"/>
                <a:cs typeface="Times New Roman" panose="02020603050405020304" pitchFamily="18" charset="0"/>
              </a:rPr>
              <a:t>Qua </a:t>
            </a:r>
            <a:r>
              <a:rPr lang="en-US" altLang="vi-VN" sz="1800" b="1" dirty="0" err="1">
                <a:solidFill>
                  <a:srgbClr val="FF0000"/>
                </a:solidFill>
                <a:latin typeface="Times New Roman" panose="02020603050405020304" pitchFamily="18" charset="0"/>
                <a:cs typeface="Times New Roman" panose="02020603050405020304" pitchFamily="18" charset="0"/>
              </a:rPr>
              <a:t>nhận</a:t>
            </a:r>
            <a:r>
              <a:rPr lang="en-US" altLang="vi-VN" sz="1800" b="1" dirty="0">
                <a:solidFill>
                  <a:srgbClr val="FF0000"/>
                </a:solidFill>
                <a:latin typeface="Times New Roman" panose="02020603050405020304" pitchFamily="18" charset="0"/>
                <a:cs typeface="Times New Roman" panose="02020603050405020304" pitchFamily="18" charset="0"/>
              </a:rPr>
              <a:t> </a:t>
            </a:r>
            <a:r>
              <a:rPr lang="en-US" altLang="vi-VN" sz="1800" b="1" dirty="0" err="1">
                <a:solidFill>
                  <a:srgbClr val="FF0000"/>
                </a:solidFill>
                <a:latin typeface="Times New Roman" panose="02020603050405020304" pitchFamily="18" charset="0"/>
                <a:cs typeface="Times New Roman" panose="02020603050405020304" pitchFamily="18" charset="0"/>
              </a:rPr>
              <a:t>xét</a:t>
            </a:r>
            <a:r>
              <a:rPr lang="en-US" altLang="vi-VN" sz="1800" b="1" dirty="0">
                <a:solidFill>
                  <a:srgbClr val="FF0000"/>
                </a:solidFill>
                <a:latin typeface="Times New Roman" panose="02020603050405020304" pitchFamily="18" charset="0"/>
                <a:cs typeface="Times New Roman" panose="02020603050405020304" pitchFamily="18" charset="0"/>
              </a:rPr>
              <a:t> </a:t>
            </a:r>
            <a:r>
              <a:rPr lang="en-US" altLang="vi-VN" sz="1800" b="1" dirty="0" err="1">
                <a:solidFill>
                  <a:srgbClr val="FF0000"/>
                </a:solidFill>
                <a:latin typeface="Times New Roman" panose="02020603050405020304" pitchFamily="18" charset="0"/>
                <a:cs typeface="Times New Roman" panose="02020603050405020304" pitchFamily="18" charset="0"/>
              </a:rPr>
              <a:t>của</a:t>
            </a:r>
            <a:r>
              <a:rPr lang="en-US" altLang="vi-VN" sz="1800" b="1" dirty="0">
                <a:solidFill>
                  <a:srgbClr val="FF0000"/>
                </a:solidFill>
                <a:latin typeface="Times New Roman" panose="02020603050405020304" pitchFamily="18" charset="0"/>
                <a:cs typeface="Times New Roman" panose="02020603050405020304" pitchFamily="18" charset="0"/>
              </a:rPr>
              <a:t> </a:t>
            </a:r>
            <a:r>
              <a:rPr lang="en-US" altLang="vi-VN" sz="1800" b="1" dirty="0" err="1">
                <a:solidFill>
                  <a:srgbClr val="FF0000"/>
                </a:solidFill>
                <a:latin typeface="Times New Roman" panose="02020603050405020304" pitchFamily="18" charset="0"/>
                <a:cs typeface="Times New Roman" panose="02020603050405020304" pitchFamily="18" charset="0"/>
              </a:rPr>
              <a:t>Chủ</a:t>
            </a:r>
            <a:r>
              <a:rPr lang="en-US" altLang="vi-VN" sz="1800" b="1" dirty="0">
                <a:solidFill>
                  <a:srgbClr val="FF0000"/>
                </a:solidFill>
                <a:latin typeface="Times New Roman" panose="02020603050405020304" pitchFamily="18" charset="0"/>
                <a:cs typeface="Times New Roman" panose="02020603050405020304" pitchFamily="18" charset="0"/>
              </a:rPr>
              <a:t> </a:t>
            </a:r>
            <a:r>
              <a:rPr lang="en-US" altLang="vi-VN" sz="1800" b="1" dirty="0" err="1">
                <a:solidFill>
                  <a:srgbClr val="FF0000"/>
                </a:solidFill>
                <a:latin typeface="Times New Roman" panose="02020603050405020304" pitchFamily="18" charset="0"/>
                <a:cs typeface="Times New Roman" panose="02020603050405020304" pitchFamily="18" charset="0"/>
              </a:rPr>
              <a:t>tịch</a:t>
            </a:r>
            <a:r>
              <a:rPr lang="en-US" altLang="vi-VN" sz="1800" b="1" dirty="0">
                <a:solidFill>
                  <a:srgbClr val="FF0000"/>
                </a:solidFill>
                <a:latin typeface="Times New Roman" panose="02020603050405020304" pitchFamily="18" charset="0"/>
                <a:cs typeface="Times New Roman" panose="02020603050405020304" pitchFamily="18" charset="0"/>
              </a:rPr>
              <a:t> </a:t>
            </a:r>
            <a:r>
              <a:rPr lang="en-US" altLang="vi-VN" sz="1800" b="1" dirty="0" err="1">
                <a:solidFill>
                  <a:srgbClr val="FF0000"/>
                </a:solidFill>
                <a:latin typeface="Times New Roman" panose="02020603050405020304" pitchFamily="18" charset="0"/>
                <a:cs typeface="Times New Roman" panose="02020603050405020304" pitchFamily="18" charset="0"/>
              </a:rPr>
              <a:t>Hồ</a:t>
            </a:r>
            <a:r>
              <a:rPr lang="en-US" altLang="vi-VN" sz="1800" b="1" dirty="0">
                <a:solidFill>
                  <a:srgbClr val="FF0000"/>
                </a:solidFill>
                <a:latin typeface="Times New Roman" panose="02020603050405020304" pitchFamily="18" charset="0"/>
                <a:cs typeface="Times New Roman" panose="02020603050405020304" pitchFamily="18" charset="0"/>
              </a:rPr>
              <a:t> </a:t>
            </a:r>
            <a:r>
              <a:rPr lang="en-US" altLang="vi-VN" sz="1800" b="1" dirty="0" err="1">
                <a:solidFill>
                  <a:srgbClr val="FF0000"/>
                </a:solidFill>
                <a:latin typeface="Times New Roman" panose="02020603050405020304" pitchFamily="18" charset="0"/>
                <a:cs typeface="Times New Roman" panose="02020603050405020304" pitchFamily="18" charset="0"/>
              </a:rPr>
              <a:t>Chí</a:t>
            </a:r>
            <a:r>
              <a:rPr lang="en-US" altLang="vi-VN" sz="1800" b="1" dirty="0">
                <a:solidFill>
                  <a:srgbClr val="FF0000"/>
                </a:solidFill>
                <a:latin typeface="Times New Roman" panose="02020603050405020304" pitchFamily="18" charset="0"/>
                <a:cs typeface="Times New Roman" panose="02020603050405020304" pitchFamily="18" charset="0"/>
              </a:rPr>
              <a:t> Minh, </a:t>
            </a:r>
            <a:r>
              <a:rPr lang="en-US" altLang="vi-VN" sz="1800" b="1" dirty="0" err="1">
                <a:solidFill>
                  <a:srgbClr val="FF0000"/>
                </a:solidFill>
                <a:latin typeface="Times New Roman" panose="02020603050405020304" pitchFamily="18" charset="0"/>
                <a:cs typeface="Times New Roman" panose="02020603050405020304" pitchFamily="18" charset="0"/>
              </a:rPr>
              <a:t>em</a:t>
            </a:r>
            <a:r>
              <a:rPr lang="en-US" altLang="vi-VN" sz="1800" b="1" dirty="0">
                <a:solidFill>
                  <a:srgbClr val="FF0000"/>
                </a:solidFill>
                <a:latin typeface="Times New Roman" panose="02020603050405020304" pitchFamily="18" charset="0"/>
                <a:cs typeface="Times New Roman" panose="02020603050405020304" pitchFamily="18" charset="0"/>
              </a:rPr>
              <a:t> </a:t>
            </a:r>
            <a:r>
              <a:rPr lang="en-US" altLang="vi-VN" sz="1800" b="1" dirty="0" err="1">
                <a:solidFill>
                  <a:srgbClr val="FF0000"/>
                </a:solidFill>
                <a:latin typeface="Times New Roman" panose="02020603050405020304" pitchFamily="18" charset="0"/>
                <a:cs typeface="Times New Roman" panose="02020603050405020304" pitchFamily="18" charset="0"/>
              </a:rPr>
              <a:t>hãy</a:t>
            </a:r>
            <a:r>
              <a:rPr lang="en-US" altLang="vi-VN" sz="1800" b="1" dirty="0">
                <a:solidFill>
                  <a:srgbClr val="FF0000"/>
                </a:solidFill>
                <a:latin typeface="Times New Roman" panose="02020603050405020304" pitchFamily="18" charset="0"/>
                <a:cs typeface="Times New Roman" panose="02020603050405020304" pitchFamily="18" charset="0"/>
              </a:rPr>
              <a:t> </a:t>
            </a:r>
            <a:r>
              <a:rPr lang="en-US" altLang="vi-VN" sz="1800" b="1" dirty="0" err="1">
                <a:solidFill>
                  <a:srgbClr val="FF0000"/>
                </a:solidFill>
                <a:latin typeface="Times New Roman" panose="02020603050405020304" pitchFamily="18" charset="0"/>
                <a:cs typeface="Times New Roman" panose="02020603050405020304" pitchFamily="18" charset="0"/>
              </a:rPr>
              <a:t>rút</a:t>
            </a:r>
            <a:r>
              <a:rPr lang="en-US" altLang="vi-VN" sz="1800" b="1" dirty="0">
                <a:solidFill>
                  <a:srgbClr val="FF0000"/>
                </a:solidFill>
                <a:latin typeface="Times New Roman" panose="02020603050405020304" pitchFamily="18" charset="0"/>
                <a:cs typeface="Times New Roman" panose="02020603050405020304" pitchFamily="18" charset="0"/>
              </a:rPr>
              <a:t> ra </a:t>
            </a:r>
            <a:r>
              <a:rPr lang="en-US" altLang="vi-VN" sz="1800" b="1" dirty="0" err="1">
                <a:solidFill>
                  <a:srgbClr val="FF0000"/>
                </a:solidFill>
                <a:latin typeface="Times New Roman" panose="02020603050405020304" pitchFamily="18" charset="0"/>
                <a:cs typeface="Times New Roman" panose="02020603050405020304" pitchFamily="18" charset="0"/>
              </a:rPr>
              <a:t>bài</a:t>
            </a:r>
            <a:r>
              <a:rPr lang="en-US" altLang="vi-VN" sz="1800" b="1" dirty="0">
                <a:solidFill>
                  <a:srgbClr val="FF0000"/>
                </a:solidFill>
                <a:latin typeface="Times New Roman" panose="02020603050405020304" pitchFamily="18" charset="0"/>
                <a:cs typeface="Times New Roman" panose="02020603050405020304" pitchFamily="18" charset="0"/>
              </a:rPr>
              <a:t> </a:t>
            </a:r>
            <a:r>
              <a:rPr lang="en-US" altLang="vi-VN" sz="1800" b="1" dirty="0" err="1">
                <a:solidFill>
                  <a:srgbClr val="FF0000"/>
                </a:solidFill>
                <a:latin typeface="Times New Roman" panose="02020603050405020304" pitchFamily="18" charset="0"/>
                <a:cs typeface="Times New Roman" panose="02020603050405020304" pitchFamily="18" charset="0"/>
              </a:rPr>
              <a:t>học</a:t>
            </a:r>
            <a:r>
              <a:rPr lang="en-US" altLang="vi-VN" sz="1800" b="1" dirty="0">
                <a:solidFill>
                  <a:srgbClr val="FF0000"/>
                </a:solidFill>
                <a:latin typeface="Times New Roman" panose="02020603050405020304" pitchFamily="18" charset="0"/>
                <a:cs typeface="Times New Roman" panose="02020603050405020304" pitchFamily="18" charset="0"/>
              </a:rPr>
              <a:t> </a:t>
            </a:r>
            <a:r>
              <a:rPr lang="en-US" altLang="vi-VN" sz="1800" b="1" dirty="0" err="1">
                <a:solidFill>
                  <a:srgbClr val="FF0000"/>
                </a:solidFill>
                <a:latin typeface="Times New Roman" panose="02020603050405020304" pitchFamily="18" charset="0"/>
                <a:cs typeface="Times New Roman" panose="02020603050405020304" pitchFamily="18" charset="0"/>
              </a:rPr>
              <a:t>của</a:t>
            </a:r>
            <a:r>
              <a:rPr lang="en-US" altLang="vi-VN" sz="1800" b="1" dirty="0">
                <a:solidFill>
                  <a:srgbClr val="FF0000"/>
                </a:solidFill>
                <a:latin typeface="Times New Roman" panose="02020603050405020304" pitchFamily="18" charset="0"/>
                <a:cs typeface="Times New Roman" panose="02020603050405020304" pitchFamily="18" charset="0"/>
              </a:rPr>
              <a:t> </a:t>
            </a:r>
            <a:r>
              <a:rPr lang="en-US" altLang="vi-VN" sz="1800" b="1" dirty="0" err="1">
                <a:solidFill>
                  <a:srgbClr val="FF0000"/>
                </a:solidFill>
                <a:latin typeface="Times New Roman" panose="02020603050405020304" pitchFamily="18" charset="0"/>
                <a:cs typeface="Times New Roman" panose="02020603050405020304" pitchFamily="18" charset="0"/>
              </a:rPr>
              <a:t>Công</a:t>
            </a:r>
            <a:r>
              <a:rPr lang="en-US" altLang="vi-VN" sz="1800" b="1" dirty="0">
                <a:solidFill>
                  <a:srgbClr val="FF0000"/>
                </a:solidFill>
                <a:latin typeface="Times New Roman" panose="02020603050405020304" pitchFamily="18" charset="0"/>
                <a:cs typeface="Times New Roman" panose="02020603050405020304" pitchFamily="18" charset="0"/>
              </a:rPr>
              <a:t> </a:t>
            </a:r>
            <a:r>
              <a:rPr lang="en-US" altLang="vi-VN" sz="1800" b="1" dirty="0" err="1">
                <a:solidFill>
                  <a:srgbClr val="FF0000"/>
                </a:solidFill>
                <a:latin typeface="Times New Roman" panose="02020603050405020304" pitchFamily="18" charset="0"/>
                <a:cs typeface="Times New Roman" panose="02020603050405020304" pitchFamily="18" charset="0"/>
              </a:rPr>
              <a:t>xã</a:t>
            </a:r>
            <a:r>
              <a:rPr lang="en-US" altLang="vi-VN" sz="1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3252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B1BEC0FF-B118-F577-2C0B-6B074AECD54A}"/>
              </a:ext>
            </a:extLst>
          </p:cNvPr>
          <p:cNvSpPr>
            <a:spLocks noChangeArrowheads="1"/>
          </p:cNvSpPr>
          <p:nvPr/>
        </p:nvSpPr>
        <p:spPr bwMode="auto">
          <a:xfrm>
            <a:off x="1560137" y="-86158"/>
            <a:ext cx="7254002" cy="46077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85800" fontAlgn="base">
              <a:spcBef>
                <a:spcPct val="0"/>
              </a:spcBef>
              <a:spcAft>
                <a:spcPct val="0"/>
              </a:spcAft>
              <a:buClrTx/>
            </a:pP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Chiến</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tranh</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Pháp</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Phổ</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nước</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Pháp</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bại</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trận</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làm</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tăng</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thêm</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mâu</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thuẫn</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XH</a:t>
            </a:r>
          </a:p>
        </p:txBody>
      </p:sp>
      <p:sp>
        <p:nvSpPr>
          <p:cNvPr id="11" name="Line 9">
            <a:extLst>
              <a:ext uri="{FF2B5EF4-FFF2-40B4-BE49-F238E27FC236}">
                <a16:creationId xmlns:a16="http://schemas.microsoft.com/office/drawing/2014/main" id="{376FC6CA-20F3-BF03-70C0-4A7B18E62B72}"/>
              </a:ext>
            </a:extLst>
          </p:cNvPr>
          <p:cNvSpPr>
            <a:spLocks noChangeShapeType="1"/>
          </p:cNvSpPr>
          <p:nvPr/>
        </p:nvSpPr>
        <p:spPr bwMode="auto">
          <a:xfrm>
            <a:off x="5132231" y="285750"/>
            <a:ext cx="11269" cy="238125"/>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sp>
        <p:nvSpPr>
          <p:cNvPr id="6" name="Rectangle 4">
            <a:extLst>
              <a:ext uri="{FF2B5EF4-FFF2-40B4-BE49-F238E27FC236}">
                <a16:creationId xmlns:a16="http://schemas.microsoft.com/office/drawing/2014/main" id="{4CF163EC-4549-0763-FD6C-BC6006868420}"/>
              </a:ext>
            </a:extLst>
          </p:cNvPr>
          <p:cNvSpPr>
            <a:spLocks noChangeArrowheads="1"/>
          </p:cNvSpPr>
          <p:nvPr/>
        </p:nvSpPr>
        <p:spPr bwMode="auto">
          <a:xfrm>
            <a:off x="2114550" y="534591"/>
            <a:ext cx="5886450" cy="503634"/>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r>
              <a:rPr lang="en-US" altLang="en-US" sz="1500" b="1" kern="1200">
                <a:solidFill>
                  <a:srgbClr val="0000FF"/>
                </a:solidFill>
                <a:latin typeface="Times New Roman" panose="02020603050405020304" pitchFamily="18" charset="0"/>
                <a:ea typeface="+mn-ea"/>
                <a:cs typeface="Times New Roman" panose="02020603050405020304" pitchFamily="18" charset="0"/>
              </a:rPr>
              <a:t>Cuộc khởi nghĩa ngày 4. 9. 1870 của Nhân dân: </a:t>
            </a:r>
            <a:br>
              <a:rPr lang="en-US" altLang="en-US" sz="1500" b="1" kern="1200">
                <a:solidFill>
                  <a:srgbClr val="0000FF"/>
                </a:solidFill>
                <a:latin typeface="Times New Roman" panose="02020603050405020304" pitchFamily="18" charset="0"/>
                <a:ea typeface="+mn-ea"/>
                <a:cs typeface="Times New Roman" panose="02020603050405020304" pitchFamily="18" charset="0"/>
              </a:rPr>
            </a:br>
            <a:r>
              <a:rPr lang="en-US" altLang="en-US" sz="1500" b="1" kern="1200">
                <a:solidFill>
                  <a:srgbClr val="0000FF"/>
                </a:solidFill>
                <a:latin typeface="Times New Roman" panose="02020603050405020304" pitchFamily="18" charset="0"/>
                <a:ea typeface="+mn-ea"/>
                <a:cs typeface="Times New Roman" panose="02020603050405020304" pitchFamily="18" charset="0"/>
              </a:rPr>
              <a:t> g/cTS đã cướp thành quả cách mạng và lập ra “</a:t>
            </a:r>
            <a:r>
              <a:rPr lang="en-US" altLang="en-US" sz="1500" b="1" i="1" kern="1200">
                <a:solidFill>
                  <a:srgbClr val="0000FF"/>
                </a:solidFill>
                <a:latin typeface="Times New Roman" panose="02020603050405020304" pitchFamily="18" charset="0"/>
                <a:ea typeface="+mn-ea"/>
                <a:cs typeface="Times New Roman" panose="02020603050405020304" pitchFamily="18" charset="0"/>
              </a:rPr>
              <a:t>Chính phủ vệ quốc</a:t>
            </a:r>
            <a:r>
              <a:rPr lang="en-US" altLang="en-US" sz="1500" b="1" kern="1200">
                <a:solidFill>
                  <a:srgbClr val="0000FF"/>
                </a:solidFill>
                <a:latin typeface="Times New Roman" panose="02020603050405020304" pitchFamily="18" charset="0"/>
                <a:ea typeface="+mn-ea"/>
                <a:cs typeface="Times New Roman" panose="02020603050405020304" pitchFamily="18" charset="0"/>
              </a:rPr>
              <a:t>”.</a:t>
            </a:r>
          </a:p>
        </p:txBody>
      </p:sp>
      <p:grpSp>
        <p:nvGrpSpPr>
          <p:cNvPr id="15" name="Group 13">
            <a:extLst>
              <a:ext uri="{FF2B5EF4-FFF2-40B4-BE49-F238E27FC236}">
                <a16:creationId xmlns:a16="http://schemas.microsoft.com/office/drawing/2014/main" id="{43E6D5CE-4DB6-701B-9806-9DCBCA7A97F0}"/>
              </a:ext>
            </a:extLst>
          </p:cNvPr>
          <p:cNvGrpSpPr>
            <a:grpSpLocks/>
          </p:cNvGrpSpPr>
          <p:nvPr/>
        </p:nvGrpSpPr>
        <p:grpSpPr bwMode="auto">
          <a:xfrm>
            <a:off x="1875235" y="717947"/>
            <a:ext cx="400050" cy="641747"/>
            <a:chOff x="576" y="1584"/>
            <a:chExt cx="720" cy="624"/>
          </a:xfrm>
        </p:grpSpPr>
        <p:sp>
          <p:nvSpPr>
            <p:cNvPr id="28709" name="Line 14">
              <a:extLst>
                <a:ext uri="{FF2B5EF4-FFF2-40B4-BE49-F238E27FC236}">
                  <a16:creationId xmlns:a16="http://schemas.microsoft.com/office/drawing/2014/main" id="{244AA71C-6489-2FF0-66E4-E47E86999089}"/>
                </a:ext>
              </a:extLst>
            </p:cNvPr>
            <p:cNvSpPr>
              <a:spLocks noChangeShapeType="1"/>
            </p:cNvSpPr>
            <p:nvPr/>
          </p:nvSpPr>
          <p:spPr bwMode="auto">
            <a:xfrm flipH="1">
              <a:off x="576" y="1584"/>
              <a:ext cx="0" cy="62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sp>
          <p:nvSpPr>
            <p:cNvPr id="28710" name="Line 15">
              <a:extLst>
                <a:ext uri="{FF2B5EF4-FFF2-40B4-BE49-F238E27FC236}">
                  <a16:creationId xmlns:a16="http://schemas.microsoft.com/office/drawing/2014/main" id="{C1FBB564-6DD7-7573-2CC2-79F4B6DCA0D8}"/>
                </a:ext>
              </a:extLst>
            </p:cNvPr>
            <p:cNvSpPr>
              <a:spLocks noChangeShapeType="1"/>
            </p:cNvSpPr>
            <p:nvPr/>
          </p:nvSpPr>
          <p:spPr bwMode="auto">
            <a:xfrm>
              <a:off x="576" y="1584"/>
              <a:ext cx="72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grpSp>
      <p:sp>
        <p:nvSpPr>
          <p:cNvPr id="10" name="Rectangle 8">
            <a:extLst>
              <a:ext uri="{FF2B5EF4-FFF2-40B4-BE49-F238E27FC236}">
                <a16:creationId xmlns:a16="http://schemas.microsoft.com/office/drawing/2014/main" id="{B2843925-107B-380D-0A8E-68EC6B705DB3}"/>
              </a:ext>
            </a:extLst>
          </p:cNvPr>
          <p:cNvSpPr>
            <a:spLocks noChangeArrowheads="1"/>
          </p:cNvSpPr>
          <p:nvPr/>
        </p:nvSpPr>
        <p:spPr bwMode="auto">
          <a:xfrm>
            <a:off x="1164431" y="1382316"/>
            <a:ext cx="2286000" cy="56078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r>
              <a:rPr lang="en-US" altLang="en-US" sz="1500" b="1" kern="1200">
                <a:solidFill>
                  <a:srgbClr val="FF0000"/>
                </a:solidFill>
                <a:latin typeface="Times New Roman" panose="02020603050405020304" pitchFamily="18" charset="0"/>
                <a:ea typeface="+mn-ea"/>
                <a:cs typeface="Times New Roman" panose="02020603050405020304" pitchFamily="18" charset="0"/>
              </a:rPr>
              <a:t>Khi quân Phổ tiến sâu vào nước Pháp</a:t>
            </a:r>
          </a:p>
        </p:txBody>
      </p:sp>
      <p:sp>
        <p:nvSpPr>
          <p:cNvPr id="19" name="AutoShape 17">
            <a:extLst>
              <a:ext uri="{FF2B5EF4-FFF2-40B4-BE49-F238E27FC236}">
                <a16:creationId xmlns:a16="http://schemas.microsoft.com/office/drawing/2014/main" id="{5554243B-7C94-8383-0988-01F395CAF6BE}"/>
              </a:ext>
            </a:extLst>
          </p:cNvPr>
          <p:cNvSpPr>
            <a:spLocks noChangeArrowheads="1"/>
          </p:cNvSpPr>
          <p:nvPr/>
        </p:nvSpPr>
        <p:spPr bwMode="auto">
          <a:xfrm>
            <a:off x="4857750" y="-228600"/>
            <a:ext cx="342900" cy="228600"/>
          </a:xfrm>
          <a:prstGeom prst="downArrow">
            <a:avLst>
              <a:gd name="adj1" fmla="val 50000"/>
              <a:gd name="adj2" fmla="val 25000"/>
            </a:avLst>
          </a:prstGeom>
          <a:solidFill>
            <a:srgbClr val="FF6600"/>
          </a:solidFill>
          <a:ln w="9525">
            <a:solidFill>
              <a:srgbClr val="FFCC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en-US" sz="1350" kern="1200">
              <a:solidFill>
                <a:srgbClr val="000000"/>
              </a:solidFill>
              <a:latin typeface="Arial" panose="020B0604020202020204" pitchFamily="34" charset="0"/>
              <a:ea typeface="+mn-ea"/>
              <a:cs typeface="Arial" panose="020B0604020202020204" pitchFamily="34" charset="0"/>
            </a:endParaRPr>
          </a:p>
        </p:txBody>
      </p:sp>
      <p:sp>
        <p:nvSpPr>
          <p:cNvPr id="20" name="AutoShape 18">
            <a:extLst>
              <a:ext uri="{FF2B5EF4-FFF2-40B4-BE49-F238E27FC236}">
                <a16:creationId xmlns:a16="http://schemas.microsoft.com/office/drawing/2014/main" id="{E0F16552-8265-0E73-5357-D5B7889F8A9E}"/>
              </a:ext>
            </a:extLst>
          </p:cNvPr>
          <p:cNvSpPr>
            <a:spLocks noChangeArrowheads="1"/>
          </p:cNvSpPr>
          <p:nvPr/>
        </p:nvSpPr>
        <p:spPr bwMode="auto">
          <a:xfrm>
            <a:off x="4972050" y="5372100"/>
            <a:ext cx="342900" cy="228600"/>
          </a:xfrm>
          <a:prstGeom prst="upArrow">
            <a:avLst>
              <a:gd name="adj1" fmla="val 50000"/>
              <a:gd name="adj2" fmla="val 25000"/>
            </a:avLst>
          </a:prstGeom>
          <a:solidFill>
            <a:srgbClr val="FF6600"/>
          </a:solidFill>
          <a:ln w="9525">
            <a:solidFill>
              <a:srgbClr val="FFFF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pPr>
            <a:endParaRPr lang="vi-VN" altLang="en-US" sz="1350" kern="1200">
              <a:solidFill>
                <a:srgbClr val="000000"/>
              </a:solidFill>
              <a:latin typeface="Arial" panose="020B0604020202020204" pitchFamily="34" charset="0"/>
              <a:ea typeface="+mn-ea"/>
              <a:cs typeface="Arial" panose="020B0604020202020204" pitchFamily="34" charset="0"/>
            </a:endParaRPr>
          </a:p>
        </p:txBody>
      </p:sp>
      <p:grpSp>
        <p:nvGrpSpPr>
          <p:cNvPr id="12" name="Group 10">
            <a:extLst>
              <a:ext uri="{FF2B5EF4-FFF2-40B4-BE49-F238E27FC236}">
                <a16:creationId xmlns:a16="http://schemas.microsoft.com/office/drawing/2014/main" id="{B5FF0E1F-D4DC-53D9-AB3F-0F00CB56B7B4}"/>
              </a:ext>
            </a:extLst>
          </p:cNvPr>
          <p:cNvGrpSpPr>
            <a:grpSpLocks/>
          </p:cNvGrpSpPr>
          <p:nvPr/>
        </p:nvGrpSpPr>
        <p:grpSpPr bwMode="auto">
          <a:xfrm rot="6081500">
            <a:off x="1734616" y="3428753"/>
            <a:ext cx="210476" cy="602646"/>
            <a:chOff x="2208" y="2112"/>
            <a:chExt cx="960" cy="624"/>
          </a:xfrm>
        </p:grpSpPr>
        <p:sp>
          <p:nvSpPr>
            <p:cNvPr id="28707" name="Line 11">
              <a:extLst>
                <a:ext uri="{FF2B5EF4-FFF2-40B4-BE49-F238E27FC236}">
                  <a16:creationId xmlns:a16="http://schemas.microsoft.com/office/drawing/2014/main" id="{DB325B55-5510-6E4D-1B8F-19CB2488BADC}"/>
                </a:ext>
              </a:extLst>
            </p:cNvPr>
            <p:cNvSpPr>
              <a:spLocks noChangeShapeType="1"/>
            </p:cNvSpPr>
            <p:nvPr/>
          </p:nvSpPr>
          <p:spPr bwMode="auto">
            <a:xfrm>
              <a:off x="2208" y="2208"/>
              <a:ext cx="960" cy="52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sp>
          <p:nvSpPr>
            <p:cNvPr id="28708" name="Line 12">
              <a:extLst>
                <a:ext uri="{FF2B5EF4-FFF2-40B4-BE49-F238E27FC236}">
                  <a16:creationId xmlns:a16="http://schemas.microsoft.com/office/drawing/2014/main" id="{5B1D95E8-54BF-8542-663C-852EA3B84DEA}"/>
                </a:ext>
              </a:extLst>
            </p:cNvPr>
            <p:cNvSpPr>
              <a:spLocks noChangeShapeType="1"/>
            </p:cNvSpPr>
            <p:nvPr/>
          </p:nvSpPr>
          <p:spPr bwMode="auto">
            <a:xfrm flipV="1">
              <a:off x="2208" y="2112"/>
              <a:ext cx="960" cy="9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grpSp>
      <p:sp>
        <p:nvSpPr>
          <p:cNvPr id="7" name="Rectangle 5">
            <a:extLst>
              <a:ext uri="{FF2B5EF4-FFF2-40B4-BE49-F238E27FC236}">
                <a16:creationId xmlns:a16="http://schemas.microsoft.com/office/drawing/2014/main" id="{C3D43B31-8EE2-82F1-F8DF-72CCD997263D}"/>
              </a:ext>
            </a:extLst>
          </p:cNvPr>
          <p:cNvSpPr>
            <a:spLocks noChangeArrowheads="1"/>
          </p:cNvSpPr>
          <p:nvPr/>
        </p:nvSpPr>
        <p:spPr bwMode="auto">
          <a:xfrm>
            <a:off x="3806672" y="1086445"/>
            <a:ext cx="2368153" cy="550069"/>
          </a:xfrm>
          <a:prstGeom prst="rect">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r>
              <a:rPr lang="en-US" altLang="en-US" sz="1500" b="1" kern="1200">
                <a:solidFill>
                  <a:srgbClr val="FF0000"/>
                </a:solidFill>
                <a:latin typeface="Times New Roman" panose="02020603050405020304" pitchFamily="18" charset="0"/>
                <a:ea typeface="+mn-ea"/>
                <a:cs typeface="Times New Roman" panose="02020603050405020304" pitchFamily="18" charset="0"/>
              </a:rPr>
              <a:t>Nhân dân Pháp kiên quyết bảo vệ tổ quốc</a:t>
            </a:r>
          </a:p>
        </p:txBody>
      </p:sp>
      <p:sp>
        <p:nvSpPr>
          <p:cNvPr id="9" name="Rectangle 7">
            <a:extLst>
              <a:ext uri="{FF2B5EF4-FFF2-40B4-BE49-F238E27FC236}">
                <a16:creationId xmlns:a16="http://schemas.microsoft.com/office/drawing/2014/main" id="{C7EF25A0-758C-6737-C269-32646551797E}"/>
              </a:ext>
            </a:extLst>
          </p:cNvPr>
          <p:cNvSpPr>
            <a:spLocks noChangeArrowheads="1"/>
          </p:cNvSpPr>
          <p:nvPr/>
        </p:nvSpPr>
        <p:spPr bwMode="auto">
          <a:xfrm>
            <a:off x="3858937" y="1838325"/>
            <a:ext cx="2286000" cy="457200"/>
          </a:xfrm>
          <a:prstGeom prst="rect">
            <a:avLst/>
          </a:prstGeom>
          <a:noFill/>
          <a:ln w="31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Tư</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sản</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Pháp</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lại</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đầu</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hàng</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quân</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Phổ</a:t>
            </a:r>
            <a:endParaRPr lang="en-US" altLang="en-US" sz="15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18" name="Line 16">
            <a:extLst>
              <a:ext uri="{FF2B5EF4-FFF2-40B4-BE49-F238E27FC236}">
                <a16:creationId xmlns:a16="http://schemas.microsoft.com/office/drawing/2014/main" id="{CC19266F-6ECA-5A0E-2E19-0F6C2A9C054E}"/>
              </a:ext>
            </a:extLst>
          </p:cNvPr>
          <p:cNvSpPr>
            <a:spLocks noChangeShapeType="1"/>
          </p:cNvSpPr>
          <p:nvPr/>
        </p:nvSpPr>
        <p:spPr bwMode="auto">
          <a:xfrm>
            <a:off x="3200400" y="1943100"/>
            <a:ext cx="0" cy="46791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sp>
        <p:nvSpPr>
          <p:cNvPr id="5" name="Rectangle 3">
            <a:extLst>
              <a:ext uri="{FF2B5EF4-FFF2-40B4-BE49-F238E27FC236}">
                <a16:creationId xmlns:a16="http://schemas.microsoft.com/office/drawing/2014/main" id="{6A96999E-E438-3D6A-5BD9-6AF804FFF913}"/>
              </a:ext>
            </a:extLst>
          </p:cNvPr>
          <p:cNvSpPr txBox="1">
            <a:spLocks noChangeArrowheads="1"/>
          </p:cNvSpPr>
          <p:nvPr/>
        </p:nvSpPr>
        <p:spPr bwMode="auto">
          <a:xfrm>
            <a:off x="740535" y="2400300"/>
            <a:ext cx="5831715" cy="325041"/>
          </a:xfrm>
          <a:prstGeom prst="rect">
            <a:avLst/>
          </a:prstGeom>
          <a:noFill/>
          <a:ln w="63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85800" fontAlgn="base">
              <a:spcBef>
                <a:spcPct val="0"/>
              </a:spcBef>
              <a:spcAft>
                <a:spcPct val="0"/>
              </a:spcAft>
              <a:buClr>
                <a:srgbClr val="BBE0E3"/>
              </a:buClr>
              <a:buSzPct val="70000"/>
            </a:pPr>
            <a:r>
              <a:rPr lang="en-US" altLang="en-US" sz="1500" b="1" kern="1200" dirty="0">
                <a:solidFill>
                  <a:srgbClr val="0000FF"/>
                </a:solidFill>
                <a:latin typeface="Times New Roman" panose="02020603050405020304" pitchFamily="18" charset="0"/>
                <a:ea typeface="+mn-ea"/>
                <a:cs typeface="Times New Roman" panose="02020603050405020304" pitchFamily="18" charset="0"/>
                <a:sym typeface="Wingdings" panose="05000000000000000000" pitchFamily="2" charset="2"/>
              </a:rPr>
              <a:t>=&gt; </a:t>
            </a:r>
            <a:r>
              <a:rPr lang="en-US" altLang="en-US" sz="1500" b="1" kern="1200" dirty="0" err="1">
                <a:solidFill>
                  <a:srgbClr val="0000FF"/>
                </a:solidFill>
                <a:latin typeface="Times New Roman" panose="02020603050405020304" pitchFamily="18" charset="0"/>
                <a:ea typeface="+mn-ea"/>
                <a:cs typeface="Times New Roman" panose="02020603050405020304" pitchFamily="18" charset="0"/>
                <a:sym typeface="Wingdings" panose="05000000000000000000" pitchFamily="2" charset="2"/>
              </a:rPr>
              <a:t>Cách</a:t>
            </a:r>
            <a:r>
              <a:rPr lang="en-US" altLang="en-US" sz="1500" b="1" kern="1200" dirty="0">
                <a:solidFill>
                  <a:srgbClr val="0000FF"/>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1500" b="1" kern="1200" dirty="0" err="1">
                <a:solidFill>
                  <a:srgbClr val="0000FF"/>
                </a:solidFill>
                <a:latin typeface="Times New Roman" panose="02020603050405020304" pitchFamily="18" charset="0"/>
                <a:ea typeface="+mn-ea"/>
                <a:cs typeface="Times New Roman" panose="02020603050405020304" pitchFamily="18" charset="0"/>
                <a:sym typeface="Wingdings" panose="05000000000000000000" pitchFamily="2" charset="2"/>
              </a:rPr>
              <a:t>mạng</a:t>
            </a:r>
            <a:r>
              <a:rPr lang="en-US" altLang="en-US" sz="1500" b="1" kern="1200" dirty="0">
                <a:solidFill>
                  <a:srgbClr val="0000FF"/>
                </a:solidFill>
                <a:latin typeface="Times New Roman" panose="02020603050405020304" pitchFamily="18" charset="0"/>
                <a:ea typeface="+mn-ea"/>
                <a:cs typeface="Times New Roman" panose="02020603050405020304" pitchFamily="18" charset="0"/>
              </a:rPr>
              <a:t> 18. 3. 1871 </a:t>
            </a:r>
            <a:r>
              <a:rPr lang="en-US" altLang="en-US" sz="1500" b="1" kern="1200" dirty="0" err="1">
                <a:solidFill>
                  <a:srgbClr val="0000FF"/>
                </a:solidFill>
                <a:latin typeface="Times New Roman" panose="02020603050405020304" pitchFamily="18" charset="0"/>
                <a:ea typeface="+mn-ea"/>
                <a:cs typeface="Times New Roman" panose="02020603050405020304" pitchFamily="18" charset="0"/>
              </a:rPr>
              <a:t>lật</a:t>
            </a:r>
            <a:r>
              <a:rPr lang="en-US" altLang="en-US" sz="1500" b="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FF"/>
                </a:solidFill>
                <a:latin typeface="Times New Roman" panose="02020603050405020304" pitchFamily="18" charset="0"/>
                <a:ea typeface="+mn-ea"/>
                <a:cs typeface="Times New Roman" panose="02020603050405020304" pitchFamily="18" charset="0"/>
              </a:rPr>
              <a:t>đổ</a:t>
            </a:r>
            <a:r>
              <a:rPr lang="en-US" altLang="en-US" sz="1500" b="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FF"/>
                </a:solidFill>
                <a:latin typeface="Times New Roman" panose="02020603050405020304" pitchFamily="18" charset="0"/>
                <a:ea typeface="+mn-ea"/>
                <a:cs typeface="Times New Roman" panose="02020603050405020304" pitchFamily="18" charset="0"/>
              </a:rPr>
              <a:t>chính</a:t>
            </a:r>
            <a:r>
              <a:rPr lang="en-US" altLang="en-US" sz="1500" b="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FF"/>
                </a:solidFill>
                <a:latin typeface="Times New Roman" panose="02020603050405020304" pitchFamily="18" charset="0"/>
                <a:ea typeface="+mn-ea"/>
                <a:cs typeface="Times New Roman" panose="02020603050405020304" pitchFamily="18" charset="0"/>
              </a:rPr>
              <a:t>phủ</a:t>
            </a:r>
            <a:r>
              <a:rPr lang="en-US" altLang="en-US" sz="1500" b="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FF"/>
                </a:solidFill>
                <a:latin typeface="Times New Roman" panose="02020603050405020304" pitchFamily="18" charset="0"/>
                <a:ea typeface="+mn-ea"/>
                <a:cs typeface="Times New Roman" panose="02020603050405020304" pitchFamily="18" charset="0"/>
              </a:rPr>
              <a:t>phản</a:t>
            </a:r>
            <a:r>
              <a:rPr lang="en-US" altLang="en-US" sz="1500" b="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FF"/>
                </a:solidFill>
                <a:latin typeface="Times New Roman" panose="02020603050405020304" pitchFamily="18" charset="0"/>
                <a:ea typeface="+mn-ea"/>
                <a:cs typeface="Times New Roman" panose="02020603050405020304" pitchFamily="18" charset="0"/>
              </a:rPr>
              <a:t>quốc</a:t>
            </a:r>
            <a:r>
              <a:rPr lang="en-US" altLang="en-US" sz="1500" b="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FF"/>
                </a:solidFill>
                <a:latin typeface="Times New Roman" panose="02020603050405020304" pitchFamily="18" charset="0"/>
                <a:ea typeface="+mn-ea"/>
                <a:cs typeface="Times New Roman" panose="02020603050405020304" pitchFamily="18" charset="0"/>
              </a:rPr>
              <a:t>thành</a:t>
            </a:r>
            <a:r>
              <a:rPr lang="en-US" altLang="en-US" sz="1500" b="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FF"/>
                </a:solidFill>
                <a:latin typeface="Times New Roman" panose="02020603050405020304" pitchFamily="18" charset="0"/>
                <a:ea typeface="+mn-ea"/>
                <a:cs typeface="Times New Roman" panose="02020603050405020304" pitchFamily="18" charset="0"/>
              </a:rPr>
              <a:t>lập</a:t>
            </a:r>
            <a:endParaRPr lang="en-US" altLang="en-US" sz="1500" b="1" kern="1200" dirty="0">
              <a:solidFill>
                <a:srgbClr val="0000FF"/>
              </a:solidFill>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2020C002-8E5D-F593-1D58-1FEE5BE8556B}"/>
              </a:ext>
            </a:extLst>
          </p:cNvPr>
          <p:cNvSpPr txBox="1">
            <a:spLocks noChangeArrowheads="1"/>
          </p:cNvSpPr>
          <p:nvPr/>
        </p:nvSpPr>
        <p:spPr bwMode="auto">
          <a:xfrm>
            <a:off x="7115795" y="2092016"/>
            <a:ext cx="1371600" cy="73866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r>
              <a:rPr lang="en-US" altLang="en-US" sz="2100" b="1" kern="1200" dirty="0">
                <a:solidFill>
                  <a:srgbClr val="FF0000"/>
                </a:solidFill>
                <a:latin typeface="Times New Roman" panose="02020603050405020304" pitchFamily="18" charset="0"/>
                <a:ea typeface="+mn-ea"/>
                <a:cs typeface="Times New Roman" panose="02020603050405020304" pitchFamily="18" charset="0"/>
              </a:rPr>
              <a:t>CÔNG XÃ PARI.</a:t>
            </a:r>
            <a:endParaRPr lang="en-US" altLang="en-US" sz="2100" kern="1200" dirty="0">
              <a:solidFill>
                <a:srgbClr val="FF0000"/>
              </a:solidFill>
              <a:latin typeface="Arial" panose="020B0604020202020204" pitchFamily="34" charset="0"/>
              <a:ea typeface="+mn-ea"/>
              <a:cs typeface="Arial" panose="020B0604020202020204" pitchFamily="34" charset="0"/>
            </a:endParaRPr>
          </a:p>
        </p:txBody>
      </p:sp>
      <p:grpSp>
        <p:nvGrpSpPr>
          <p:cNvPr id="2" name="Group 13">
            <a:extLst>
              <a:ext uri="{FF2B5EF4-FFF2-40B4-BE49-F238E27FC236}">
                <a16:creationId xmlns:a16="http://schemas.microsoft.com/office/drawing/2014/main" id="{3B2884FC-2E2B-ECE4-BE66-6085E30E6A8C}"/>
              </a:ext>
            </a:extLst>
          </p:cNvPr>
          <p:cNvGrpSpPr>
            <a:grpSpLocks/>
          </p:cNvGrpSpPr>
          <p:nvPr/>
        </p:nvGrpSpPr>
        <p:grpSpPr bwMode="auto">
          <a:xfrm rot="16143164" flipV="1">
            <a:off x="7151076" y="2166537"/>
            <a:ext cx="156860" cy="1436305"/>
            <a:chOff x="576" y="1584"/>
            <a:chExt cx="720" cy="624"/>
          </a:xfrm>
        </p:grpSpPr>
        <p:sp>
          <p:nvSpPr>
            <p:cNvPr id="28705" name="Line 14">
              <a:extLst>
                <a:ext uri="{FF2B5EF4-FFF2-40B4-BE49-F238E27FC236}">
                  <a16:creationId xmlns:a16="http://schemas.microsoft.com/office/drawing/2014/main" id="{4C0D1AED-3FE9-2988-E0B7-DDEA390199C4}"/>
                </a:ext>
              </a:extLst>
            </p:cNvPr>
            <p:cNvSpPr>
              <a:spLocks noChangeShapeType="1"/>
            </p:cNvSpPr>
            <p:nvPr/>
          </p:nvSpPr>
          <p:spPr bwMode="auto">
            <a:xfrm flipH="1">
              <a:off x="576" y="1584"/>
              <a:ext cx="0" cy="62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sp>
          <p:nvSpPr>
            <p:cNvPr id="28706" name="Line 15">
              <a:extLst>
                <a:ext uri="{FF2B5EF4-FFF2-40B4-BE49-F238E27FC236}">
                  <a16:creationId xmlns:a16="http://schemas.microsoft.com/office/drawing/2014/main" id="{95191616-2A18-EFE4-C8D9-A07E9B1E6511}"/>
                </a:ext>
              </a:extLst>
            </p:cNvPr>
            <p:cNvSpPr>
              <a:spLocks noChangeShapeType="1"/>
            </p:cNvSpPr>
            <p:nvPr/>
          </p:nvSpPr>
          <p:spPr bwMode="auto">
            <a:xfrm>
              <a:off x="576" y="1584"/>
              <a:ext cx="72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grpSp>
      <p:sp>
        <p:nvSpPr>
          <p:cNvPr id="3" name="Rectangle 6">
            <a:extLst>
              <a:ext uri="{FF2B5EF4-FFF2-40B4-BE49-F238E27FC236}">
                <a16:creationId xmlns:a16="http://schemas.microsoft.com/office/drawing/2014/main" id="{CE376150-FED1-47FA-9F9E-476F9D52BEED}"/>
              </a:ext>
            </a:extLst>
          </p:cNvPr>
          <p:cNvSpPr>
            <a:spLocks noChangeArrowheads="1"/>
          </p:cNvSpPr>
          <p:nvPr/>
        </p:nvSpPr>
        <p:spPr bwMode="auto">
          <a:xfrm>
            <a:off x="1523707" y="2770584"/>
            <a:ext cx="4927997" cy="417909"/>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ct val="130000"/>
              </a:lnSpc>
              <a:spcBef>
                <a:spcPct val="0"/>
              </a:spcBef>
              <a:spcAft>
                <a:spcPct val="0"/>
              </a:spcAft>
              <a:buClrTx/>
            </a:pP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Công</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xã</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Pari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tồn</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tại</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trong</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72 </a:t>
            </a:r>
            <a:r>
              <a:rPr lang="en-US" altLang="en-US" sz="1500" b="1" kern="1200" dirty="0" err="1">
                <a:solidFill>
                  <a:srgbClr val="FF0000"/>
                </a:solidFill>
                <a:latin typeface="Times New Roman" panose="02020603050405020304" pitchFamily="18" charset="0"/>
                <a:ea typeface="+mn-ea"/>
                <a:cs typeface="Times New Roman" panose="02020603050405020304" pitchFamily="18" charset="0"/>
              </a:rPr>
              <a:t>ngày</a:t>
            </a:r>
            <a:r>
              <a:rPr lang="en-US" altLang="en-US" sz="1500" b="1" kern="1200" dirty="0">
                <a:solidFill>
                  <a:srgbClr val="FF0000"/>
                </a:solidFill>
                <a:latin typeface="Times New Roman" panose="02020603050405020304" pitchFamily="18" charset="0"/>
                <a:ea typeface="+mn-ea"/>
                <a:cs typeface="Times New Roman" panose="02020603050405020304" pitchFamily="18" charset="0"/>
              </a:rPr>
              <a:t> (18/3 – 28/5/1871)</a:t>
            </a:r>
          </a:p>
        </p:txBody>
      </p:sp>
      <p:sp>
        <p:nvSpPr>
          <p:cNvPr id="4" name="Line 9">
            <a:extLst>
              <a:ext uri="{FF2B5EF4-FFF2-40B4-BE49-F238E27FC236}">
                <a16:creationId xmlns:a16="http://schemas.microsoft.com/office/drawing/2014/main" id="{E2A91032-0FC1-4C77-BDC0-96367959EF9D}"/>
              </a:ext>
            </a:extLst>
          </p:cNvPr>
          <p:cNvSpPr>
            <a:spLocks noChangeShapeType="1"/>
          </p:cNvSpPr>
          <p:nvPr/>
        </p:nvSpPr>
        <p:spPr bwMode="auto">
          <a:xfrm flipH="1">
            <a:off x="5600700" y="3200400"/>
            <a:ext cx="0" cy="17145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sp>
        <p:nvSpPr>
          <p:cNvPr id="13" name="Rectangle 4">
            <a:extLst>
              <a:ext uri="{FF2B5EF4-FFF2-40B4-BE49-F238E27FC236}">
                <a16:creationId xmlns:a16="http://schemas.microsoft.com/office/drawing/2014/main" id="{5AC295B5-E09E-C35B-E19E-8429A5470F96}"/>
              </a:ext>
            </a:extLst>
          </p:cNvPr>
          <p:cNvSpPr>
            <a:spLocks noChangeArrowheads="1"/>
          </p:cNvSpPr>
          <p:nvPr/>
        </p:nvSpPr>
        <p:spPr bwMode="auto">
          <a:xfrm>
            <a:off x="4629150" y="3371850"/>
            <a:ext cx="2010966" cy="285750"/>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lnSpc>
                <a:spcPct val="110000"/>
              </a:lnSpc>
              <a:spcBef>
                <a:spcPct val="0"/>
              </a:spcBef>
              <a:spcAft>
                <a:spcPct val="0"/>
              </a:spcAft>
              <a:buClrTx/>
            </a:pPr>
            <a:r>
              <a:rPr lang="en-US" altLang="en-US" sz="1500" b="1" kern="1200">
                <a:solidFill>
                  <a:srgbClr val="FF0000"/>
                </a:solidFill>
                <a:latin typeface="Times New Roman" panose="02020603050405020304" pitchFamily="18" charset="0"/>
                <a:ea typeface="+mn-ea"/>
                <a:cs typeface="Times New Roman" panose="02020603050405020304" pitchFamily="18" charset="0"/>
              </a:rPr>
              <a:t>Để lại bài học lịch sử </a:t>
            </a:r>
          </a:p>
        </p:txBody>
      </p:sp>
      <p:grpSp>
        <p:nvGrpSpPr>
          <p:cNvPr id="14" name="Group 25">
            <a:extLst>
              <a:ext uri="{FF2B5EF4-FFF2-40B4-BE49-F238E27FC236}">
                <a16:creationId xmlns:a16="http://schemas.microsoft.com/office/drawing/2014/main" id="{6903A01E-ED9E-1C74-29E0-8A5080F6A0D4}"/>
              </a:ext>
            </a:extLst>
          </p:cNvPr>
          <p:cNvGrpSpPr>
            <a:grpSpLocks/>
          </p:cNvGrpSpPr>
          <p:nvPr/>
        </p:nvGrpSpPr>
        <p:grpSpPr bwMode="auto">
          <a:xfrm>
            <a:off x="4343400" y="3657600"/>
            <a:ext cx="2400300" cy="457200"/>
            <a:chOff x="1824" y="2064"/>
            <a:chExt cx="2112" cy="576"/>
          </a:xfrm>
        </p:grpSpPr>
        <p:sp>
          <p:nvSpPr>
            <p:cNvPr id="28702" name="Line 22">
              <a:extLst>
                <a:ext uri="{FF2B5EF4-FFF2-40B4-BE49-F238E27FC236}">
                  <a16:creationId xmlns:a16="http://schemas.microsoft.com/office/drawing/2014/main" id="{087E7AA1-823F-8F38-4B8E-B5A24730AB60}"/>
                </a:ext>
              </a:extLst>
            </p:cNvPr>
            <p:cNvSpPr>
              <a:spLocks noChangeShapeType="1"/>
            </p:cNvSpPr>
            <p:nvPr/>
          </p:nvSpPr>
          <p:spPr bwMode="auto">
            <a:xfrm flipH="1">
              <a:off x="1824" y="2064"/>
              <a:ext cx="1104" cy="576"/>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sp>
          <p:nvSpPr>
            <p:cNvPr id="28703" name="Line 23">
              <a:extLst>
                <a:ext uri="{FF2B5EF4-FFF2-40B4-BE49-F238E27FC236}">
                  <a16:creationId xmlns:a16="http://schemas.microsoft.com/office/drawing/2014/main" id="{241A52E1-F838-DF63-82FC-A13DFB188B0F}"/>
                </a:ext>
              </a:extLst>
            </p:cNvPr>
            <p:cNvSpPr>
              <a:spLocks noChangeShapeType="1"/>
            </p:cNvSpPr>
            <p:nvPr/>
          </p:nvSpPr>
          <p:spPr bwMode="auto">
            <a:xfrm>
              <a:off x="2928" y="2064"/>
              <a:ext cx="1008" cy="576"/>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sp>
          <p:nvSpPr>
            <p:cNvPr id="28704" name="Line 24">
              <a:extLst>
                <a:ext uri="{FF2B5EF4-FFF2-40B4-BE49-F238E27FC236}">
                  <a16:creationId xmlns:a16="http://schemas.microsoft.com/office/drawing/2014/main" id="{FF17D5AF-C232-A4FB-6A39-108E9BB394F6}"/>
                </a:ext>
              </a:extLst>
            </p:cNvPr>
            <p:cNvSpPr>
              <a:spLocks noChangeShapeType="1"/>
            </p:cNvSpPr>
            <p:nvPr/>
          </p:nvSpPr>
          <p:spPr bwMode="auto">
            <a:xfrm flipH="1">
              <a:off x="2928" y="2064"/>
              <a:ext cx="0" cy="576"/>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grpSp>
      <p:sp>
        <p:nvSpPr>
          <p:cNvPr id="16" name="Rectangle 8">
            <a:extLst>
              <a:ext uri="{FF2B5EF4-FFF2-40B4-BE49-F238E27FC236}">
                <a16:creationId xmlns:a16="http://schemas.microsoft.com/office/drawing/2014/main" id="{4907B98C-A82C-74D4-F22D-D277938FD072}"/>
              </a:ext>
            </a:extLst>
          </p:cNvPr>
          <p:cNvSpPr>
            <a:spLocks noChangeArrowheads="1"/>
          </p:cNvSpPr>
          <p:nvPr/>
        </p:nvSpPr>
        <p:spPr bwMode="auto">
          <a:xfrm>
            <a:off x="3629025" y="4171950"/>
            <a:ext cx="1254702" cy="660797"/>
          </a:xfrm>
          <a:prstGeom prst="rect">
            <a:avLst/>
          </a:prstGeom>
          <a:noFill/>
          <a:ln w="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r>
              <a:rPr lang="en-US" altLang="en-US" sz="1500" b="1" kern="1200">
                <a:solidFill>
                  <a:srgbClr val="000099"/>
                </a:solidFill>
                <a:latin typeface="Times New Roman" panose="02020603050405020304" pitchFamily="18" charset="0"/>
                <a:ea typeface="+mn-ea"/>
                <a:cs typeface="Times New Roman" panose="02020603050405020304" pitchFamily="18" charset="0"/>
              </a:rPr>
              <a:t>Phải đập tan bộ máy nhà nước tư sản</a:t>
            </a:r>
          </a:p>
        </p:txBody>
      </p:sp>
      <p:sp>
        <p:nvSpPr>
          <p:cNvPr id="17" name="Rectangle 20">
            <a:extLst>
              <a:ext uri="{FF2B5EF4-FFF2-40B4-BE49-F238E27FC236}">
                <a16:creationId xmlns:a16="http://schemas.microsoft.com/office/drawing/2014/main" id="{1EB14903-4A5D-FA5C-3E16-1C0D28642155}"/>
              </a:ext>
            </a:extLst>
          </p:cNvPr>
          <p:cNvSpPr>
            <a:spLocks noChangeArrowheads="1"/>
          </p:cNvSpPr>
          <p:nvPr/>
        </p:nvSpPr>
        <p:spPr bwMode="auto">
          <a:xfrm>
            <a:off x="5036344" y="4139804"/>
            <a:ext cx="1300060" cy="717946"/>
          </a:xfrm>
          <a:prstGeom prst="rect">
            <a:avLst/>
          </a:prstGeom>
          <a:noFill/>
          <a:ln w="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r>
              <a:rPr lang="en-US" altLang="en-US" sz="1500" b="1" kern="1200" dirty="0" err="1">
                <a:solidFill>
                  <a:srgbClr val="000099"/>
                </a:solidFill>
                <a:latin typeface="Times New Roman" panose="02020603050405020304" pitchFamily="18" charset="0"/>
                <a:ea typeface="+mn-ea"/>
                <a:cs typeface="Times New Roman" panose="02020603050405020304" pitchFamily="18" charset="0"/>
              </a:rPr>
              <a:t>Phải</a:t>
            </a:r>
            <a:r>
              <a:rPr lang="en-US" altLang="en-US" sz="1500" b="1" kern="1200" dirty="0">
                <a:solidFill>
                  <a:srgbClr val="000099"/>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99"/>
                </a:solidFill>
                <a:latin typeface="Times New Roman" panose="02020603050405020304" pitchFamily="18" charset="0"/>
                <a:ea typeface="+mn-ea"/>
                <a:cs typeface="Times New Roman" panose="02020603050405020304" pitchFamily="18" charset="0"/>
              </a:rPr>
              <a:t>có</a:t>
            </a:r>
            <a:r>
              <a:rPr lang="en-US" altLang="en-US" sz="1500" b="1" kern="1200" dirty="0">
                <a:solidFill>
                  <a:srgbClr val="000099"/>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99"/>
                </a:solidFill>
                <a:latin typeface="Times New Roman" panose="02020603050405020304" pitchFamily="18" charset="0"/>
                <a:ea typeface="+mn-ea"/>
                <a:cs typeface="Times New Roman" panose="02020603050405020304" pitchFamily="18" charset="0"/>
              </a:rPr>
              <a:t>Đảng</a:t>
            </a:r>
            <a:r>
              <a:rPr lang="en-US" altLang="en-US" sz="1500" b="1" kern="1200" dirty="0">
                <a:solidFill>
                  <a:srgbClr val="000099"/>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99"/>
                </a:solidFill>
                <a:latin typeface="Times New Roman" panose="02020603050405020304" pitchFamily="18" charset="0"/>
                <a:ea typeface="+mn-ea"/>
                <a:cs typeface="Times New Roman" panose="02020603050405020304" pitchFamily="18" charset="0"/>
              </a:rPr>
              <a:t>lãnh</a:t>
            </a:r>
            <a:r>
              <a:rPr lang="en-US" altLang="en-US" sz="1500" b="1" kern="1200" dirty="0">
                <a:solidFill>
                  <a:srgbClr val="000099"/>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99"/>
                </a:solidFill>
                <a:latin typeface="Times New Roman" panose="02020603050405020304" pitchFamily="18" charset="0"/>
                <a:ea typeface="+mn-ea"/>
                <a:cs typeface="Times New Roman" panose="02020603050405020304" pitchFamily="18" charset="0"/>
              </a:rPr>
              <a:t>đạo</a:t>
            </a:r>
            <a:endParaRPr lang="en-US" altLang="en-US" sz="1500" b="1" kern="1200" dirty="0">
              <a:solidFill>
                <a:srgbClr val="000099"/>
              </a:solidFill>
              <a:latin typeface="Times New Roman" panose="02020603050405020304" pitchFamily="18" charset="0"/>
              <a:ea typeface="+mn-ea"/>
              <a:cs typeface="Times New Roman" panose="02020603050405020304" pitchFamily="18" charset="0"/>
            </a:endParaRPr>
          </a:p>
        </p:txBody>
      </p:sp>
      <p:sp>
        <p:nvSpPr>
          <p:cNvPr id="21" name="Rectangle 21">
            <a:extLst>
              <a:ext uri="{FF2B5EF4-FFF2-40B4-BE49-F238E27FC236}">
                <a16:creationId xmlns:a16="http://schemas.microsoft.com/office/drawing/2014/main" id="{7BC66F19-B6CC-72E9-D125-952EF8D40B72}"/>
              </a:ext>
            </a:extLst>
          </p:cNvPr>
          <p:cNvSpPr>
            <a:spLocks noChangeArrowheads="1"/>
          </p:cNvSpPr>
          <p:nvPr/>
        </p:nvSpPr>
        <p:spPr bwMode="auto">
          <a:xfrm>
            <a:off x="6540411" y="4149329"/>
            <a:ext cx="1710518" cy="738663"/>
          </a:xfrm>
          <a:prstGeom prst="rect">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r>
              <a:rPr lang="en-US" altLang="en-US" sz="1500" b="1" kern="1200" dirty="0" err="1">
                <a:solidFill>
                  <a:srgbClr val="000099"/>
                </a:solidFill>
                <a:latin typeface="Times New Roman" panose="02020603050405020304" pitchFamily="18" charset="0"/>
                <a:ea typeface="+mn-ea"/>
                <a:cs typeface="Times New Roman" panose="02020603050405020304" pitchFamily="18" charset="0"/>
              </a:rPr>
              <a:t>Phải</a:t>
            </a:r>
            <a:r>
              <a:rPr lang="en-US" altLang="en-US" sz="1500" b="1" kern="1200" dirty="0">
                <a:solidFill>
                  <a:srgbClr val="000099"/>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99"/>
                </a:solidFill>
                <a:latin typeface="Times New Roman" panose="02020603050405020304" pitchFamily="18" charset="0"/>
                <a:ea typeface="+mn-ea"/>
                <a:cs typeface="Times New Roman" panose="02020603050405020304" pitchFamily="18" charset="0"/>
              </a:rPr>
              <a:t>thực</a:t>
            </a:r>
            <a:r>
              <a:rPr lang="en-US" altLang="en-US" sz="1500" b="1" kern="1200" dirty="0">
                <a:solidFill>
                  <a:srgbClr val="000099"/>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99"/>
                </a:solidFill>
                <a:latin typeface="Times New Roman" panose="02020603050405020304" pitchFamily="18" charset="0"/>
                <a:ea typeface="+mn-ea"/>
                <a:cs typeface="Times New Roman" panose="02020603050405020304" pitchFamily="18" charset="0"/>
              </a:rPr>
              <a:t>hiện</a:t>
            </a:r>
            <a:r>
              <a:rPr lang="en-US" altLang="en-US" sz="1500" b="1" kern="1200" dirty="0">
                <a:solidFill>
                  <a:srgbClr val="000099"/>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99"/>
                </a:solidFill>
                <a:latin typeface="Times New Roman" panose="02020603050405020304" pitchFamily="18" charset="0"/>
                <a:ea typeface="+mn-ea"/>
                <a:cs typeface="Times New Roman" panose="02020603050405020304" pitchFamily="18" charset="0"/>
              </a:rPr>
              <a:t>liên</a:t>
            </a:r>
            <a:r>
              <a:rPr lang="en-US" altLang="en-US" sz="1500" b="1" kern="1200" dirty="0">
                <a:solidFill>
                  <a:srgbClr val="000099"/>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99"/>
                </a:solidFill>
                <a:latin typeface="Times New Roman" panose="02020603050405020304" pitchFamily="18" charset="0"/>
                <a:ea typeface="+mn-ea"/>
                <a:cs typeface="Times New Roman" panose="02020603050405020304" pitchFamily="18" charset="0"/>
              </a:rPr>
              <a:t>minh</a:t>
            </a:r>
            <a:r>
              <a:rPr lang="en-US" altLang="en-US" sz="1500" b="1" kern="1200" dirty="0">
                <a:solidFill>
                  <a:srgbClr val="000099"/>
                </a:solidFill>
                <a:latin typeface="Times New Roman" panose="02020603050405020304" pitchFamily="18" charset="0"/>
                <a:ea typeface="+mn-ea"/>
                <a:cs typeface="Times New Roman" panose="02020603050405020304" pitchFamily="18" charset="0"/>
              </a:rPr>
              <a:t> </a:t>
            </a:r>
            <a:r>
              <a:rPr lang="en-US" altLang="en-US" sz="1500" b="1" kern="1200" dirty="0" err="1">
                <a:solidFill>
                  <a:srgbClr val="000099"/>
                </a:solidFill>
                <a:latin typeface="Times New Roman" panose="02020603050405020304" pitchFamily="18" charset="0"/>
                <a:ea typeface="+mn-ea"/>
                <a:cs typeface="Times New Roman" panose="02020603050405020304" pitchFamily="18" charset="0"/>
              </a:rPr>
              <a:t>công-nông</a:t>
            </a:r>
            <a:endParaRPr lang="en-US" altLang="en-US" sz="1500" b="1" kern="1200" dirty="0">
              <a:solidFill>
                <a:srgbClr val="000099"/>
              </a:solidFill>
              <a:latin typeface="Times New Roman" panose="02020603050405020304" pitchFamily="18" charset="0"/>
              <a:ea typeface="+mn-ea"/>
              <a:cs typeface="Times New Roman" panose="02020603050405020304" pitchFamily="18" charset="0"/>
            </a:endParaRPr>
          </a:p>
        </p:txBody>
      </p:sp>
      <p:sp>
        <p:nvSpPr>
          <p:cNvPr id="23" name="Rectangle 4">
            <a:extLst>
              <a:ext uri="{FF2B5EF4-FFF2-40B4-BE49-F238E27FC236}">
                <a16:creationId xmlns:a16="http://schemas.microsoft.com/office/drawing/2014/main" id="{1206A45E-734A-91E4-0F11-302376A90D18}"/>
              </a:ext>
            </a:extLst>
          </p:cNvPr>
          <p:cNvSpPr>
            <a:spLocks noChangeArrowheads="1"/>
          </p:cNvSpPr>
          <p:nvPr/>
        </p:nvSpPr>
        <p:spPr bwMode="auto">
          <a:xfrm>
            <a:off x="1587103" y="3371850"/>
            <a:ext cx="1613297" cy="285750"/>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r>
              <a:rPr lang="en-US" altLang="en-US" sz="1500" b="1" kern="1200">
                <a:solidFill>
                  <a:srgbClr val="FF0000"/>
                </a:solidFill>
                <a:latin typeface="Times New Roman" panose="02020603050405020304" pitchFamily="18" charset="0"/>
                <a:ea typeface="+mn-ea"/>
                <a:cs typeface="Times New Roman" panose="02020603050405020304" pitchFamily="18" charset="0"/>
              </a:rPr>
              <a:t>Ý nghĩa lịch sử </a:t>
            </a:r>
          </a:p>
        </p:txBody>
      </p:sp>
      <p:sp>
        <p:nvSpPr>
          <p:cNvPr id="24" name="Line 9">
            <a:extLst>
              <a:ext uri="{FF2B5EF4-FFF2-40B4-BE49-F238E27FC236}">
                <a16:creationId xmlns:a16="http://schemas.microsoft.com/office/drawing/2014/main" id="{E472B365-BA5B-B138-D321-A72709865E88}"/>
              </a:ext>
            </a:extLst>
          </p:cNvPr>
          <p:cNvSpPr>
            <a:spLocks noChangeShapeType="1"/>
          </p:cNvSpPr>
          <p:nvPr/>
        </p:nvSpPr>
        <p:spPr bwMode="auto">
          <a:xfrm flipH="1">
            <a:off x="2400300" y="3200400"/>
            <a:ext cx="0" cy="17145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sp>
        <p:nvSpPr>
          <p:cNvPr id="25" name="Rectangle 8">
            <a:extLst>
              <a:ext uri="{FF2B5EF4-FFF2-40B4-BE49-F238E27FC236}">
                <a16:creationId xmlns:a16="http://schemas.microsoft.com/office/drawing/2014/main" id="{5C1543BD-D7A3-E1C2-6244-39457681186E}"/>
              </a:ext>
            </a:extLst>
          </p:cNvPr>
          <p:cNvSpPr>
            <a:spLocks noChangeArrowheads="1"/>
          </p:cNvSpPr>
          <p:nvPr/>
        </p:nvSpPr>
        <p:spPr bwMode="auto">
          <a:xfrm>
            <a:off x="388410" y="3812145"/>
            <a:ext cx="1110588" cy="1246189"/>
          </a:xfrm>
          <a:prstGeom prst="rect">
            <a:avLst/>
          </a:prstGeom>
          <a:noFill/>
          <a:ln w="635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r>
              <a:rPr lang="en-US" altLang="en-US" sz="1500" b="1" kern="1200">
                <a:solidFill>
                  <a:srgbClr val="0000FF"/>
                </a:solidFill>
                <a:latin typeface="Times New Roman" panose="02020603050405020304" pitchFamily="18" charset="0"/>
                <a:ea typeface="+mn-ea"/>
                <a:cs typeface="Times New Roman" panose="02020603050405020304" pitchFamily="18" charset="0"/>
              </a:rPr>
              <a:t>Hình ảnh một chế độ mới, xã hội mới</a:t>
            </a:r>
          </a:p>
        </p:txBody>
      </p:sp>
      <p:sp>
        <p:nvSpPr>
          <p:cNvPr id="26" name="Rectangle 8">
            <a:extLst>
              <a:ext uri="{FF2B5EF4-FFF2-40B4-BE49-F238E27FC236}">
                <a16:creationId xmlns:a16="http://schemas.microsoft.com/office/drawing/2014/main" id="{EF9E28A6-2CB9-C299-8B58-49B8695A64A7}"/>
              </a:ext>
            </a:extLst>
          </p:cNvPr>
          <p:cNvSpPr>
            <a:spLocks noChangeArrowheads="1"/>
          </p:cNvSpPr>
          <p:nvPr/>
        </p:nvSpPr>
        <p:spPr bwMode="auto">
          <a:xfrm>
            <a:off x="1976221" y="3896916"/>
            <a:ext cx="1145598" cy="1200150"/>
          </a:xfrm>
          <a:prstGeom prst="rect">
            <a:avLst/>
          </a:prstGeom>
          <a:noFill/>
          <a:ln w="635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pPr>
            <a:r>
              <a:rPr lang="en-US" altLang="en-US" sz="1500" b="1" kern="1200">
                <a:solidFill>
                  <a:srgbClr val="0000FF"/>
                </a:solidFill>
                <a:latin typeface="Times New Roman" panose="02020603050405020304" pitchFamily="18" charset="0"/>
                <a:ea typeface="+mn-ea"/>
                <a:cs typeface="Times New Roman" panose="02020603050405020304" pitchFamily="18" charset="0"/>
              </a:rPr>
              <a:t>Cỗ vũ cho ND lao động thế giới đấu tranh</a:t>
            </a:r>
          </a:p>
        </p:txBody>
      </p:sp>
      <p:grpSp>
        <p:nvGrpSpPr>
          <p:cNvPr id="27" name="Group 10">
            <a:extLst>
              <a:ext uri="{FF2B5EF4-FFF2-40B4-BE49-F238E27FC236}">
                <a16:creationId xmlns:a16="http://schemas.microsoft.com/office/drawing/2014/main" id="{BDA3ECBB-902B-3486-51BD-2C66BB1EC2CF}"/>
              </a:ext>
            </a:extLst>
          </p:cNvPr>
          <p:cNvGrpSpPr>
            <a:grpSpLocks/>
          </p:cNvGrpSpPr>
          <p:nvPr/>
        </p:nvGrpSpPr>
        <p:grpSpPr bwMode="auto">
          <a:xfrm>
            <a:off x="3429000" y="1543050"/>
            <a:ext cx="400050" cy="400050"/>
            <a:chOff x="2208" y="2112"/>
            <a:chExt cx="960" cy="624"/>
          </a:xfrm>
        </p:grpSpPr>
        <p:sp>
          <p:nvSpPr>
            <p:cNvPr id="28700" name="Line 11">
              <a:extLst>
                <a:ext uri="{FF2B5EF4-FFF2-40B4-BE49-F238E27FC236}">
                  <a16:creationId xmlns:a16="http://schemas.microsoft.com/office/drawing/2014/main" id="{63D1A569-D9F6-50DB-9E7E-9D2CA4632EDD}"/>
                </a:ext>
              </a:extLst>
            </p:cNvPr>
            <p:cNvSpPr>
              <a:spLocks noChangeShapeType="1"/>
            </p:cNvSpPr>
            <p:nvPr/>
          </p:nvSpPr>
          <p:spPr bwMode="auto">
            <a:xfrm>
              <a:off x="2208" y="2208"/>
              <a:ext cx="960" cy="5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sp>
          <p:nvSpPr>
            <p:cNvPr id="28701" name="Line 12">
              <a:extLst>
                <a:ext uri="{FF2B5EF4-FFF2-40B4-BE49-F238E27FC236}">
                  <a16:creationId xmlns:a16="http://schemas.microsoft.com/office/drawing/2014/main" id="{04A44D3A-5B7C-0DE3-2A46-781F9ACA6011}"/>
                </a:ext>
              </a:extLst>
            </p:cNvPr>
            <p:cNvSpPr>
              <a:spLocks noChangeShapeType="1"/>
            </p:cNvSpPr>
            <p:nvPr/>
          </p:nvSpPr>
          <p:spPr bwMode="auto">
            <a:xfrm flipV="1">
              <a:off x="2208" y="2112"/>
              <a:ext cx="960"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Calibri" panose="020F050202020403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cTn>
                              </p:par>
                              <p:par>
                                <p:cTn id="13" presetID="22" presetClass="entr" presetSubtype="8" repeatCount="2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repeatCount="200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2000"/>
                                        <p:tgtEl>
                                          <p:spTgt spid="2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par>
                                <p:cTn id="33" presetID="42" presetClass="path" presetSubtype="0" repeatCount="3000" accel="50000" decel="50000" fill="hold" grpId="0" nodeType="withEffect">
                                  <p:stCondLst>
                                    <p:cond delay="0"/>
                                  </p:stCondLst>
                                  <p:childTnLst>
                                    <p:animMotion origin="layout" path="M 3.33333E-6 -0.00624 L 0.00833 0.34058 " pathEditMode="relative" rAng="0" ptsTypes="AA">
                                      <p:cBhvr>
                                        <p:cTn id="34" dur="2000" fill="hold"/>
                                        <p:tgtEl>
                                          <p:spTgt spid="19"/>
                                        </p:tgtEl>
                                        <p:attrNameLst>
                                          <p:attrName>ppt_x</p:attrName>
                                          <p:attrName>ppt_y</p:attrName>
                                        </p:attrNameLst>
                                      </p:cBhvr>
                                      <p:rCtr x="417" y="17341"/>
                                    </p:animMotion>
                                  </p:childTnLst>
                                </p:cTn>
                              </p:par>
                              <p:par>
                                <p:cTn id="35" presetID="64" presetClass="path" presetSubtype="0" repeatCount="3000" accel="50000" decel="50000" fill="hold" grpId="0" nodeType="withEffect">
                                  <p:stCondLst>
                                    <p:cond delay="0"/>
                                  </p:stCondLst>
                                  <p:childTnLst>
                                    <p:animMotion origin="layout" path="M -3.33333E-6 -3.52601E-6 L -0.00833 -0.70404 " pathEditMode="relative" rAng="0" ptsTypes="AA">
                                      <p:cBhvr>
                                        <p:cTn id="36" dur="2000" fill="hold"/>
                                        <p:tgtEl>
                                          <p:spTgt spid="20"/>
                                        </p:tgtEl>
                                        <p:attrNameLst>
                                          <p:attrName>ppt_x</p:attrName>
                                          <p:attrName>ppt_y</p:attrName>
                                        </p:attrNameLst>
                                      </p:cBhvr>
                                      <p:rCtr x="-417" y="-35214"/>
                                    </p:animMotion>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1000"/>
                                        <p:tgtEl>
                                          <p:spTgt spid="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5">
                                            <p:bg/>
                                          </p:spTgt>
                                        </p:tgtEl>
                                        <p:attrNameLst>
                                          <p:attrName>style.visibility</p:attrName>
                                        </p:attrNameLst>
                                      </p:cBhvr>
                                      <p:to>
                                        <p:strVal val="visible"/>
                                      </p:to>
                                    </p:set>
                                    <p:animEffect transition="in" filter="wipe(left)">
                                      <p:cBhvr>
                                        <p:cTn id="47" dur="1000"/>
                                        <p:tgtEl>
                                          <p:spTgt spid="5">
                                            <p:bg/>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Effect transition="in" filter="wipe(left)">
                                      <p:cBhvr>
                                        <p:cTn id="52" dur="1000"/>
                                        <p:tgtEl>
                                          <p:spTgt spid="5">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6" presetClass="entr" presetSubtype="0" fill="hold" grpId="1"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80">
                                          <p:stCondLst>
                                            <p:cond delay="0"/>
                                          </p:stCondLst>
                                        </p:cTn>
                                        <p:tgtEl>
                                          <p:spTgt spid="22"/>
                                        </p:tgtEl>
                                      </p:cBhvr>
                                    </p:animEffect>
                                    <p:anim calcmode="lin" valueType="num">
                                      <p:cBhvr>
                                        <p:cTn id="5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3" dur="26">
                                          <p:stCondLst>
                                            <p:cond delay="650"/>
                                          </p:stCondLst>
                                        </p:cTn>
                                        <p:tgtEl>
                                          <p:spTgt spid="22"/>
                                        </p:tgtEl>
                                      </p:cBhvr>
                                      <p:to x="100000" y="60000"/>
                                    </p:animScale>
                                    <p:animScale>
                                      <p:cBhvr>
                                        <p:cTn id="64" dur="166" decel="50000">
                                          <p:stCondLst>
                                            <p:cond delay="676"/>
                                          </p:stCondLst>
                                        </p:cTn>
                                        <p:tgtEl>
                                          <p:spTgt spid="22"/>
                                        </p:tgtEl>
                                      </p:cBhvr>
                                      <p:to x="100000" y="100000"/>
                                    </p:animScale>
                                    <p:animScale>
                                      <p:cBhvr>
                                        <p:cTn id="65" dur="26">
                                          <p:stCondLst>
                                            <p:cond delay="1312"/>
                                          </p:stCondLst>
                                        </p:cTn>
                                        <p:tgtEl>
                                          <p:spTgt spid="22"/>
                                        </p:tgtEl>
                                      </p:cBhvr>
                                      <p:to x="100000" y="80000"/>
                                    </p:animScale>
                                    <p:animScale>
                                      <p:cBhvr>
                                        <p:cTn id="66" dur="166" decel="50000">
                                          <p:stCondLst>
                                            <p:cond delay="1338"/>
                                          </p:stCondLst>
                                        </p:cTn>
                                        <p:tgtEl>
                                          <p:spTgt spid="22"/>
                                        </p:tgtEl>
                                      </p:cBhvr>
                                      <p:to x="100000" y="100000"/>
                                    </p:animScale>
                                    <p:animScale>
                                      <p:cBhvr>
                                        <p:cTn id="67" dur="26">
                                          <p:stCondLst>
                                            <p:cond delay="1642"/>
                                          </p:stCondLst>
                                        </p:cTn>
                                        <p:tgtEl>
                                          <p:spTgt spid="22"/>
                                        </p:tgtEl>
                                      </p:cBhvr>
                                      <p:to x="100000" y="90000"/>
                                    </p:animScale>
                                    <p:animScale>
                                      <p:cBhvr>
                                        <p:cTn id="68" dur="166" decel="50000">
                                          <p:stCondLst>
                                            <p:cond delay="1668"/>
                                          </p:stCondLst>
                                        </p:cTn>
                                        <p:tgtEl>
                                          <p:spTgt spid="22"/>
                                        </p:tgtEl>
                                      </p:cBhvr>
                                      <p:to x="100000" y="100000"/>
                                    </p:animScale>
                                    <p:animScale>
                                      <p:cBhvr>
                                        <p:cTn id="69" dur="26">
                                          <p:stCondLst>
                                            <p:cond delay="1808"/>
                                          </p:stCondLst>
                                        </p:cTn>
                                        <p:tgtEl>
                                          <p:spTgt spid="22"/>
                                        </p:tgtEl>
                                      </p:cBhvr>
                                      <p:to x="100000" y="95000"/>
                                    </p:animScale>
                                    <p:animScale>
                                      <p:cBhvr>
                                        <p:cTn id="70" dur="166" decel="50000">
                                          <p:stCondLst>
                                            <p:cond delay="1834"/>
                                          </p:stCondLst>
                                        </p:cTn>
                                        <p:tgtEl>
                                          <p:spTgt spid="22"/>
                                        </p:tgtEl>
                                      </p:cBhvr>
                                      <p:to x="100000" y="100000"/>
                                    </p:animScale>
                                  </p:childTnLst>
                                </p:cTn>
                              </p:par>
                              <p:par>
                                <p:cTn id="71" presetID="21" presetClass="emph" presetSubtype="0" repeatCount="indefinite" fill="hold" grpId="0" nodeType="withEffect">
                                  <p:stCondLst>
                                    <p:cond delay="0"/>
                                  </p:stCondLst>
                                  <p:childTnLst>
                                    <p:animClr clrSpc="hsl" dir="cw">
                                      <p:cBhvr override="childStyle">
                                        <p:cTn id="72" dur="500" fill="hold"/>
                                        <p:tgtEl>
                                          <p:spTgt spid="22"/>
                                        </p:tgtEl>
                                        <p:attrNameLst>
                                          <p:attrName>style.color</p:attrName>
                                        </p:attrNameLst>
                                      </p:cBhvr>
                                      <p:by>
                                        <p:hsl h="7200000" s="0" l="0"/>
                                      </p:by>
                                    </p:animClr>
                                    <p:animClr clrSpc="hsl" dir="cw">
                                      <p:cBhvr>
                                        <p:cTn id="73" dur="500" fill="hold"/>
                                        <p:tgtEl>
                                          <p:spTgt spid="22"/>
                                        </p:tgtEl>
                                        <p:attrNameLst>
                                          <p:attrName>fillcolor</p:attrName>
                                        </p:attrNameLst>
                                      </p:cBhvr>
                                      <p:by>
                                        <p:hsl h="7200000" s="0" l="0"/>
                                      </p:by>
                                    </p:animClr>
                                    <p:animClr clrSpc="hsl" dir="cw">
                                      <p:cBhvr>
                                        <p:cTn id="74" dur="500" fill="hold"/>
                                        <p:tgtEl>
                                          <p:spTgt spid="22"/>
                                        </p:tgtEl>
                                        <p:attrNameLst>
                                          <p:attrName>stroke.color</p:attrName>
                                        </p:attrNameLst>
                                      </p:cBhvr>
                                      <p:by>
                                        <p:hsl h="7200000" s="0" l="0"/>
                                      </p:by>
                                    </p:animClr>
                                    <p:set>
                                      <p:cBhvr>
                                        <p:cTn id="75" dur="500" fill="hold"/>
                                        <p:tgtEl>
                                          <p:spTgt spid="22"/>
                                        </p:tgtEl>
                                        <p:attrNameLst>
                                          <p:attrName>fill.type</p:attrName>
                                        </p:attrNameLst>
                                      </p:cBhvr>
                                      <p:to>
                                        <p:strVal val="solid"/>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1"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up)">
                                      <p:cBhvr>
                                        <p:cTn id="80" dur="500"/>
                                        <p:tgtEl>
                                          <p:spTgt spid="2"/>
                                        </p:tgtEl>
                                      </p:cBhvr>
                                    </p:animEffect>
                                  </p:childTnLst>
                                </p:cTn>
                              </p:par>
                              <p:par>
                                <p:cTn id="81" presetID="4" presetClass="entr" presetSubtype="32" fill="hold" grpId="0" nodeType="with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box(out)">
                                      <p:cBhvr>
                                        <p:cTn id="83" dur="500"/>
                                        <p:tgtEl>
                                          <p:spTgt spid="3"/>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1"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wipe(up)">
                                      <p:cBhvr>
                                        <p:cTn id="88" dur="500"/>
                                        <p:tgtEl>
                                          <p:spTgt spid="24"/>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up)">
                                      <p:cBhvr>
                                        <p:cTn id="91" dur="500"/>
                                        <p:tgtEl>
                                          <p:spTgt spid="23"/>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22" presetClass="entr" presetSubtype="8" repeatCount="2000" fill="hold"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wipe(left)">
                                      <p:cBhvr>
                                        <p:cTn id="96" dur="500"/>
                                        <p:tgtEl>
                                          <p:spTgt spid="12"/>
                                        </p:tgtEl>
                                      </p:cBhvr>
                                    </p:animEffect>
                                  </p:childTnLst>
                                </p:cTn>
                              </p:par>
                            </p:childTnLst>
                          </p:cTn>
                        </p:par>
                        <p:par>
                          <p:cTn id="97" fill="hold" nodeType="afterGroup">
                            <p:stCondLst>
                              <p:cond delay="1000"/>
                            </p:stCondLst>
                            <p:childTnLst>
                              <p:par>
                                <p:cTn id="98" presetID="22" presetClass="entr" presetSubtype="8" fill="hold" grpId="0" nodeType="after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wipe(left)">
                                      <p:cBhvr>
                                        <p:cTn id="100" dur="1000"/>
                                        <p:tgtEl>
                                          <p:spTgt spid="25"/>
                                        </p:tgtEl>
                                      </p:cBhvr>
                                    </p:animEffect>
                                  </p:childTnLst>
                                </p:cTn>
                              </p:par>
                            </p:childTnLst>
                          </p:cTn>
                        </p:par>
                        <p:par>
                          <p:cTn id="101" fill="hold" nodeType="afterGroup">
                            <p:stCondLst>
                              <p:cond delay="2000"/>
                            </p:stCondLst>
                            <p:childTnLst>
                              <p:par>
                                <p:cTn id="102" presetID="22" presetClass="entr" presetSubtype="8"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left)">
                                      <p:cBhvr>
                                        <p:cTn id="104" dur="1000"/>
                                        <p:tgtEl>
                                          <p:spTgt spid="26"/>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1" fill="hold" nodeType="clickEffect">
                                  <p:stCondLst>
                                    <p:cond delay="0"/>
                                  </p:stCondLst>
                                  <p:childTnLst>
                                    <p:set>
                                      <p:cBhvr>
                                        <p:cTn id="108" dur="1" fill="hold">
                                          <p:stCondLst>
                                            <p:cond delay="0"/>
                                          </p:stCondLst>
                                        </p:cTn>
                                        <p:tgtEl>
                                          <p:spTgt spid="4"/>
                                        </p:tgtEl>
                                        <p:attrNameLst>
                                          <p:attrName>style.visibility</p:attrName>
                                        </p:attrNameLst>
                                      </p:cBhvr>
                                      <p:to>
                                        <p:strVal val="visible"/>
                                      </p:to>
                                    </p:set>
                                    <p:animEffect transition="in" filter="wipe(up)">
                                      <p:cBhvr>
                                        <p:cTn id="109" dur="500"/>
                                        <p:tgtEl>
                                          <p:spTgt spid="4"/>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wipe(up)">
                                      <p:cBhvr>
                                        <p:cTn id="112" dur="500"/>
                                        <p:tgtEl>
                                          <p:spTgt spid="13"/>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repeatCount="2000" fill="hold" nodeType="click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wipe(up)">
                                      <p:cBhvr>
                                        <p:cTn id="117" dur="3000"/>
                                        <p:tgtEl>
                                          <p:spTgt spid="14"/>
                                        </p:tgtEl>
                                      </p:cBhvr>
                                    </p:animEffect>
                                  </p:childTnLst>
                                </p:cTn>
                              </p:par>
                              <p:par>
                                <p:cTn id="118" presetID="4" presetClass="entr" presetSubtype="32" fill="hold" grpId="0"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box(out)">
                                      <p:cBhvr>
                                        <p:cTn id="120" dur="3000"/>
                                        <p:tgtEl>
                                          <p:spTgt spid="17"/>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wipe(left)">
                                      <p:cBhvr>
                                        <p:cTn id="123" dur="3000"/>
                                        <p:tgtEl>
                                          <p:spTgt spid="21"/>
                                        </p:tgtEl>
                                      </p:cBhvr>
                                    </p:animEffect>
                                  </p:childTnLst>
                                </p:cTn>
                              </p:par>
                              <p:par>
                                <p:cTn id="124" presetID="22" presetClass="entr" presetSubtype="2" fill="hold" grpId="0" nodeType="withEffect">
                                  <p:stCondLst>
                                    <p:cond delay="0"/>
                                  </p:stCondLst>
                                  <p:childTnLst>
                                    <p:set>
                                      <p:cBhvr>
                                        <p:cTn id="125" dur="1" fill="hold">
                                          <p:stCondLst>
                                            <p:cond delay="0"/>
                                          </p:stCondLst>
                                        </p:cTn>
                                        <p:tgtEl>
                                          <p:spTgt spid="16"/>
                                        </p:tgtEl>
                                        <p:attrNameLst>
                                          <p:attrName>style.visibility</p:attrName>
                                        </p:attrNameLst>
                                      </p:cBhvr>
                                      <p:to>
                                        <p:strVal val="visible"/>
                                      </p:to>
                                    </p:set>
                                    <p:animEffect transition="in" filter="wipe(right)">
                                      <p:cBhvr>
                                        <p:cTn id="126"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0" grpId="0" animBg="1"/>
      <p:bldP spid="19" grpId="0" animBg="1"/>
      <p:bldP spid="20" grpId="0" animBg="1"/>
      <p:bldP spid="7" grpId="0" animBg="1"/>
      <p:bldP spid="9" grpId="0" animBg="1"/>
      <p:bldP spid="5" grpId="0" build="p" animBg="1"/>
      <p:bldP spid="22" grpId="0" animBg="1"/>
      <p:bldP spid="22" grpId="1" animBg="1"/>
      <p:bldP spid="3" grpId="0" animBg="1"/>
      <p:bldP spid="13" grpId="0" animBg="1"/>
      <p:bldP spid="16" grpId="0" animBg="1"/>
      <p:bldP spid="17" grpId="0" animBg="1"/>
      <p:bldP spid="21" grpId="0" animBg="1"/>
      <p:bldP spid="23"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toà thị chính_nơi trước đây công xã Pari đã họp">
            <a:extLst>
              <a:ext uri="{FF2B5EF4-FFF2-40B4-BE49-F238E27FC236}">
                <a16:creationId xmlns:a16="http://schemas.microsoft.com/office/drawing/2014/main" id="{25F197BB-9CCD-D969-4FC1-AABE0A877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862" y="377461"/>
            <a:ext cx="4263713" cy="3029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DC6C11C8-E35D-B96A-EBDA-99250004862C}"/>
              </a:ext>
            </a:extLst>
          </p:cNvPr>
          <p:cNvSpPr>
            <a:spLocks noChangeArrowheads="1"/>
          </p:cNvSpPr>
          <p:nvPr/>
        </p:nvSpPr>
        <p:spPr bwMode="auto">
          <a:xfrm>
            <a:off x="5172477" y="3402807"/>
            <a:ext cx="3482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err="1">
                <a:solidFill>
                  <a:srgbClr val="FF0000"/>
                </a:solidFill>
                <a:latin typeface="Times New Roman" panose="02020603050405020304" pitchFamily="18" charset="0"/>
              </a:rPr>
              <a:t>Toà</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Thị</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Chính</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nơi</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trước</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đây</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Hội</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đồng</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Công</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xã</a:t>
            </a:r>
            <a:r>
              <a:rPr lang="en-US" altLang="en-US" sz="1800" dirty="0">
                <a:solidFill>
                  <a:srgbClr val="FF0000"/>
                </a:solidFill>
                <a:latin typeface="Times New Roman" panose="02020603050405020304" pitchFamily="18" charset="0"/>
              </a:rPr>
              <a:t> Pari </a:t>
            </a:r>
            <a:r>
              <a:rPr lang="en-US" altLang="en-US" sz="1800" dirty="0" err="1">
                <a:solidFill>
                  <a:srgbClr val="FF0000"/>
                </a:solidFill>
                <a:latin typeface="Times New Roman" panose="02020603050405020304" pitchFamily="18" charset="0"/>
              </a:rPr>
              <a:t>họp</a:t>
            </a:r>
            <a:r>
              <a:rPr lang="en-US" altLang="en-US" sz="1800" dirty="0">
                <a:solidFill>
                  <a:srgbClr val="FF0000"/>
                </a:solidFill>
                <a:latin typeface="Times New Roman" panose="02020603050405020304" pitchFamily="18" charset="0"/>
              </a:rPr>
              <a:t>.</a:t>
            </a:r>
          </a:p>
        </p:txBody>
      </p:sp>
      <p:sp>
        <p:nvSpPr>
          <p:cNvPr id="8" name="Text Box 4">
            <a:extLst>
              <a:ext uri="{FF2B5EF4-FFF2-40B4-BE49-F238E27FC236}">
                <a16:creationId xmlns:a16="http://schemas.microsoft.com/office/drawing/2014/main" id="{80BB0322-93A5-8CA7-228C-7FD9FF6110A6}"/>
              </a:ext>
            </a:extLst>
          </p:cNvPr>
          <p:cNvSpPr txBox="1">
            <a:spLocks noChangeArrowheads="1"/>
          </p:cNvSpPr>
          <p:nvPr/>
        </p:nvSpPr>
        <p:spPr bwMode="auto">
          <a:xfrm>
            <a:off x="38637" y="377461"/>
            <a:ext cx="4533363" cy="34778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2000" dirty="0">
                <a:latin typeface="Times New Roman" panose="02020603050405020304" pitchFamily="18" charset="0"/>
                <a:cs typeface="Times New Roman" panose="02020603050405020304" pitchFamily="18" charset="0"/>
              </a:rPr>
              <a:t>“</a:t>
            </a:r>
            <a:r>
              <a:rPr lang="en-US" altLang="en-US" sz="2000" dirty="0" err="1">
                <a:latin typeface="Times New Roman" panose="02020603050405020304" pitchFamily="18" charset="0"/>
                <a:cs typeface="Times New Roman" panose="02020603050405020304" pitchFamily="18" charset="0"/>
              </a:rPr>
              <a:t>Ngày</a:t>
            </a:r>
            <a:r>
              <a:rPr lang="en-US" altLang="en-US" sz="2000" dirty="0">
                <a:latin typeface="Times New Roman" panose="02020603050405020304" pitchFamily="18" charset="0"/>
                <a:cs typeface="Times New Roman" panose="02020603050405020304" pitchFamily="18" charset="0"/>
              </a:rPr>
              <a:t> 28/3/1871, </a:t>
            </a:r>
            <a:r>
              <a:rPr lang="en-US" altLang="en-US" sz="2000" dirty="0" err="1">
                <a:latin typeface="Times New Roman" panose="02020603050405020304" pitchFamily="18" charset="0"/>
                <a:cs typeface="Times New Roman" panose="02020603050405020304" pitchFamily="18" charset="0"/>
              </a:rPr>
              <a:t>tại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Quảng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trường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Toà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thị</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chính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giữa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một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biển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người</a:t>
            </a:r>
            <a:r>
              <a:rPr lang="en-US" altLang="en-US" sz="2000" dirty="0">
                <a:latin typeface="Times New Roman" panose="02020603050405020304" pitchFamily="18" charset="0"/>
                <a:cs typeface="Times New Roman" panose="02020603050405020304" pitchFamily="18" charset="0"/>
              </a:rPr>
              <a:t> bao la, </a:t>
            </a:r>
            <a:r>
              <a:rPr lang="en-US" altLang="en-US" sz="2000" dirty="0" err="1">
                <a:latin typeface="Times New Roman" panose="02020603050405020304" pitchFamily="18" charset="0"/>
                <a:cs typeface="Times New Roman" panose="02020603050405020304" pitchFamily="18" charset="0"/>
              </a:rPr>
              <a:t>Công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xã</a:t>
            </a:r>
            <a:r>
              <a:rPr lang="en-US" altLang="en-US" sz="2000" dirty="0">
                <a:latin typeface="Times New Roman" panose="02020603050405020304" pitchFamily="18" charset="0"/>
                <a:cs typeface="Times New Roman" panose="02020603050405020304" pitchFamily="18" charset="0"/>
              </a:rPr>
              <a:t> long </a:t>
            </a:r>
            <a:r>
              <a:rPr lang="en-US" altLang="en-US" sz="2000" dirty="0" err="1">
                <a:latin typeface="Times New Roman" panose="02020603050405020304" pitchFamily="18" charset="0"/>
                <a:cs typeface="Times New Roman" panose="02020603050405020304" pitchFamily="18" charset="0"/>
              </a:rPr>
              <a:t>trọng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tuyên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bố</a:t>
            </a:r>
            <a:r>
              <a:rPr lang="en-US" altLang="en-US" sz="2000" dirty="0">
                <a:latin typeface="Times New Roman" panose="02020603050405020304" pitchFamily="18" charset="0"/>
                <a:cs typeface="Times New Roman" panose="02020603050405020304" pitchFamily="18" charset="0"/>
              </a:rPr>
              <a:t>, ra </a:t>
            </a:r>
            <a:r>
              <a:rPr lang="en-US" altLang="en-US" sz="2000" dirty="0" err="1">
                <a:latin typeface="Times New Roman" panose="02020603050405020304" pitchFamily="18" charset="0"/>
                <a:cs typeface="Times New Roman" panose="02020603050405020304" pitchFamily="18" charset="0"/>
              </a:rPr>
              <a:t>mắt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quốc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dân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trong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hô</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vang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dậy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xã</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muôn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năm</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chào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mừng</a:t>
            </a:r>
            <a:r>
              <a:rPr lang="en-US" altLang="en-US" sz="2000" dirty="0">
                <a:latin typeface="Times New Roman" panose="02020603050405020304" pitchFamily="18" charset="0"/>
                <a:cs typeface="Times New Roman" panose="02020603050405020304" pitchFamily="18" charset="0"/>
              </a:rPr>
              <a:t> rung </a:t>
            </a:r>
            <a:r>
              <a:rPr lang="en-US" altLang="en-US" sz="2000" dirty="0" err="1">
                <a:latin typeface="Times New Roman" panose="02020603050405020304" pitchFamily="18" charset="0"/>
                <a:cs typeface="Times New Roman" panose="02020603050405020304" pitchFamily="18" charset="0"/>
              </a:rPr>
              <a:t>chuyển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đất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trời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Đoàn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quân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cử</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bài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Quốc</a:t>
            </a:r>
            <a:r>
              <a:rPr lang="en-US" altLang="en-US" sz="2000" dirty="0">
                <a:latin typeface="Times New Roman" panose="02020603050405020304" pitchFamily="18" charset="0"/>
                <a:cs typeface="Times New Roman" panose="02020603050405020304" pitchFamily="18" charset="0"/>
              </a:rPr>
              <a:t> ca (</a:t>
            </a:r>
            <a:r>
              <a:rPr lang="en-US" altLang="en-US" sz="2000" dirty="0" err="1">
                <a:latin typeface="Times New Roman" panose="02020603050405020304" pitchFamily="18" charset="0"/>
                <a:cs typeface="Times New Roman" panose="02020603050405020304" pitchFamily="18" charset="0"/>
              </a:rPr>
              <a:t>bài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Mác</a:t>
            </a:r>
            <a:r>
              <a:rPr lang="en-US" altLang="en-US" sz="2000" dirty="0">
                <a:latin typeface="Times New Roman" panose="02020603050405020304" pitchFamily="18" charset="0"/>
                <a:cs typeface="Times New Roman" panose="02020603050405020304" pitchFamily="18" charset="0"/>
              </a:rPr>
              <a:t>-</a:t>
            </a:r>
            <a:r>
              <a:rPr lang="en-US" altLang="en-US" sz="2000" dirty="0" err="1">
                <a:latin typeface="Times New Roman" panose="02020603050405020304" pitchFamily="18" charset="0"/>
                <a:cs typeface="Times New Roman" panose="02020603050405020304" pitchFamily="18" charset="0"/>
              </a:rPr>
              <a:t>xây</a:t>
            </a:r>
            <a:r>
              <a:rPr lang="en-US" altLang="en-US" sz="2000" dirty="0">
                <a:latin typeface="Times New Roman" panose="02020603050405020304" pitchFamily="18" charset="0"/>
                <a:cs typeface="Times New Roman" panose="02020603050405020304" pitchFamily="18" charset="0"/>
              </a:rPr>
              <a:t>-e) </a:t>
            </a:r>
            <a:r>
              <a:rPr lang="en-US" altLang="en-US" sz="2000" dirty="0" err="1">
                <a:latin typeface="Times New Roman" panose="02020603050405020304" pitchFamily="18" charset="0"/>
                <a:cs typeface="Times New Roman" panose="02020603050405020304" pitchFamily="18" charset="0"/>
              </a:rPr>
              <a:t>hùng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tráng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hát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vang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như</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sấm</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dậy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Từ</a:t>
            </a:r>
            <a:r>
              <a:rPr lang="en-US" altLang="en-US" sz="2000" dirty="0">
                <a:latin typeface="Times New Roman" panose="02020603050405020304" pitchFamily="18" charset="0"/>
                <a:cs typeface="Times New Roman" panose="02020603050405020304" pitchFamily="18" charset="0"/>
              </a:rPr>
              <a:t> 1790 </a:t>
            </a:r>
            <a:r>
              <a:rPr lang="en-US" altLang="en-US" sz="2000" dirty="0" err="1">
                <a:latin typeface="Times New Roman" panose="02020603050405020304" pitchFamily="18" charset="0"/>
                <a:cs typeface="Times New Roman" panose="02020603050405020304" pitchFamily="18" charset="0"/>
              </a:rPr>
              <a:t>đến</a:t>
            </a:r>
            <a:r>
              <a:rPr lang="en-US" altLang="en-US" sz="2000" dirty="0">
                <a:latin typeface="Times New Roman" panose="02020603050405020304" pitchFamily="18" charset="0"/>
                <a:cs typeface="Times New Roman" panose="02020603050405020304" pitchFamily="18" charset="0"/>
              </a:rPr>
              <a:t> nay </a:t>
            </a:r>
            <a:r>
              <a:rPr lang="en-US" altLang="en-US" sz="2000" dirty="0" err="1">
                <a:latin typeface="Times New Roman" panose="02020603050405020304" pitchFamily="18" charset="0"/>
                <a:cs typeface="Times New Roman" panose="02020603050405020304" pitchFamily="18" charset="0"/>
              </a:rPr>
              <a:t>chưa</a:t>
            </a:r>
            <a:r>
              <a:rPr lang="en-US" altLang="en-US" sz="2000" dirty="0">
                <a:latin typeface="Times New Roman" panose="02020603050405020304" pitchFamily="18" charset="0"/>
                <a:cs typeface="Times New Roman" panose="02020603050405020304" pitchFamily="18" charset="0"/>
              </a:rPr>
              <a:t> bao </a:t>
            </a:r>
            <a:r>
              <a:rPr lang="en-US" altLang="en-US" sz="2000" dirty="0" err="1">
                <a:latin typeface="Times New Roman" panose="02020603050405020304" pitchFamily="18" charset="0"/>
                <a:cs typeface="Times New Roman" panose="02020603050405020304" pitchFamily="18" charset="0"/>
              </a:rPr>
              <a:t>giờ</a:t>
            </a:r>
            <a:r>
              <a:rPr lang="en-US" altLang="en-US" sz="2000" dirty="0">
                <a:latin typeface="Times New Roman" panose="02020603050405020304" pitchFamily="18" charset="0"/>
                <a:cs typeface="Times New Roman" panose="02020603050405020304" pitchFamily="18" charset="0"/>
              </a:rPr>
              <a:t> Pa-</a:t>
            </a:r>
            <a:r>
              <a:rPr lang="en-US" altLang="en-US" sz="2000" dirty="0" err="1">
                <a:latin typeface="Times New Roman" panose="02020603050405020304" pitchFamily="18" charset="0"/>
                <a:cs typeface="Times New Roman" panose="02020603050405020304" pitchFamily="18" charset="0"/>
              </a:rPr>
              <a:t>ri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phấn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khởi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xúc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động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đến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thế</a:t>
            </a:r>
            <a:r>
              <a:rPr lang="en-US" altLang="en-US" sz="2000" dirty="0">
                <a:latin typeface="Times New Roman" panose="02020603050405020304" pitchFamily="18" charset="0"/>
                <a:cs typeface="Times New Roman" panose="02020603050405020304" pitchFamily="18" charset="0"/>
              </a:rPr>
              <a:t>. Tim </a:t>
            </a:r>
            <a:r>
              <a:rPr lang="en-US" altLang="en-US" sz="2000" dirty="0" err="1">
                <a:latin typeface="Times New Roman" panose="02020603050405020304" pitchFamily="18" charset="0"/>
                <a:cs typeface="Times New Roman" panose="02020603050405020304" pitchFamily="18" charset="0"/>
              </a:rPr>
              <a:t>mọi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người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ngừng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đập</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nước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mắt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trào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lên</a:t>
            </a:r>
            <a:r>
              <a:rPr lang="en-US" altLang="en-US" sz="2000" dirty="0">
                <a:latin typeface="Times New Roman" panose="02020603050405020304" pitchFamily="18" charset="0"/>
                <a:cs typeface="Times New Roman" panose="02020603050405020304" pitchFamily="18" charset="0"/>
              </a:rPr>
              <a:t> mi”.</a:t>
            </a:r>
          </a:p>
        </p:txBody>
      </p:sp>
      <p:sp>
        <p:nvSpPr>
          <p:cNvPr id="10" name="TextBox 9">
            <a:extLst>
              <a:ext uri="{FF2B5EF4-FFF2-40B4-BE49-F238E27FC236}">
                <a16:creationId xmlns:a16="http://schemas.microsoft.com/office/drawing/2014/main" id="{6F3404EA-856F-B828-2EC5-F6778574004D}"/>
              </a:ext>
            </a:extLst>
          </p:cNvPr>
          <p:cNvSpPr txBox="1">
            <a:spLocks noChangeArrowheads="1"/>
          </p:cNvSpPr>
          <p:nvPr/>
        </p:nvSpPr>
        <p:spPr bwMode="auto">
          <a:xfrm>
            <a:off x="0" y="4497169"/>
            <a:ext cx="9150439" cy="646331"/>
          </a:xfrm>
          <a:prstGeom prst="rect">
            <a:avLst/>
          </a:prstGeom>
          <a:solidFill>
            <a:srgbClr val="FFFFCC"/>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err="1">
                <a:latin typeface="Times New Roman" panose="02020603050405020304" pitchFamily="18" charset="0"/>
                <a:cs typeface="Times New Roman" panose="02020603050405020304" pitchFamily="18" charset="0"/>
              </a:rPr>
              <a:t>Đây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cuộc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cách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mạng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vô</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sản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đầu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tiên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trên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thế</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giới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đã</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lật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đổ</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giai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cấp</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tư</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sản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đưa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nhân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dân</a:t>
            </a:r>
            <a:r>
              <a:rPr lang="en-US" altLang="en-US" sz="1800" dirty="0">
                <a:latin typeface="Times New Roman" panose="02020603050405020304" pitchFamily="18" charset="0"/>
                <a:cs typeface="Times New Roman" panose="02020603050405020304" pitchFamily="18" charset="0"/>
              </a:rPr>
              <a:t> lao </a:t>
            </a:r>
            <a:r>
              <a:rPr lang="en-US" altLang="en-US" sz="1800" dirty="0" err="1">
                <a:latin typeface="Times New Roman" panose="02020603050405020304" pitchFamily="18" charset="0"/>
                <a:cs typeface="Times New Roman" panose="02020603050405020304" pitchFamily="18" charset="0"/>
              </a:rPr>
              <a:t>động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chủ</a:t>
            </a:r>
            <a:r>
              <a:rPr lang="en-US" altLang="en-US" sz="1800" dirty="0">
                <a:latin typeface="Times New Roman" panose="02020603050405020304" pitchFamily="18" charset="0"/>
                <a:cs typeface="Times New Roman" panose="02020603050405020304" pitchFamily="18" charset="0"/>
              </a:rPr>
              <a:t> Pa-</a:t>
            </a:r>
            <a:r>
              <a:rPr lang="en-US" altLang="en-US" sz="1800" dirty="0" err="1">
                <a:latin typeface="Times New Roman" panose="02020603050405020304" pitchFamily="18" charset="0"/>
                <a:cs typeface="Times New Roman" panose="02020603050405020304" pitchFamily="18" charset="0"/>
              </a:rPr>
              <a:t>ri</a:t>
            </a:r>
            <a:r>
              <a:rPr lang="en-US" altLang="en-US" sz="1800" dirty="0">
                <a:latin typeface="Times New Roman" panose="02020603050405020304" pitchFamily="18" charset="0"/>
                <a:cs typeface="Times New Roman" panose="02020603050405020304" pitchFamily="18" charset="0"/>
              </a:rPr>
              <a:t>.</a:t>
            </a:r>
            <a:endParaRPr lang="en-US" altLang="en-US" sz="1800" dirty="0">
              <a:latin typeface="Times New Roman" panose="02020603050405020304" pitchFamily="18" charset="0"/>
            </a:endParaRPr>
          </a:p>
        </p:txBody>
      </p:sp>
      <p:sp>
        <p:nvSpPr>
          <p:cNvPr id="3" name="Rectangle 2">
            <a:extLst>
              <a:ext uri="{FF2B5EF4-FFF2-40B4-BE49-F238E27FC236}">
                <a16:creationId xmlns:a16="http://schemas.microsoft.com/office/drawing/2014/main" id="{1349E1FC-C966-47A8-A0C9-A93E64273FEB}"/>
              </a:ext>
            </a:extLst>
          </p:cNvPr>
          <p:cNvSpPr/>
          <p:nvPr/>
        </p:nvSpPr>
        <p:spPr>
          <a:xfrm>
            <a:off x="-68820" y="3895249"/>
            <a:ext cx="5011490" cy="307777"/>
          </a:xfrm>
          <a:prstGeom prst="rect">
            <a:avLst/>
          </a:prstGeom>
        </p:spPr>
        <p:txBody>
          <a:bodyPr wrap="square">
            <a:spAutoFit/>
          </a:bodyPr>
          <a:lstStyle/>
          <a:p>
            <a:pPr algn="just">
              <a:defRPr/>
            </a:pPr>
            <a:r>
              <a:rPr lang="en-US" b="1" dirty="0" err="1">
                <a:solidFill>
                  <a:srgbClr val="FF0000"/>
                </a:solidFill>
                <a:latin typeface="Times New Roman" pitchFamily="18" charset="0"/>
                <a:cs typeface="Times New Roman" pitchFamily="18" charset="0"/>
              </a:rPr>
              <a:t>Vì</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sao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Hội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đồng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được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nhân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dân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nhiệt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đón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mừng</a:t>
            </a:r>
            <a:r>
              <a:rPr lang="en-US" b="1"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07BA-CC1D-4FDE-9711-758402CB3870}"/>
              </a:ext>
            </a:extLst>
          </p:cNvPr>
          <p:cNvSpPr>
            <a:spLocks noGrp="1"/>
          </p:cNvSpPr>
          <p:nvPr>
            <p:ph type="title"/>
          </p:nvPr>
        </p:nvSpPr>
        <p:spPr/>
        <p:txBody>
          <a:bodyPr/>
          <a:lstStyle/>
          <a:p>
            <a:endParaRPr lang="vi-VN"/>
          </a:p>
        </p:txBody>
      </p:sp>
      <p:sp>
        <p:nvSpPr>
          <p:cNvPr id="6" name="TextBox 5">
            <a:extLst>
              <a:ext uri="{FF2B5EF4-FFF2-40B4-BE49-F238E27FC236}">
                <a16:creationId xmlns:a16="http://schemas.microsoft.com/office/drawing/2014/main" id="{0FF7AA75-3851-4148-A114-E280AE33FB0E}"/>
              </a:ext>
            </a:extLst>
          </p:cNvPr>
          <p:cNvSpPr txBox="1"/>
          <p:nvPr/>
        </p:nvSpPr>
        <p:spPr>
          <a:xfrm>
            <a:off x="0" y="-5251"/>
            <a:ext cx="9144000" cy="954107"/>
          </a:xfrm>
          <a:prstGeom prst="rect">
            <a:avLst/>
          </a:prstGeom>
          <a:solidFill>
            <a:srgbClr val="C5CCE8"/>
          </a:solid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4.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hoạt</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phong</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trào</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cộng</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sản</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và</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quốc</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aphicFrame>
        <p:nvGraphicFramePr>
          <p:cNvPr id="7" name="Google Shape;1123;p68">
            <a:extLst>
              <a:ext uri="{FF2B5EF4-FFF2-40B4-BE49-F238E27FC236}">
                <a16:creationId xmlns:a16="http://schemas.microsoft.com/office/drawing/2014/main" id="{96215BED-22A6-43D3-BA25-8FBF53D68E51}"/>
              </a:ext>
            </a:extLst>
          </p:cNvPr>
          <p:cNvGraphicFramePr/>
          <p:nvPr>
            <p:extLst>
              <p:ext uri="{D42A27DB-BD31-4B8C-83A1-F6EECF244321}">
                <p14:modId xmlns:p14="http://schemas.microsoft.com/office/powerpoint/2010/main" val="2921800370"/>
              </p:ext>
            </p:extLst>
          </p:nvPr>
        </p:nvGraphicFramePr>
        <p:xfrm>
          <a:off x="144300" y="1519403"/>
          <a:ext cx="5745056" cy="3535560"/>
        </p:xfrm>
        <a:graphic>
          <a:graphicData uri="http://schemas.openxmlformats.org/drawingml/2006/table">
            <a:tbl>
              <a:tblPr>
                <a:noFill/>
              </a:tblPr>
              <a:tblGrid>
                <a:gridCol w="2656039">
                  <a:extLst>
                    <a:ext uri="{9D8B030D-6E8A-4147-A177-3AD203B41FA5}">
                      <a16:colId xmlns:a16="http://schemas.microsoft.com/office/drawing/2014/main" val="20000"/>
                    </a:ext>
                  </a:extLst>
                </a:gridCol>
                <a:gridCol w="3089017">
                  <a:extLst>
                    <a:ext uri="{9D8B030D-6E8A-4147-A177-3AD203B41FA5}">
                      <a16:colId xmlns:a16="http://schemas.microsoft.com/office/drawing/2014/main" val="20001"/>
                    </a:ext>
                  </a:extLst>
                </a:gridCol>
              </a:tblGrid>
              <a:tr h="533390">
                <a:tc>
                  <a:txBody>
                    <a:bodyPr/>
                    <a:lstStyle/>
                    <a:p>
                      <a:pPr marL="0" lvl="0" indent="0" algn="l" rtl="0">
                        <a:spcBef>
                          <a:spcPts val="0"/>
                        </a:spcBef>
                        <a:spcAft>
                          <a:spcPts val="0"/>
                        </a:spcAft>
                        <a:buNone/>
                      </a:pPr>
                      <a:r>
                        <a:rPr lang="vi-VN" sz="2400" b="0" dirty="0">
                          <a:solidFill>
                            <a:schemeClr val="bg1"/>
                          </a:solidFill>
                          <a:latin typeface="+mj-lt"/>
                          <a:ea typeface="Righteous"/>
                          <a:cs typeface="Righteous"/>
                          <a:sym typeface="Righteous"/>
                        </a:rPr>
                        <a:t>Nội dung</a:t>
                      </a:r>
                      <a:endParaRPr sz="2400" b="0" dirty="0">
                        <a:solidFill>
                          <a:schemeClr val="bg1"/>
                        </a:solidFill>
                        <a:latin typeface="+mj-lt"/>
                        <a:ea typeface="Righteous"/>
                        <a:cs typeface="Righteous"/>
                        <a:sym typeface="Righteous"/>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accent1"/>
                      </a:solidFill>
                      <a:prstDash val="solid"/>
                      <a:round/>
                      <a:headEnd type="none" w="sm" len="sm"/>
                      <a:tailEnd type="none" w="sm" len="sm"/>
                    </a:lnB>
                    <a:solidFill>
                      <a:srgbClr val="4E85C5"/>
                    </a:solidFill>
                  </a:tcPr>
                </a:tc>
                <a:tc>
                  <a:txBody>
                    <a:bodyPr/>
                    <a:lstStyle/>
                    <a:p>
                      <a:pPr marL="0" lvl="0" indent="0" algn="l" rtl="0">
                        <a:spcBef>
                          <a:spcPts val="0"/>
                        </a:spcBef>
                        <a:spcAft>
                          <a:spcPts val="0"/>
                        </a:spcAft>
                        <a:buNone/>
                      </a:pPr>
                      <a:r>
                        <a:rPr lang="vi-VN" sz="2400" b="0" dirty="0">
                          <a:solidFill>
                            <a:schemeClr val="tx1"/>
                          </a:solidFill>
                          <a:latin typeface="+mj-lt"/>
                          <a:ea typeface="Be Vietnam"/>
                          <a:cs typeface="Be Vietnam"/>
                          <a:sym typeface="Be Vietnam"/>
                        </a:rPr>
                        <a:t>Từ khóa</a:t>
                      </a:r>
                      <a:endParaRPr sz="2400" b="0" dirty="0">
                        <a:solidFill>
                          <a:schemeClr val="tx1"/>
                        </a:solidFill>
                        <a:latin typeface="+mj-lt"/>
                        <a:ea typeface="Be Vietnam"/>
                        <a:cs typeface="Be Vietnam"/>
                        <a:sym typeface="Be Vietnam"/>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1066809">
                <a:tc>
                  <a:txBody>
                    <a:bodyPr/>
                    <a:lstStyle/>
                    <a:p>
                      <a:pPr marL="0" lvl="0" indent="0" algn="l" rtl="0">
                        <a:spcBef>
                          <a:spcPts val="0"/>
                        </a:spcBef>
                        <a:spcAft>
                          <a:spcPts val="0"/>
                        </a:spcAft>
                        <a:buNone/>
                      </a:pPr>
                      <a:r>
                        <a:rPr lang="vi-VN" sz="2000" b="1" dirty="0">
                          <a:solidFill>
                            <a:schemeClr val="bg1"/>
                          </a:solidFill>
                          <a:latin typeface="+mj-lt"/>
                          <a:ea typeface="Righteous"/>
                          <a:cs typeface="Righteous"/>
                          <a:sym typeface="Righteous"/>
                        </a:rPr>
                        <a:t>Sự thành lập và hoạt động của Quốc tế thứ nhất (1864-1876)</a:t>
                      </a:r>
                      <a:endParaRPr sz="2000" b="1" dirty="0">
                        <a:solidFill>
                          <a:schemeClr val="bg1"/>
                        </a:solidFill>
                        <a:latin typeface="+mj-lt"/>
                        <a:ea typeface="Righteous"/>
                        <a:cs typeface="Righteous"/>
                        <a:sym typeface="Righteous"/>
                      </a:endParaRPr>
                    </a:p>
                  </a:txBody>
                  <a:tcPr marL="91425" marR="91425" marT="91425" marB="91425" anchor="ctr">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2"/>
                      </a:solidFill>
                      <a:prstDash val="solid"/>
                      <a:round/>
                      <a:headEnd type="none" w="sm" len="sm"/>
                      <a:tailEnd type="none" w="sm" len="sm"/>
                    </a:lnB>
                    <a:solidFill>
                      <a:srgbClr val="F49738"/>
                    </a:solidFill>
                  </a:tcPr>
                </a:tc>
                <a:tc>
                  <a:txBody>
                    <a:bodyPr/>
                    <a:lstStyle/>
                    <a:p>
                      <a:pPr marL="0" lvl="0" indent="0" algn="l" rtl="0">
                        <a:spcBef>
                          <a:spcPts val="0"/>
                        </a:spcBef>
                        <a:spcAft>
                          <a:spcPts val="0"/>
                        </a:spcAft>
                        <a:buNone/>
                      </a:pPr>
                      <a:endParaRPr sz="1800" dirty="0">
                        <a:solidFill>
                          <a:schemeClr val="tx1"/>
                        </a:solidFill>
                        <a:latin typeface="+mj-lt"/>
                        <a:ea typeface="Be Vietnam"/>
                        <a:cs typeface="Be Vietnam"/>
                        <a:sym typeface="Be Vietnam"/>
                      </a:endParaRPr>
                    </a:p>
                  </a:txBody>
                  <a:tcPr marL="91425" marR="91425" marT="91425" marB="91425" anchor="ctr">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770465">
                <a:tc>
                  <a:txBody>
                    <a:bodyPr/>
                    <a:lstStyle/>
                    <a:p>
                      <a:pPr marL="0" lvl="0" indent="0" algn="l" rtl="0">
                        <a:spcBef>
                          <a:spcPts val="0"/>
                        </a:spcBef>
                        <a:spcAft>
                          <a:spcPts val="0"/>
                        </a:spcAft>
                        <a:buNone/>
                      </a:pPr>
                      <a:r>
                        <a:rPr lang="vi-VN" sz="2000" b="1" i="0" u="none" strike="noStrike" cap="none" dirty="0">
                          <a:solidFill>
                            <a:schemeClr val="bg1"/>
                          </a:solidFill>
                          <a:effectLst/>
                          <a:latin typeface="+mj-lt"/>
                          <a:ea typeface="+mn-ea"/>
                          <a:cs typeface="+mn-cs"/>
                          <a:sym typeface="Arial"/>
                        </a:rPr>
                        <a:t>Sự ra đời của các đảng công nhân</a:t>
                      </a:r>
                      <a:endParaRPr sz="2000" b="1" dirty="0">
                        <a:solidFill>
                          <a:schemeClr val="bg1"/>
                        </a:solidFill>
                        <a:latin typeface="+mj-lt"/>
                        <a:ea typeface="Righteous"/>
                        <a:cs typeface="Righteous"/>
                        <a:sym typeface="Righteous"/>
                      </a:endParaRPr>
                    </a:p>
                  </a:txBody>
                  <a:tcPr marL="91425" marR="91425" marT="91425" marB="91425" anchor="ctr">
                    <a:lnL w="19050" cap="flat" cmpd="sng">
                      <a:solidFill>
                        <a:schemeClr val="accent2"/>
                      </a:solidFill>
                      <a:prstDash val="solid"/>
                      <a:round/>
                      <a:headEnd type="none" w="sm" len="sm"/>
                      <a:tailEnd type="none" w="sm" len="sm"/>
                    </a:lnL>
                    <a:lnR w="19050" cap="flat" cmpd="sng">
                      <a:solidFill>
                        <a:schemeClr val="accent2"/>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3"/>
                      </a:solidFill>
                      <a:prstDash val="solid"/>
                      <a:round/>
                      <a:headEnd type="none" w="sm" len="sm"/>
                      <a:tailEnd type="none" w="sm" len="sm"/>
                    </a:lnB>
                    <a:solidFill>
                      <a:srgbClr val="D2417C"/>
                    </a:solidFill>
                  </a:tcPr>
                </a:tc>
                <a:tc>
                  <a:txBody>
                    <a:bodyPr/>
                    <a:lstStyle/>
                    <a:p>
                      <a:pPr marL="0" lvl="0" indent="0" algn="l" rtl="0">
                        <a:spcBef>
                          <a:spcPts val="0"/>
                        </a:spcBef>
                        <a:spcAft>
                          <a:spcPts val="0"/>
                        </a:spcAft>
                        <a:buNone/>
                      </a:pPr>
                      <a:endParaRPr sz="1800" dirty="0">
                        <a:solidFill>
                          <a:schemeClr val="tx1"/>
                        </a:solidFill>
                        <a:latin typeface="+mj-lt"/>
                        <a:ea typeface="Be Vietnam"/>
                        <a:cs typeface="Be Vietnam"/>
                        <a:sym typeface="Be Vietnam"/>
                      </a:endParaRPr>
                    </a:p>
                  </a:txBody>
                  <a:tcPr marL="91425" marR="91425" marT="91425" marB="91425" anchor="ctr">
                    <a:lnL w="19050" cap="flat" cmpd="sng">
                      <a:solidFill>
                        <a:schemeClr val="accent2"/>
                      </a:solidFill>
                      <a:prstDash val="solid"/>
                      <a:round/>
                      <a:headEnd type="none" w="sm" len="sm"/>
                      <a:tailEnd type="none" w="sm" len="sm"/>
                    </a:lnL>
                    <a:lnR w="19050" cap="flat" cmpd="sng">
                      <a:solidFill>
                        <a:schemeClr val="accent2"/>
                      </a:solidFill>
                      <a:prstDash val="solid"/>
                      <a:round/>
                      <a:headEnd type="none" w="sm" len="sm"/>
                      <a:tailEnd type="none" w="sm" len="sm"/>
                    </a:lnR>
                    <a:lnT w="19050" cap="flat" cmpd="sng">
                      <a:solidFill>
                        <a:schemeClr val="accent2"/>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2"/>
                  </a:ext>
                </a:extLst>
              </a:tr>
              <a:tr h="1066809">
                <a:tc>
                  <a:txBody>
                    <a:bodyPr/>
                    <a:lstStyle/>
                    <a:p>
                      <a:pPr marL="0" lvl="0" indent="0" algn="l" rtl="0">
                        <a:spcBef>
                          <a:spcPts val="0"/>
                        </a:spcBef>
                        <a:spcAft>
                          <a:spcPts val="0"/>
                        </a:spcAft>
                        <a:buNone/>
                      </a:pPr>
                      <a:r>
                        <a:rPr lang="vi-VN" sz="2000" b="1" i="0" u="none" strike="noStrike" cap="none" dirty="0">
                          <a:solidFill>
                            <a:schemeClr val="bg1"/>
                          </a:solidFill>
                          <a:effectLst/>
                          <a:latin typeface="+mj-lt"/>
                          <a:ea typeface="+mn-ea"/>
                          <a:cs typeface="+mn-cs"/>
                          <a:sym typeface="Arial"/>
                        </a:rPr>
                        <a:t>Sự thành lập và hoạt động của Quốc tế thứ hai (1889-1914</a:t>
                      </a:r>
                      <a:r>
                        <a:rPr lang="en-US" sz="2000" b="1" i="0" u="none" strike="noStrike" cap="none" dirty="0">
                          <a:solidFill>
                            <a:schemeClr val="bg1"/>
                          </a:solidFill>
                          <a:effectLst/>
                          <a:latin typeface="+mj-lt"/>
                          <a:ea typeface="+mn-ea"/>
                          <a:cs typeface="+mn-cs"/>
                          <a:sym typeface="Arial"/>
                        </a:rPr>
                        <a:t>)</a:t>
                      </a:r>
                      <a:endParaRPr sz="2000" b="1" dirty="0">
                        <a:solidFill>
                          <a:schemeClr val="bg1"/>
                        </a:solidFill>
                        <a:latin typeface="+mj-lt"/>
                        <a:ea typeface="Righteous"/>
                        <a:cs typeface="Righteous"/>
                        <a:sym typeface="Righteous"/>
                      </a:endParaRPr>
                    </a:p>
                  </a:txBody>
                  <a:tcPr marL="91425" marR="91425" marT="91425" marB="91425" anchor="ctr">
                    <a:lnL w="19050" cap="flat" cmpd="sng">
                      <a:solidFill>
                        <a:schemeClr val="accent3"/>
                      </a:solidFill>
                      <a:prstDash val="solid"/>
                      <a:round/>
                      <a:headEnd type="none" w="sm" len="sm"/>
                      <a:tailEnd type="none" w="sm" len="sm"/>
                    </a:lnL>
                    <a:lnR w="19050" cap="flat" cmpd="sng">
                      <a:solidFill>
                        <a:schemeClr val="accent3"/>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solidFill>
                      <a:srgbClr val="178937"/>
                    </a:solidFill>
                  </a:tcPr>
                </a:tc>
                <a:tc>
                  <a:txBody>
                    <a:bodyPr/>
                    <a:lstStyle/>
                    <a:p>
                      <a:pPr marL="0" lvl="0" indent="0" algn="l" rtl="0">
                        <a:spcBef>
                          <a:spcPts val="0"/>
                        </a:spcBef>
                        <a:spcAft>
                          <a:spcPts val="0"/>
                        </a:spcAft>
                        <a:buNone/>
                      </a:pPr>
                      <a:endParaRPr sz="1800" dirty="0">
                        <a:solidFill>
                          <a:schemeClr val="tx1"/>
                        </a:solidFill>
                        <a:latin typeface="+mj-lt"/>
                        <a:ea typeface="Be Vietnam"/>
                        <a:cs typeface="Be Vietnam"/>
                        <a:sym typeface="Be Vietnam"/>
                      </a:endParaRPr>
                    </a:p>
                  </a:txBody>
                  <a:tcPr marL="91425" marR="91425" marT="91425" marB="91425" anchor="ctr">
                    <a:lnL w="19050" cap="flat" cmpd="sng">
                      <a:solidFill>
                        <a:schemeClr val="accent3"/>
                      </a:solidFill>
                      <a:prstDash val="solid"/>
                      <a:round/>
                      <a:headEnd type="none" w="sm" len="sm"/>
                      <a:tailEnd type="none" w="sm" len="sm"/>
                    </a:lnL>
                    <a:lnR w="19050" cap="flat" cmpd="sng">
                      <a:solidFill>
                        <a:schemeClr val="accent3"/>
                      </a:solidFill>
                      <a:prstDash val="solid"/>
                      <a:round/>
                      <a:headEnd type="none" w="sm" len="sm"/>
                      <a:tailEnd type="none" w="sm" len="sm"/>
                    </a:lnR>
                    <a:lnT w="19050" cap="flat" cmpd="sng">
                      <a:solidFill>
                        <a:schemeClr val="accent3"/>
                      </a:solidFill>
                      <a:prstDash val="solid"/>
                      <a:round/>
                      <a:headEnd type="none" w="sm" len="sm"/>
                      <a:tailEnd type="none" w="sm" len="sm"/>
                    </a:lnT>
                    <a:lnB w="19050" cap="flat" cmpd="sng">
                      <a:solidFill>
                        <a:schemeClr val="accent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5" name="TextBox 14">
            <a:extLst>
              <a:ext uri="{FF2B5EF4-FFF2-40B4-BE49-F238E27FC236}">
                <a16:creationId xmlns:a16="http://schemas.microsoft.com/office/drawing/2014/main" id="{7853A0B8-5343-4882-B3AE-E2DBB22AD274}"/>
              </a:ext>
            </a:extLst>
          </p:cNvPr>
          <p:cNvSpPr txBox="1"/>
          <p:nvPr/>
        </p:nvSpPr>
        <p:spPr>
          <a:xfrm>
            <a:off x="-51905" y="901163"/>
            <a:ext cx="8601559" cy="461665"/>
          </a:xfrm>
          <a:prstGeom prst="rect">
            <a:avLst/>
          </a:prstGeom>
          <a:noFill/>
        </p:spPr>
        <p:txBody>
          <a:bodyPr wrap="square">
            <a:spAutoFit/>
          </a:bodyPr>
          <a:lstStyle/>
          <a:p>
            <a:pPr algn="l"/>
            <a:r>
              <a:rPr lang="en-US" sz="2400" i="1" u="sng" dirty="0" err="1">
                <a:solidFill>
                  <a:schemeClr val="accent1"/>
                </a:solidFill>
                <a:latin typeface="Times New Roman" panose="02020603050405020304" pitchFamily="18" charset="0"/>
                <a:cs typeface="Times New Roman" panose="02020603050405020304" pitchFamily="18" charset="0"/>
              </a:rPr>
              <a:t>Thử</a:t>
            </a:r>
            <a:r>
              <a:rPr lang="en-US" sz="2400" i="1" u="sng" dirty="0">
                <a:solidFill>
                  <a:schemeClr val="accent1"/>
                </a:solidFill>
                <a:latin typeface="Times New Roman" panose="02020603050405020304" pitchFamily="18" charset="0"/>
                <a:cs typeface="Times New Roman" panose="02020603050405020304" pitchFamily="18" charset="0"/>
              </a:rPr>
              <a:t> </a:t>
            </a:r>
            <a:r>
              <a:rPr lang="en-US" sz="2400" i="1" u="sng" dirty="0" err="1">
                <a:solidFill>
                  <a:schemeClr val="accent1"/>
                </a:solidFill>
                <a:latin typeface="Times New Roman" panose="02020603050405020304" pitchFamily="18" charset="0"/>
                <a:cs typeface="Times New Roman" panose="02020603050405020304" pitchFamily="18" charset="0"/>
              </a:rPr>
              <a:t>thách</a:t>
            </a:r>
            <a:r>
              <a:rPr lang="en-US" sz="2400" i="1" u="sng" dirty="0">
                <a:solidFill>
                  <a:schemeClr val="accent1"/>
                </a:solidFill>
                <a:effectLst/>
                <a:latin typeface="Times New Roman" panose="02020603050405020304" pitchFamily="18" charset="0"/>
                <a:cs typeface="Times New Roman" panose="02020603050405020304" pitchFamily="18" charset="0"/>
              </a:rPr>
              <a:t> 1 </a:t>
            </a:r>
            <a:r>
              <a:rPr lang="en-US" sz="2400" i="1" u="sng" dirty="0" err="1">
                <a:solidFill>
                  <a:schemeClr val="accent1"/>
                </a:solidFill>
                <a:effectLst/>
                <a:latin typeface="Times New Roman" panose="02020603050405020304" pitchFamily="18" charset="0"/>
                <a:cs typeface="Times New Roman" panose="02020603050405020304" pitchFamily="18" charset="0"/>
              </a:rPr>
              <a:t>phút</a:t>
            </a:r>
            <a:r>
              <a:rPr lang="en-US" sz="2400" i="1" dirty="0">
                <a:solidFill>
                  <a:srgbClr val="333333"/>
                </a:solidFill>
                <a:effectLst/>
                <a:latin typeface="Times New Roman" panose="02020603050405020304" pitchFamily="18" charset="0"/>
                <a:cs typeface="Times New Roman" panose="02020603050405020304" pitchFamily="18" charset="0"/>
              </a:rPr>
              <a:t>: Hoàn </a:t>
            </a:r>
            <a:r>
              <a:rPr lang="en-US" sz="2400" i="1" dirty="0" err="1">
                <a:solidFill>
                  <a:srgbClr val="333333"/>
                </a:solidFill>
                <a:effectLst/>
                <a:latin typeface="Times New Roman" panose="02020603050405020304" pitchFamily="18" charset="0"/>
                <a:cs typeface="Times New Roman" panose="02020603050405020304" pitchFamily="18" charset="0"/>
              </a:rPr>
              <a:t>thành</a:t>
            </a:r>
            <a:r>
              <a:rPr lang="en-US" sz="2400" i="1" dirty="0">
                <a:solidFill>
                  <a:srgbClr val="333333"/>
                </a:solidFill>
                <a:effectLst/>
                <a:latin typeface="Times New Roman" panose="02020603050405020304" pitchFamily="18" charset="0"/>
                <a:cs typeface="Times New Roman" panose="02020603050405020304" pitchFamily="18" charset="0"/>
              </a:rPr>
              <a:t> </a:t>
            </a:r>
            <a:r>
              <a:rPr lang="en-US" sz="2400" i="1" dirty="0" err="1">
                <a:solidFill>
                  <a:srgbClr val="333333"/>
                </a:solidFill>
                <a:effectLst/>
                <a:latin typeface="Times New Roman" panose="02020603050405020304" pitchFamily="18" charset="0"/>
                <a:cs typeface="Times New Roman" panose="02020603050405020304" pitchFamily="18" charset="0"/>
              </a:rPr>
              <a:t>các</a:t>
            </a:r>
            <a:r>
              <a:rPr lang="en-US" sz="2400" i="1" dirty="0">
                <a:solidFill>
                  <a:srgbClr val="333333"/>
                </a:solidFill>
                <a:effectLst/>
                <a:latin typeface="Times New Roman" panose="02020603050405020304" pitchFamily="18" charset="0"/>
                <a:cs typeface="Times New Roman" panose="02020603050405020304" pitchFamily="18" charset="0"/>
              </a:rPr>
              <a:t> </a:t>
            </a:r>
            <a:r>
              <a:rPr lang="en-US" sz="2400" i="1" dirty="0" err="1">
                <a:solidFill>
                  <a:srgbClr val="333333"/>
                </a:solidFill>
                <a:effectLst/>
                <a:latin typeface="Times New Roman" panose="02020603050405020304" pitchFamily="18" charset="0"/>
                <a:cs typeface="Times New Roman" panose="02020603050405020304" pitchFamily="18" charset="0"/>
              </a:rPr>
              <a:t>t</a:t>
            </a:r>
            <a:r>
              <a:rPr lang="en-US" sz="2400" i="1" dirty="0" err="1">
                <a:solidFill>
                  <a:srgbClr val="333333"/>
                </a:solidFill>
                <a:latin typeface="Times New Roman" panose="02020603050405020304" pitchFamily="18" charset="0"/>
                <a:cs typeface="Times New Roman" panose="02020603050405020304" pitchFamily="18" charset="0"/>
              </a:rPr>
              <a:t>ừ</a:t>
            </a:r>
            <a:r>
              <a:rPr lang="en-US" sz="2400" i="1" dirty="0">
                <a:solidFill>
                  <a:srgbClr val="333333"/>
                </a:solidFill>
                <a:latin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cs typeface="Times New Roman" panose="02020603050405020304" pitchFamily="18" charset="0"/>
              </a:rPr>
              <a:t>khóa</a:t>
            </a:r>
            <a:r>
              <a:rPr lang="en-US" sz="2400" i="1" dirty="0">
                <a:solidFill>
                  <a:srgbClr val="333333"/>
                </a:solidFill>
                <a:latin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cs typeface="Times New Roman" panose="02020603050405020304" pitchFamily="18" charset="0"/>
              </a:rPr>
              <a:t>nội</a:t>
            </a:r>
            <a:r>
              <a:rPr lang="en-US" sz="2400" i="1" dirty="0">
                <a:solidFill>
                  <a:srgbClr val="333333"/>
                </a:solidFill>
                <a:latin typeface="Times New Roman" panose="02020603050405020304" pitchFamily="18" charset="0"/>
                <a:cs typeface="Times New Roman" panose="02020603050405020304" pitchFamily="18" charset="0"/>
              </a:rPr>
              <a:t> dung </a:t>
            </a:r>
            <a:r>
              <a:rPr lang="en-US" sz="2400" i="1" dirty="0" err="1">
                <a:solidFill>
                  <a:srgbClr val="333333"/>
                </a:solidFill>
                <a:latin typeface="Times New Roman" panose="02020603050405020304" pitchFamily="18" charset="0"/>
                <a:cs typeface="Times New Roman" panose="02020603050405020304" pitchFamily="18" charset="0"/>
              </a:rPr>
              <a:t>tương</a:t>
            </a:r>
            <a:r>
              <a:rPr lang="en-US" sz="2400" i="1" dirty="0">
                <a:solidFill>
                  <a:srgbClr val="333333"/>
                </a:solidFill>
                <a:latin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cs typeface="Times New Roman" panose="02020603050405020304" pitchFamily="18" charset="0"/>
              </a:rPr>
              <a:t>ứng</a:t>
            </a:r>
            <a:r>
              <a:rPr lang="en-US" sz="2400" dirty="0">
                <a:solidFill>
                  <a:srgbClr val="333333"/>
                </a:solidFill>
                <a:effectLst/>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B1F66E5E-CC07-EBDA-741E-44F514EB933E}"/>
              </a:ext>
            </a:extLst>
          </p:cNvPr>
          <p:cNvSpPr txBox="1"/>
          <p:nvPr/>
        </p:nvSpPr>
        <p:spPr>
          <a:xfrm>
            <a:off x="5981783" y="1976854"/>
            <a:ext cx="2769663" cy="584775"/>
          </a:xfrm>
          <a:prstGeom prst="rect">
            <a:avLst/>
          </a:prstGeom>
          <a:noFill/>
          <a:ln w="3175">
            <a:solidFill>
              <a:schemeClr val="accent1"/>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HỘI LIÊN HIỆP LAO ĐỘNG </a:t>
            </a:r>
          </a:p>
          <a:p>
            <a:pPr algn="ctr"/>
            <a:r>
              <a:rPr lang="en-US" sz="1600" dirty="0">
                <a:latin typeface="Times New Roman" panose="02020603050405020304" pitchFamily="18" charset="0"/>
                <a:cs typeface="Times New Roman" panose="02020603050405020304" pitchFamily="18" charset="0"/>
              </a:rPr>
              <a:t>QUỐC TẾ</a:t>
            </a:r>
            <a:endParaRPr lang="vi-VN" sz="1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9FC6238-CF8C-EFDE-1C3E-97691FE8A941}"/>
              </a:ext>
            </a:extLst>
          </p:cNvPr>
          <p:cNvSpPr txBox="1"/>
          <p:nvPr/>
        </p:nvSpPr>
        <p:spPr>
          <a:xfrm>
            <a:off x="6283555" y="2724236"/>
            <a:ext cx="2166117" cy="584775"/>
          </a:xfrm>
          <a:prstGeom prst="rect">
            <a:avLst/>
          </a:prstGeom>
          <a:noFill/>
          <a:ln w="3175">
            <a:solidFill>
              <a:schemeClr val="tx1"/>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CHỦ NGHĨA XÃ HỘI </a:t>
            </a:r>
          </a:p>
          <a:p>
            <a:pPr algn="ctr"/>
            <a:r>
              <a:rPr lang="en-US" sz="1600" dirty="0">
                <a:latin typeface="Times New Roman" panose="02020603050405020304" pitchFamily="18" charset="0"/>
                <a:cs typeface="Times New Roman" panose="02020603050405020304" pitchFamily="18" charset="0"/>
              </a:rPr>
              <a:t>KHOA HỌC</a:t>
            </a:r>
            <a:endParaRPr lang="vi-VN" sz="1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DB4C6BB-FE1B-E9A8-93A9-515378E27ACE}"/>
              </a:ext>
            </a:extLst>
          </p:cNvPr>
          <p:cNvSpPr txBox="1"/>
          <p:nvPr/>
        </p:nvSpPr>
        <p:spPr>
          <a:xfrm>
            <a:off x="6638439" y="3516004"/>
            <a:ext cx="1389682" cy="338554"/>
          </a:xfrm>
          <a:prstGeom prst="rect">
            <a:avLst/>
          </a:prstGeom>
          <a:noFill/>
          <a:ln>
            <a:solidFill>
              <a:schemeClr val="accent1"/>
            </a:solidFill>
          </a:ln>
        </p:spPr>
        <p:txBody>
          <a:bodyPr wrap="square" rtlCol="0">
            <a:spAutoFit/>
          </a:bodyPr>
          <a:lstStyle/>
          <a:p>
            <a:r>
              <a:rPr lang="en-US" sz="1600" dirty="0">
                <a:latin typeface="Times New Roman" panose="02020603050405020304" pitchFamily="18" charset="0"/>
                <a:cs typeface="Times New Roman" panose="02020603050405020304" pitchFamily="18" charset="0"/>
              </a:rPr>
              <a:t>ĐÌNH CÔNG</a:t>
            </a:r>
            <a:endParaRPr lang="vi-VN" sz="1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4C2DF60-50D5-FCEA-9454-67237506691F}"/>
              </a:ext>
            </a:extLst>
          </p:cNvPr>
          <p:cNvSpPr txBox="1"/>
          <p:nvPr/>
        </p:nvSpPr>
        <p:spPr>
          <a:xfrm>
            <a:off x="6157714" y="1441879"/>
            <a:ext cx="2351131" cy="338554"/>
          </a:xfrm>
          <a:prstGeom prst="rect">
            <a:avLst/>
          </a:prstGeom>
          <a:noFill/>
          <a:ln w="3175">
            <a:solidFill>
              <a:schemeClr val="tx1"/>
            </a:solidFill>
          </a:ln>
        </p:spPr>
        <p:txBody>
          <a:bodyPr wrap="square" rtlCol="0">
            <a:spAutoFit/>
          </a:bodyPr>
          <a:lstStyle/>
          <a:p>
            <a:r>
              <a:rPr lang="en-US" sz="1600" dirty="0">
                <a:latin typeface="Times New Roman" panose="02020603050405020304" pitchFamily="18" charset="0"/>
                <a:cs typeface="Times New Roman" panose="02020603050405020304" pitchFamily="18" charset="0"/>
              </a:rPr>
              <a:t>QUỐC TẾ LAO ĐỘNG</a:t>
            </a:r>
            <a:endParaRPr lang="vi-VN" sz="1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FAD0F83-786A-8A33-97F3-21205AB0F570}"/>
              </a:ext>
            </a:extLst>
          </p:cNvPr>
          <p:cNvSpPr txBox="1"/>
          <p:nvPr/>
        </p:nvSpPr>
        <p:spPr>
          <a:xfrm>
            <a:off x="6485795" y="4129125"/>
            <a:ext cx="1761642" cy="338554"/>
          </a:xfrm>
          <a:prstGeom prst="rect">
            <a:avLst/>
          </a:prstGeom>
          <a:noFill/>
          <a:ln w="3175">
            <a:solidFill>
              <a:schemeClr val="tx1"/>
            </a:solidFill>
          </a:ln>
        </p:spPr>
        <p:txBody>
          <a:bodyPr wrap="square" rtlCol="0">
            <a:spAutoFit/>
          </a:bodyPr>
          <a:lstStyle/>
          <a:p>
            <a:r>
              <a:rPr lang="en-US" sz="1600" dirty="0">
                <a:latin typeface="Times New Roman" panose="02020603050405020304" pitchFamily="18" charset="0"/>
                <a:cs typeface="Times New Roman" panose="02020603050405020304" pitchFamily="18" charset="0"/>
              </a:rPr>
              <a:t>QUỐC TẾ THỨ 2</a:t>
            </a:r>
            <a:endParaRPr lang="vi-VN" sz="1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7ADDAC9-AB1A-A723-0ADB-8A15C3B66AF8}"/>
              </a:ext>
            </a:extLst>
          </p:cNvPr>
          <p:cNvSpPr txBox="1"/>
          <p:nvPr/>
        </p:nvSpPr>
        <p:spPr>
          <a:xfrm>
            <a:off x="6213869" y="4716409"/>
            <a:ext cx="2525715" cy="338554"/>
          </a:xfrm>
          <a:prstGeom prst="rect">
            <a:avLst/>
          </a:prstGeom>
          <a:noFill/>
          <a:ln w="3175">
            <a:solidFill>
              <a:schemeClr val="accent1"/>
            </a:solidFill>
          </a:ln>
        </p:spPr>
        <p:txBody>
          <a:bodyPr wrap="square" rtlCol="0">
            <a:spAutoFit/>
          </a:bodyPr>
          <a:lstStyle/>
          <a:p>
            <a:r>
              <a:rPr lang="en-US" sz="1600" dirty="0">
                <a:latin typeface="Times New Roman" panose="02020603050405020304" pitchFamily="18" charset="0"/>
                <a:cs typeface="Times New Roman" panose="02020603050405020304" pitchFamily="18" charset="0"/>
              </a:rPr>
              <a:t>CHỦ NGHĨA MÁC-LÊNIN</a:t>
            </a:r>
            <a:endParaRPr lang="vi-V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853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07BA-CC1D-4FDE-9711-758402CB3870}"/>
              </a:ext>
            </a:extLst>
          </p:cNvPr>
          <p:cNvSpPr>
            <a:spLocks noGrp="1"/>
          </p:cNvSpPr>
          <p:nvPr>
            <p:ph type="title"/>
          </p:nvPr>
        </p:nvSpPr>
        <p:spPr/>
        <p:txBody>
          <a:bodyPr/>
          <a:lstStyle/>
          <a:p>
            <a:endParaRPr lang="vi-VN"/>
          </a:p>
        </p:txBody>
      </p:sp>
      <p:graphicFrame>
        <p:nvGraphicFramePr>
          <p:cNvPr id="4" name="Table 3">
            <a:extLst>
              <a:ext uri="{FF2B5EF4-FFF2-40B4-BE49-F238E27FC236}">
                <a16:creationId xmlns:a16="http://schemas.microsoft.com/office/drawing/2014/main" id="{BB1A3C09-AD84-4D98-85BC-ABB3ECEDC824}"/>
              </a:ext>
            </a:extLst>
          </p:cNvPr>
          <p:cNvGraphicFramePr>
            <a:graphicFrameLocks noGrp="1"/>
          </p:cNvGraphicFramePr>
          <p:nvPr>
            <p:extLst>
              <p:ext uri="{D42A27DB-BD31-4B8C-83A1-F6EECF244321}">
                <p14:modId xmlns:p14="http://schemas.microsoft.com/office/powerpoint/2010/main" val="3636559211"/>
              </p:ext>
            </p:extLst>
          </p:nvPr>
        </p:nvGraphicFramePr>
        <p:xfrm>
          <a:off x="404757" y="1146296"/>
          <a:ext cx="8334485" cy="3553284"/>
        </p:xfrm>
        <a:graphic>
          <a:graphicData uri="http://schemas.openxmlformats.org/drawingml/2006/table">
            <a:tbl>
              <a:tblPr>
                <a:tableStyleId>{ED083AE6-46FA-4A59-8FB0-9F97EB10719F}</a:tableStyleId>
              </a:tblPr>
              <a:tblGrid>
                <a:gridCol w="794561">
                  <a:extLst>
                    <a:ext uri="{9D8B030D-6E8A-4147-A177-3AD203B41FA5}">
                      <a16:colId xmlns:a16="http://schemas.microsoft.com/office/drawing/2014/main" val="733945453"/>
                    </a:ext>
                  </a:extLst>
                </a:gridCol>
                <a:gridCol w="1480088">
                  <a:extLst>
                    <a:ext uri="{9D8B030D-6E8A-4147-A177-3AD203B41FA5}">
                      <a16:colId xmlns:a16="http://schemas.microsoft.com/office/drawing/2014/main" val="2266799933"/>
                    </a:ext>
                  </a:extLst>
                </a:gridCol>
                <a:gridCol w="1735810">
                  <a:extLst>
                    <a:ext uri="{9D8B030D-6E8A-4147-A177-3AD203B41FA5}">
                      <a16:colId xmlns:a16="http://schemas.microsoft.com/office/drawing/2014/main" val="2334959201"/>
                    </a:ext>
                  </a:extLst>
                </a:gridCol>
                <a:gridCol w="4324026">
                  <a:extLst>
                    <a:ext uri="{9D8B030D-6E8A-4147-A177-3AD203B41FA5}">
                      <a16:colId xmlns:a16="http://schemas.microsoft.com/office/drawing/2014/main" val="3521970220"/>
                    </a:ext>
                  </a:extLst>
                </a:gridCol>
              </a:tblGrid>
              <a:tr h="155001">
                <a:tc>
                  <a:txBody>
                    <a:bodyPr/>
                    <a:lstStyle/>
                    <a:p>
                      <a:pPr algn="ctr" fontAlgn="t"/>
                      <a:r>
                        <a:rPr lang="vi-VN" sz="2000" b="1" dirty="0">
                          <a:effectLst/>
                          <a:latin typeface="+mj-lt"/>
                        </a:rPr>
                        <a:t>TT</a:t>
                      </a:r>
                      <a:endParaRPr lang="vi-VN" sz="2000" dirty="0">
                        <a:effectLst/>
                        <a:latin typeface="+mj-lt"/>
                      </a:endParaRPr>
                    </a:p>
                  </a:txBody>
                  <a:tcPr marL="16707" marR="16707" marT="16707" marB="16707"/>
                </a:tc>
                <a:tc>
                  <a:txBody>
                    <a:bodyPr/>
                    <a:lstStyle/>
                    <a:p>
                      <a:pPr algn="ctr" fontAlgn="t"/>
                      <a:r>
                        <a:rPr lang="vi-VN" sz="2000" b="1" dirty="0">
                          <a:effectLst/>
                          <a:latin typeface="+mj-lt"/>
                        </a:rPr>
                        <a:t>Thời gian</a:t>
                      </a:r>
                      <a:endParaRPr lang="vi-VN" sz="2000" dirty="0">
                        <a:effectLst/>
                        <a:latin typeface="+mj-lt"/>
                      </a:endParaRPr>
                    </a:p>
                  </a:txBody>
                  <a:tcPr marL="16707" marR="16707" marT="16707" marB="16707"/>
                </a:tc>
                <a:tc>
                  <a:txBody>
                    <a:bodyPr/>
                    <a:lstStyle/>
                    <a:p>
                      <a:pPr algn="ctr" fontAlgn="t"/>
                      <a:r>
                        <a:rPr lang="vi-VN" sz="2000" b="1" dirty="0">
                          <a:effectLst/>
                          <a:latin typeface="+mj-lt"/>
                        </a:rPr>
                        <a:t>Địa bàn</a:t>
                      </a:r>
                      <a:endParaRPr lang="vi-VN" sz="2000" dirty="0">
                        <a:effectLst/>
                        <a:latin typeface="+mj-lt"/>
                      </a:endParaRPr>
                    </a:p>
                  </a:txBody>
                  <a:tcPr marL="16707" marR="16707" marT="16707" marB="16707"/>
                </a:tc>
                <a:tc>
                  <a:txBody>
                    <a:bodyPr/>
                    <a:lstStyle/>
                    <a:p>
                      <a:pPr algn="ctr" fontAlgn="t"/>
                      <a:r>
                        <a:rPr lang="vi-VN" sz="2000" b="1" dirty="0">
                          <a:effectLst/>
                          <a:latin typeface="+mj-lt"/>
                        </a:rPr>
                        <a:t>Hoạt động tiêu biểu</a:t>
                      </a:r>
                      <a:endParaRPr lang="vi-VN" sz="2000" dirty="0">
                        <a:effectLst/>
                        <a:latin typeface="+mj-lt"/>
                      </a:endParaRPr>
                    </a:p>
                  </a:txBody>
                  <a:tcPr marL="16707" marR="16707" marT="16707" marB="16707"/>
                </a:tc>
                <a:extLst>
                  <a:ext uri="{0D108BD9-81ED-4DB2-BD59-A6C34878D82A}">
                    <a16:rowId xmlns:a16="http://schemas.microsoft.com/office/drawing/2014/main" val="1871202817"/>
                  </a:ext>
                </a:extLst>
              </a:tr>
              <a:tr h="274453">
                <a:tc>
                  <a:txBody>
                    <a:bodyPr/>
                    <a:lstStyle/>
                    <a:p>
                      <a:pPr algn="ctr" fontAlgn="t"/>
                      <a:r>
                        <a:rPr lang="vi-VN" sz="2000" b="1" dirty="0">
                          <a:effectLst/>
                          <a:latin typeface="+mj-lt"/>
                        </a:rPr>
                        <a:t>1</a:t>
                      </a:r>
                      <a:endParaRPr lang="vi-VN" sz="2000" dirty="0">
                        <a:effectLst/>
                        <a:latin typeface="+mj-lt"/>
                      </a:endParaRPr>
                    </a:p>
                  </a:txBody>
                  <a:tcPr marL="16707" marR="16707" marT="16707" marB="16707"/>
                </a:tc>
                <a:tc>
                  <a:txBody>
                    <a:bodyPr/>
                    <a:lstStyle/>
                    <a:p>
                      <a:pPr fontAlgn="t"/>
                      <a:r>
                        <a:rPr lang="vi-VN" sz="2000" dirty="0">
                          <a:effectLst/>
                          <a:latin typeface="+mj-lt"/>
                        </a:rPr>
                        <a:t>9/1864</a:t>
                      </a:r>
                    </a:p>
                  </a:txBody>
                  <a:tcPr marL="16707" marR="16707" marT="16707" marB="16707"/>
                </a:tc>
                <a:tc>
                  <a:txBody>
                    <a:bodyPr/>
                    <a:lstStyle/>
                    <a:p>
                      <a:pPr fontAlgn="t"/>
                      <a:r>
                        <a:rPr lang="vi-VN" sz="2000" dirty="0">
                          <a:effectLst/>
                          <a:latin typeface="+mj-lt"/>
                        </a:rPr>
                        <a:t>Pa-ri (Pháp)</a:t>
                      </a:r>
                    </a:p>
                  </a:txBody>
                  <a:tcPr marL="16707" marR="16707" marT="16707" marB="16707"/>
                </a:tc>
                <a:tc>
                  <a:txBody>
                    <a:bodyPr/>
                    <a:lstStyle/>
                    <a:p>
                      <a:pPr fontAlgn="t"/>
                      <a:r>
                        <a:rPr lang="vi-VN" sz="2000" dirty="0">
                          <a:effectLst/>
                          <a:latin typeface="+mj-lt"/>
                        </a:rPr>
                        <a:t>Thành lập Quốc tế thứ nhất</a:t>
                      </a:r>
                      <a:r>
                        <a:rPr lang="en-US" sz="2000" dirty="0">
                          <a:effectLst/>
                          <a:latin typeface="+mj-lt"/>
                        </a:rPr>
                        <a:t>.</a:t>
                      </a:r>
                      <a:endParaRPr lang="vi-VN" sz="2000" dirty="0">
                        <a:effectLst/>
                        <a:latin typeface="+mj-lt"/>
                      </a:endParaRPr>
                    </a:p>
                  </a:txBody>
                  <a:tcPr marL="16707" marR="16707" marT="16707" marB="16707"/>
                </a:tc>
                <a:extLst>
                  <a:ext uri="{0D108BD9-81ED-4DB2-BD59-A6C34878D82A}">
                    <a16:rowId xmlns:a16="http://schemas.microsoft.com/office/drawing/2014/main" val="494012824"/>
                  </a:ext>
                </a:extLst>
              </a:tr>
              <a:tr h="393904">
                <a:tc>
                  <a:txBody>
                    <a:bodyPr/>
                    <a:lstStyle/>
                    <a:p>
                      <a:pPr algn="ctr" fontAlgn="t"/>
                      <a:r>
                        <a:rPr lang="vi-VN" sz="2000" b="1" dirty="0">
                          <a:effectLst/>
                          <a:latin typeface="+mj-lt"/>
                        </a:rPr>
                        <a:t>2</a:t>
                      </a:r>
                      <a:endParaRPr lang="vi-VN" sz="2000" dirty="0">
                        <a:effectLst/>
                        <a:latin typeface="+mj-lt"/>
                      </a:endParaRPr>
                    </a:p>
                  </a:txBody>
                  <a:tcPr marL="16707" marR="16707" marT="16707" marB="16707"/>
                </a:tc>
                <a:tc>
                  <a:txBody>
                    <a:bodyPr/>
                    <a:lstStyle/>
                    <a:p>
                      <a:pPr fontAlgn="t"/>
                      <a:r>
                        <a:rPr lang="vi-VN" sz="2000" dirty="0">
                          <a:effectLst/>
                          <a:latin typeface="+mj-lt"/>
                        </a:rPr>
                        <a:t>1/5/1886</a:t>
                      </a:r>
                    </a:p>
                  </a:txBody>
                  <a:tcPr marL="16707" marR="16707" marT="16707" marB="16707"/>
                </a:tc>
                <a:tc>
                  <a:txBody>
                    <a:bodyPr/>
                    <a:lstStyle/>
                    <a:p>
                      <a:pPr fontAlgn="t"/>
                      <a:r>
                        <a:rPr lang="vi-VN" sz="2000" dirty="0">
                          <a:effectLst/>
                          <a:latin typeface="+mj-lt"/>
                        </a:rPr>
                        <a:t>Mỹ</a:t>
                      </a:r>
                    </a:p>
                  </a:txBody>
                  <a:tcPr marL="16707" marR="16707" marT="16707" marB="16707"/>
                </a:tc>
                <a:tc>
                  <a:txBody>
                    <a:bodyPr/>
                    <a:lstStyle/>
                    <a:p>
                      <a:pPr fontAlgn="t"/>
                      <a:r>
                        <a:rPr lang="vi-VN" sz="2000" dirty="0">
                          <a:effectLst/>
                          <a:latin typeface="+mj-lt"/>
                        </a:rPr>
                        <a:t>Hàng chục vạn công nhân đình công đòi ngày làm 8 giờ.</a:t>
                      </a:r>
                    </a:p>
                  </a:txBody>
                  <a:tcPr marL="16707" marR="16707" marT="16707" marB="16707"/>
                </a:tc>
                <a:extLst>
                  <a:ext uri="{0D108BD9-81ED-4DB2-BD59-A6C34878D82A}">
                    <a16:rowId xmlns:a16="http://schemas.microsoft.com/office/drawing/2014/main" val="3747698356"/>
                  </a:ext>
                </a:extLst>
              </a:tr>
              <a:tr h="274453">
                <a:tc>
                  <a:txBody>
                    <a:bodyPr/>
                    <a:lstStyle/>
                    <a:p>
                      <a:pPr algn="ctr" fontAlgn="t"/>
                      <a:r>
                        <a:rPr lang="vi-VN" sz="2000" b="1">
                          <a:effectLst/>
                          <a:latin typeface="+mj-lt"/>
                        </a:rPr>
                        <a:t>3</a:t>
                      </a:r>
                      <a:endParaRPr lang="vi-VN" sz="2000">
                        <a:effectLst/>
                        <a:latin typeface="+mj-lt"/>
                      </a:endParaRPr>
                    </a:p>
                  </a:txBody>
                  <a:tcPr marL="16707" marR="16707" marT="16707" marB="16707"/>
                </a:tc>
                <a:tc>
                  <a:txBody>
                    <a:bodyPr/>
                    <a:lstStyle/>
                    <a:p>
                      <a:pPr fontAlgn="t"/>
                      <a:r>
                        <a:rPr lang="vi-VN" sz="2000" dirty="0">
                          <a:effectLst/>
                          <a:latin typeface="+mj-lt"/>
                        </a:rPr>
                        <a:t>1889</a:t>
                      </a:r>
                    </a:p>
                  </a:txBody>
                  <a:tcPr marL="16707" marR="16707" marT="16707" marB="16707"/>
                </a:tc>
                <a:tc>
                  <a:txBody>
                    <a:bodyPr/>
                    <a:lstStyle/>
                    <a:p>
                      <a:pPr fontAlgn="t"/>
                      <a:r>
                        <a:rPr lang="vi-VN" sz="2000">
                          <a:effectLst/>
                          <a:latin typeface="+mj-lt"/>
                        </a:rPr>
                        <a:t>Pa-ri (Pháp)</a:t>
                      </a:r>
                    </a:p>
                  </a:txBody>
                  <a:tcPr marL="16707" marR="16707" marT="16707" marB="16707"/>
                </a:tc>
                <a:tc>
                  <a:txBody>
                    <a:bodyPr/>
                    <a:lstStyle/>
                    <a:p>
                      <a:pPr fontAlgn="t"/>
                      <a:r>
                        <a:rPr lang="vi-VN" sz="2000" dirty="0">
                          <a:effectLst/>
                          <a:latin typeface="+mj-lt"/>
                        </a:rPr>
                        <a:t>Thành lập Quốc tế thứ 2</a:t>
                      </a:r>
                      <a:r>
                        <a:rPr lang="en-US" sz="2000" dirty="0">
                          <a:effectLst/>
                          <a:latin typeface="+mj-lt"/>
                        </a:rPr>
                        <a:t>.</a:t>
                      </a:r>
                      <a:endParaRPr lang="vi-VN" sz="2000" dirty="0">
                        <a:effectLst/>
                        <a:latin typeface="+mj-lt"/>
                      </a:endParaRPr>
                    </a:p>
                  </a:txBody>
                  <a:tcPr marL="16707" marR="16707" marT="16707" marB="16707"/>
                </a:tc>
                <a:extLst>
                  <a:ext uri="{0D108BD9-81ED-4DB2-BD59-A6C34878D82A}">
                    <a16:rowId xmlns:a16="http://schemas.microsoft.com/office/drawing/2014/main" val="1594688136"/>
                  </a:ext>
                </a:extLst>
              </a:tr>
              <a:tr h="513354">
                <a:tc>
                  <a:txBody>
                    <a:bodyPr/>
                    <a:lstStyle/>
                    <a:p>
                      <a:pPr algn="ctr" fontAlgn="t"/>
                      <a:r>
                        <a:rPr lang="vi-VN" sz="2000" b="1">
                          <a:effectLst/>
                          <a:latin typeface="+mj-lt"/>
                        </a:rPr>
                        <a:t>4</a:t>
                      </a:r>
                      <a:endParaRPr lang="vi-VN" sz="2000">
                        <a:effectLst/>
                        <a:latin typeface="+mj-lt"/>
                      </a:endParaRPr>
                    </a:p>
                  </a:txBody>
                  <a:tcPr marL="16707" marR="16707" marT="16707" marB="16707"/>
                </a:tc>
                <a:tc>
                  <a:txBody>
                    <a:bodyPr/>
                    <a:lstStyle/>
                    <a:p>
                      <a:pPr fontAlgn="t"/>
                      <a:r>
                        <a:rPr lang="vi-VN" sz="2000" dirty="0">
                          <a:effectLst/>
                          <a:latin typeface="+mj-lt"/>
                        </a:rPr>
                        <a:t>1893</a:t>
                      </a:r>
                    </a:p>
                  </a:txBody>
                  <a:tcPr marL="16707" marR="16707" marT="16707" marB="16707"/>
                </a:tc>
                <a:tc>
                  <a:txBody>
                    <a:bodyPr/>
                    <a:lstStyle/>
                    <a:p>
                      <a:pPr fontAlgn="t"/>
                      <a:r>
                        <a:rPr lang="vi-VN" sz="2000" dirty="0">
                          <a:effectLst/>
                          <a:latin typeface="+mj-lt"/>
                        </a:rPr>
                        <a:t>Pháp</a:t>
                      </a:r>
                    </a:p>
                  </a:txBody>
                  <a:tcPr marL="16707" marR="16707" marT="16707" marB="16707"/>
                </a:tc>
                <a:tc>
                  <a:txBody>
                    <a:bodyPr/>
                    <a:lstStyle/>
                    <a:p>
                      <a:pPr fontAlgn="t"/>
                      <a:r>
                        <a:rPr lang="vi-VN" sz="2000" dirty="0">
                          <a:effectLst/>
                          <a:latin typeface="+mj-lt"/>
                        </a:rPr>
                        <a:t>Công nhân giành thắng lợi trong cuộc bầu cử Quốc hội năm 1893</a:t>
                      </a:r>
                    </a:p>
                  </a:txBody>
                  <a:tcPr marL="16707" marR="16707" marT="16707" marB="16707"/>
                </a:tc>
                <a:extLst>
                  <a:ext uri="{0D108BD9-81ED-4DB2-BD59-A6C34878D82A}">
                    <a16:rowId xmlns:a16="http://schemas.microsoft.com/office/drawing/2014/main" val="47564104"/>
                  </a:ext>
                </a:extLst>
              </a:tr>
              <a:tr h="871707">
                <a:tc>
                  <a:txBody>
                    <a:bodyPr/>
                    <a:lstStyle/>
                    <a:p>
                      <a:pPr algn="ctr" fontAlgn="t"/>
                      <a:r>
                        <a:rPr lang="vi-VN" sz="2000" b="1">
                          <a:effectLst/>
                          <a:latin typeface="+mj-lt"/>
                        </a:rPr>
                        <a:t>5</a:t>
                      </a:r>
                      <a:endParaRPr lang="vi-VN" sz="2000">
                        <a:effectLst/>
                        <a:latin typeface="+mj-lt"/>
                      </a:endParaRPr>
                    </a:p>
                  </a:txBody>
                  <a:tcPr marL="16707" marR="16707" marT="16707" marB="16707"/>
                </a:tc>
                <a:tc>
                  <a:txBody>
                    <a:bodyPr/>
                    <a:lstStyle/>
                    <a:p>
                      <a:pPr fontAlgn="t"/>
                      <a:r>
                        <a:rPr lang="vi-VN" sz="2000">
                          <a:effectLst/>
                          <a:latin typeface="+mj-lt"/>
                        </a:rPr>
                        <a:t>1899</a:t>
                      </a:r>
                    </a:p>
                  </a:txBody>
                  <a:tcPr marL="16707" marR="16707" marT="16707" marB="16707"/>
                </a:tc>
                <a:tc>
                  <a:txBody>
                    <a:bodyPr/>
                    <a:lstStyle/>
                    <a:p>
                      <a:pPr fontAlgn="t"/>
                      <a:r>
                        <a:rPr lang="vi-VN" sz="2000">
                          <a:effectLst/>
                          <a:latin typeface="+mj-lt"/>
                        </a:rPr>
                        <a:t>Anh</a:t>
                      </a:r>
                    </a:p>
                  </a:txBody>
                  <a:tcPr marL="16707" marR="16707" marT="16707" marB="16707"/>
                </a:tc>
                <a:tc>
                  <a:txBody>
                    <a:bodyPr/>
                    <a:lstStyle/>
                    <a:p>
                      <a:pPr fontAlgn="t"/>
                      <a:r>
                        <a:rPr lang="vi-VN" sz="2000" dirty="0">
                          <a:effectLst/>
                          <a:latin typeface="+mj-lt"/>
                        </a:rPr>
                        <a:t>Nhiều cuộc bãi công đã nổ ra. Tiêu biểu là đấu tranh của công nhân khuân vác Luân Đôn, buộc chủ phải tăng lương.</a:t>
                      </a:r>
                      <a:br>
                        <a:rPr lang="vi-VN" sz="2000" dirty="0">
                          <a:effectLst/>
                          <a:latin typeface="+mj-lt"/>
                        </a:rPr>
                      </a:br>
                      <a:endParaRPr lang="vi-VN" sz="2000" dirty="0">
                        <a:effectLst/>
                        <a:latin typeface="+mj-lt"/>
                      </a:endParaRPr>
                    </a:p>
                  </a:txBody>
                  <a:tcPr marL="16707" marR="16707" marT="16707" marB="16707"/>
                </a:tc>
                <a:extLst>
                  <a:ext uri="{0D108BD9-81ED-4DB2-BD59-A6C34878D82A}">
                    <a16:rowId xmlns:a16="http://schemas.microsoft.com/office/drawing/2014/main" val="1764939612"/>
                  </a:ext>
                </a:extLst>
              </a:tr>
            </a:tbl>
          </a:graphicData>
        </a:graphic>
      </p:graphicFrame>
      <p:sp>
        <p:nvSpPr>
          <p:cNvPr id="6" name="TextBox 5">
            <a:extLst>
              <a:ext uri="{FF2B5EF4-FFF2-40B4-BE49-F238E27FC236}">
                <a16:creationId xmlns:a16="http://schemas.microsoft.com/office/drawing/2014/main" id="{0FF7AA75-3851-4148-A114-E280AE33FB0E}"/>
              </a:ext>
            </a:extLst>
          </p:cNvPr>
          <p:cNvSpPr txBox="1"/>
          <p:nvPr/>
        </p:nvSpPr>
        <p:spPr>
          <a:xfrm>
            <a:off x="0" y="-5251"/>
            <a:ext cx="9144000" cy="954107"/>
          </a:xfrm>
          <a:prstGeom prst="rect">
            <a:avLst/>
          </a:prstGeom>
          <a:solidFill>
            <a:srgbClr val="C5CCE8"/>
          </a:solid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4.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hoạt</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phong</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trào</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cộng</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sản</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và</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quốc</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387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Ý nghĩa ngày Quốc tế Lao động 1-5">
            <a:hlinkClick r:id="" action="ppaction://media"/>
            <a:extLst>
              <a:ext uri="{FF2B5EF4-FFF2-40B4-BE49-F238E27FC236}">
                <a16:creationId xmlns:a16="http://schemas.microsoft.com/office/drawing/2014/main" id="{BF1B924C-22E0-4A07-BEFF-A45231D9AA9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0" y="1077948"/>
            <a:ext cx="5987143" cy="3670945"/>
          </a:xfrm>
        </p:spPr>
      </p:pic>
      <p:pic>
        <p:nvPicPr>
          <p:cNvPr id="9" name="Picture 8">
            <a:extLst>
              <a:ext uri="{FF2B5EF4-FFF2-40B4-BE49-F238E27FC236}">
                <a16:creationId xmlns:a16="http://schemas.microsoft.com/office/drawing/2014/main" id="{8EDAE7F2-1A8C-4CF3-A2CF-162EBCA3A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626" y="1568171"/>
            <a:ext cx="2286000" cy="1905000"/>
          </a:xfrm>
          <a:prstGeom prst="rect">
            <a:avLst/>
          </a:prstGeom>
          <a:ln>
            <a:solidFill>
              <a:schemeClr val="tx1"/>
            </a:solidFill>
          </a:ln>
        </p:spPr>
      </p:pic>
      <p:sp>
        <p:nvSpPr>
          <p:cNvPr id="10" name="Arrow: Right 9">
            <a:extLst>
              <a:ext uri="{FF2B5EF4-FFF2-40B4-BE49-F238E27FC236}">
                <a16:creationId xmlns:a16="http://schemas.microsoft.com/office/drawing/2014/main" id="{AAF821C2-303D-453D-8C81-B56C1E365653}"/>
              </a:ext>
            </a:extLst>
          </p:cNvPr>
          <p:cNvSpPr/>
          <p:nvPr/>
        </p:nvSpPr>
        <p:spPr>
          <a:xfrm>
            <a:off x="389009" y="3604132"/>
            <a:ext cx="1943412" cy="1339356"/>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9" b="1" i="1" dirty="0">
                <a:solidFill>
                  <a:srgbClr val="C00000"/>
                </a:solidFill>
                <a:latin typeface="Times New Roman" panose="02020603050405020304" pitchFamily="18" charset="0"/>
                <a:cs typeface="Times New Roman" panose="02020603050405020304" pitchFamily="18" charset="0"/>
              </a:rPr>
              <a:t>Video: </a:t>
            </a:r>
            <a:r>
              <a:rPr lang="en-US" sz="1429" b="1" i="1" dirty="0" err="1">
                <a:solidFill>
                  <a:srgbClr val="C00000"/>
                </a:solidFill>
                <a:latin typeface="Times New Roman" panose="02020603050405020304" pitchFamily="18" charset="0"/>
                <a:cs typeface="Times New Roman" panose="02020603050405020304" pitchFamily="18" charset="0"/>
              </a:rPr>
              <a:t>ngày</a:t>
            </a:r>
            <a:r>
              <a:rPr lang="en-US" sz="1429" b="1" i="1" dirty="0">
                <a:solidFill>
                  <a:srgbClr val="C00000"/>
                </a:solidFill>
                <a:latin typeface="Times New Roman" panose="02020603050405020304" pitchFamily="18" charset="0"/>
                <a:cs typeface="Times New Roman" panose="02020603050405020304" pitchFamily="18" charset="0"/>
              </a:rPr>
              <a:t> </a:t>
            </a:r>
            <a:r>
              <a:rPr lang="en-US" sz="1429" b="1" i="1" dirty="0" err="1">
                <a:solidFill>
                  <a:srgbClr val="C00000"/>
                </a:solidFill>
                <a:latin typeface="Times New Roman" panose="02020603050405020304" pitchFamily="18" charset="0"/>
                <a:cs typeface="Times New Roman" panose="02020603050405020304" pitchFamily="18" charset="0"/>
              </a:rPr>
              <a:t>quốc</a:t>
            </a:r>
            <a:r>
              <a:rPr lang="en-US" sz="1429" b="1" i="1" dirty="0">
                <a:solidFill>
                  <a:srgbClr val="C00000"/>
                </a:solidFill>
                <a:latin typeface="Times New Roman" panose="02020603050405020304" pitchFamily="18" charset="0"/>
                <a:cs typeface="Times New Roman" panose="02020603050405020304" pitchFamily="18" charset="0"/>
              </a:rPr>
              <a:t> </a:t>
            </a:r>
            <a:r>
              <a:rPr lang="en-US" sz="1429" b="1" i="1" dirty="0" err="1">
                <a:solidFill>
                  <a:srgbClr val="C00000"/>
                </a:solidFill>
                <a:latin typeface="Times New Roman" panose="02020603050405020304" pitchFamily="18" charset="0"/>
                <a:cs typeface="Times New Roman" panose="02020603050405020304" pitchFamily="18" charset="0"/>
              </a:rPr>
              <a:t>tế</a:t>
            </a:r>
            <a:r>
              <a:rPr lang="en-US" sz="1429" b="1" i="1" dirty="0">
                <a:solidFill>
                  <a:srgbClr val="C00000"/>
                </a:solidFill>
                <a:latin typeface="Times New Roman" panose="02020603050405020304" pitchFamily="18" charset="0"/>
                <a:cs typeface="Times New Roman" panose="02020603050405020304" pitchFamily="18" charset="0"/>
              </a:rPr>
              <a:t> </a:t>
            </a:r>
            <a:r>
              <a:rPr lang="en-US" sz="1429" b="1" i="1" dirty="0" err="1">
                <a:solidFill>
                  <a:srgbClr val="C00000"/>
                </a:solidFill>
                <a:latin typeface="Times New Roman" panose="02020603050405020304" pitchFamily="18" charset="0"/>
                <a:cs typeface="Times New Roman" panose="02020603050405020304" pitchFamily="18" charset="0"/>
              </a:rPr>
              <a:t>lao</a:t>
            </a:r>
            <a:r>
              <a:rPr lang="en-US" sz="1429" b="1" i="1" dirty="0">
                <a:solidFill>
                  <a:srgbClr val="C00000"/>
                </a:solidFill>
                <a:latin typeface="Times New Roman" panose="02020603050405020304" pitchFamily="18" charset="0"/>
                <a:cs typeface="Times New Roman" panose="02020603050405020304" pitchFamily="18" charset="0"/>
              </a:rPr>
              <a:t> </a:t>
            </a:r>
            <a:r>
              <a:rPr lang="en-US" sz="1429" b="1" i="1" dirty="0" err="1">
                <a:solidFill>
                  <a:srgbClr val="C00000"/>
                </a:solidFill>
                <a:latin typeface="Times New Roman" panose="02020603050405020304" pitchFamily="18" charset="0"/>
                <a:cs typeface="Times New Roman" panose="02020603050405020304" pitchFamily="18" charset="0"/>
              </a:rPr>
              <a:t>động</a:t>
            </a:r>
            <a:endParaRPr lang="en-US" sz="1429" b="1" i="1" dirty="0">
              <a:solidFill>
                <a:srgbClr val="C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0F46EFE-888B-4C07-B8DE-12A36C437E21}"/>
              </a:ext>
            </a:extLst>
          </p:cNvPr>
          <p:cNvSpPr txBox="1"/>
          <p:nvPr/>
        </p:nvSpPr>
        <p:spPr>
          <a:xfrm>
            <a:off x="371451" y="4616989"/>
            <a:ext cx="1103187" cy="246221"/>
          </a:xfrm>
          <a:prstGeom prst="rect">
            <a:avLst/>
          </a:prstGeom>
          <a:noFill/>
        </p:spPr>
        <p:txBody>
          <a:bodyPr wrap="none" rtlCol="0">
            <a:spAutoFit/>
          </a:bodyPr>
          <a:lstStyle/>
          <a:p>
            <a:r>
              <a:rPr lang="en-US" sz="1000" dirty="0" err="1">
                <a:latin typeface="Arial" panose="020B0604020202020204" pitchFamily="34" charset="0"/>
                <a:cs typeface="Arial" panose="020B0604020202020204" pitchFamily="34" charset="0"/>
              </a:rPr>
              <a:t>Nguồn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Youtube</a:t>
            </a:r>
            <a:endParaRPr lang="en-US" sz="1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CA4C4E9-337A-4AAD-A7FC-0EA1E57F0402}"/>
              </a:ext>
            </a:extLst>
          </p:cNvPr>
          <p:cNvSpPr txBox="1"/>
          <p:nvPr/>
        </p:nvSpPr>
        <p:spPr>
          <a:xfrm>
            <a:off x="0" y="-5251"/>
            <a:ext cx="9144000" cy="954107"/>
          </a:xfrm>
          <a:prstGeom prst="rect">
            <a:avLst/>
          </a:prstGeom>
          <a:solidFill>
            <a:schemeClr val="accent2"/>
          </a:solidFill>
          <a:ln>
            <a:noFill/>
          </a:ln>
        </p:spPr>
        <p:txBody>
          <a:bodyPr wrap="square">
            <a:spAutoFit/>
          </a:bodyPr>
          <a:lstStyle/>
          <a:p>
            <a:r>
              <a:rPr lang="en-US" sz="2800" i="0" dirty="0">
                <a:solidFill>
                  <a:srgbClr val="333333"/>
                </a:solidFill>
                <a:effectLst/>
                <a:latin typeface="Times New Roman" panose="02020603050405020304" pitchFamily="18" charset="0"/>
                <a:cs typeface="Times New Roman" panose="02020603050405020304" pitchFamily="18" charset="0"/>
              </a:rPr>
              <a:t>4. </a:t>
            </a:r>
            <a:r>
              <a:rPr lang="en-US" sz="2800" i="0" dirty="0" err="1">
                <a:solidFill>
                  <a:srgbClr val="333333"/>
                </a:solidFill>
                <a:effectLst/>
                <a:latin typeface="Times New Roman" panose="02020603050405020304" pitchFamily="18" charset="0"/>
                <a:cs typeface="Times New Roman" panose="02020603050405020304" pitchFamily="18" charset="0"/>
              </a:rPr>
              <a:t>Một</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số</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hoạt</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động</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tiêu</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biểu</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của</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phong</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trào</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cộng</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sản</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và</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công</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nhân</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quốc</a:t>
            </a:r>
            <a:r>
              <a:rPr lang="en-US" sz="2800" i="0" dirty="0">
                <a:solidFill>
                  <a:srgbClr val="333333"/>
                </a:solidFill>
                <a:effectLst/>
                <a:latin typeface="Times New Roman" panose="02020603050405020304" pitchFamily="18" charset="0"/>
                <a:cs typeface="Times New Roman" panose="02020603050405020304" pitchFamily="18" charset="0"/>
              </a:rPr>
              <a:t> </a:t>
            </a:r>
            <a:r>
              <a:rPr lang="en-US" sz="2800" i="0" dirty="0" err="1">
                <a:solidFill>
                  <a:srgbClr val="333333"/>
                </a:solidFill>
                <a:effectLst/>
                <a:latin typeface="Times New Roman" panose="02020603050405020304" pitchFamily="18" charset="0"/>
                <a:cs typeface="Times New Roman" panose="02020603050405020304" pitchFamily="18" charset="0"/>
              </a:rPr>
              <a:t>tế</a:t>
            </a:r>
            <a:r>
              <a:rPr lang="en-US" sz="2800" i="0" dirty="0">
                <a:solidFill>
                  <a:srgbClr val="333333"/>
                </a:solidFill>
                <a:effectLst/>
                <a:latin typeface="Times New Roman" panose="02020603050405020304" pitchFamily="18"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344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2279;p63">
            <a:extLst>
              <a:ext uri="{FF2B5EF4-FFF2-40B4-BE49-F238E27FC236}">
                <a16:creationId xmlns:a16="http://schemas.microsoft.com/office/drawing/2014/main" id="{64208202-DB67-440B-A74F-D9417358D7CB}"/>
              </a:ext>
            </a:extLst>
          </p:cNvPr>
          <p:cNvGraphicFramePr/>
          <p:nvPr>
            <p:extLst>
              <p:ext uri="{D42A27DB-BD31-4B8C-83A1-F6EECF244321}">
                <p14:modId xmlns:p14="http://schemas.microsoft.com/office/powerpoint/2010/main" val="1023041226"/>
              </p:ext>
            </p:extLst>
          </p:nvPr>
        </p:nvGraphicFramePr>
        <p:xfrm>
          <a:off x="162733" y="1193882"/>
          <a:ext cx="8586651" cy="3682307"/>
        </p:xfrm>
        <a:graphic>
          <a:graphicData uri="http://schemas.openxmlformats.org/drawingml/2006/table">
            <a:tbl>
              <a:tblPr>
                <a:tableStyleId>{E8B1032C-EA38-4F05-BA0D-38AFFFC7BED3}</a:tableStyleId>
              </a:tblPr>
              <a:tblGrid>
                <a:gridCol w="7405713">
                  <a:extLst>
                    <a:ext uri="{9D8B030D-6E8A-4147-A177-3AD203B41FA5}">
                      <a16:colId xmlns:a16="http://schemas.microsoft.com/office/drawing/2014/main" val="20000"/>
                    </a:ext>
                  </a:extLst>
                </a:gridCol>
                <a:gridCol w="1180938">
                  <a:extLst>
                    <a:ext uri="{9D8B030D-6E8A-4147-A177-3AD203B41FA5}">
                      <a16:colId xmlns:a16="http://schemas.microsoft.com/office/drawing/2014/main" val="20001"/>
                    </a:ext>
                  </a:extLst>
                </a:gridCol>
              </a:tblGrid>
              <a:tr h="466502">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lvl="0" indent="0" algn="l" rtl="0">
                        <a:spcBef>
                          <a:spcPts val="0"/>
                        </a:spcBef>
                        <a:spcAft>
                          <a:spcPts val="0"/>
                        </a:spcAft>
                        <a:buNone/>
                      </a:pPr>
                      <a:r>
                        <a:rPr lang="en" sz="2500" b="1" dirty="0">
                          <a:solidFill>
                            <a:srgbClr val="C00000"/>
                          </a:solidFill>
                          <a:latin typeface="Paytone One"/>
                          <a:ea typeface="Paytone One"/>
                          <a:cs typeface="Paytone One"/>
                          <a:sym typeface="Paytone One"/>
                        </a:rPr>
                        <a:t>Nội dung</a:t>
                      </a:r>
                      <a:endParaRPr sz="2500" b="1" dirty="0">
                        <a:solidFill>
                          <a:srgbClr val="C00000"/>
                        </a:solidFill>
                        <a:latin typeface="Paytone One"/>
                        <a:ea typeface="Paytone One"/>
                        <a:cs typeface="Paytone One"/>
                        <a:sym typeface="Paytone One"/>
                      </a:endParaRPr>
                    </a:p>
                  </a:txBody>
                  <a:tcPr marL="182875" marR="182875" marT="0" marB="0" anchor="ctr"/>
                </a:tc>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lvl="0" indent="0" algn="ctr" rtl="0">
                        <a:spcBef>
                          <a:spcPts val="0"/>
                        </a:spcBef>
                        <a:spcAft>
                          <a:spcPts val="0"/>
                        </a:spcAft>
                        <a:buNone/>
                      </a:pPr>
                      <a:r>
                        <a:rPr lang="en" sz="2500" b="1" dirty="0">
                          <a:solidFill>
                            <a:srgbClr val="C00000"/>
                          </a:solidFill>
                          <a:sym typeface="Paytone One"/>
                        </a:rPr>
                        <a:t>Đ/S</a:t>
                      </a:r>
                      <a:endParaRPr sz="2500" b="1" dirty="0">
                        <a:solidFill>
                          <a:srgbClr val="C00000"/>
                        </a:solidFill>
                        <a:latin typeface="Paytone One"/>
                        <a:ea typeface="Paytone One"/>
                        <a:cs typeface="Paytone One"/>
                        <a:sym typeface="Paytone One"/>
                      </a:endParaRPr>
                    </a:p>
                  </a:txBody>
                  <a:tcPr marL="182875" marR="182875" marT="0" marB="0" anchor="ctr"/>
                </a:tc>
                <a:extLst>
                  <a:ext uri="{0D108BD9-81ED-4DB2-BD59-A6C34878D82A}">
                    <a16:rowId xmlns:a16="http://schemas.microsoft.com/office/drawing/2014/main" val="10000"/>
                  </a:ext>
                </a:extLst>
              </a:tr>
              <a:tr h="555874">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altLang="en-US" sz="2000" dirty="0">
                          <a:solidFill>
                            <a:srgbClr val="000000"/>
                          </a:solidFill>
                          <a:latin typeface="Times New Roman" panose="02020603050405020304" pitchFamily="18" charset="0"/>
                          <a:cs typeface="Times New Roman" panose="02020603050405020304" pitchFamily="18" charset="0"/>
                        </a:rPr>
                        <a:t>Cùng với sự phát triển của công nghiệp, giai cấp công nhân ra đời.</a:t>
                      </a:r>
                      <a:endParaRPr sz="2000" dirty="0">
                        <a:solidFill>
                          <a:schemeClr val="dk1"/>
                        </a:solidFill>
                        <a:latin typeface="Times New Roman" panose="02020603050405020304" pitchFamily="18" charset="0"/>
                        <a:ea typeface="Urbanist"/>
                        <a:cs typeface="Times New Roman" panose="02020603050405020304" pitchFamily="18" charset="0"/>
                        <a:sym typeface="Urbanist"/>
                      </a:endParaRPr>
                    </a:p>
                  </a:txBody>
                  <a:tcPr marL="182875" marR="182875" marT="0" marB="0" anchor="ctr"/>
                </a:tc>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lvl="0" indent="0" algn="ctr" rtl="0">
                        <a:spcBef>
                          <a:spcPts val="0"/>
                        </a:spcBef>
                        <a:spcAft>
                          <a:spcPts val="0"/>
                        </a:spcAft>
                        <a:buNone/>
                      </a:pPr>
                      <a:endParaRPr dirty="0"/>
                    </a:p>
                  </a:txBody>
                  <a:tcPr marL="182875" marR="182875" marT="0" marB="0" anchor="ctr"/>
                </a:tc>
                <a:extLst>
                  <a:ext uri="{0D108BD9-81ED-4DB2-BD59-A6C34878D82A}">
                    <a16:rowId xmlns:a16="http://schemas.microsoft.com/office/drawing/2014/main" val="10001"/>
                  </a:ext>
                </a:extLst>
              </a:tr>
              <a:tr h="488714">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vi-VN" sz="2000" noProof="1">
                          <a:solidFill>
                            <a:srgbClr val="000000"/>
                          </a:solidFill>
                          <a:latin typeface="Times New Roman" panose="02020603050405020304" pitchFamily="18" charset="0"/>
                          <a:cs typeface="Times New Roman" panose="02020603050405020304" pitchFamily="18" charset="0"/>
                          <a:sym typeface="+mn-ea"/>
                        </a:rPr>
                        <a:t>Từ năm 1836 đến năm 1857, bùng nổ “Phong trào Hiến chương”.</a:t>
                      </a:r>
                      <a:endPar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a:p>
                      <a:pPr marL="0" lvl="0" indent="0" algn="l" rtl="0">
                        <a:spcBef>
                          <a:spcPts val="0"/>
                        </a:spcBef>
                        <a:spcAft>
                          <a:spcPts val="0"/>
                        </a:spcAft>
                        <a:buNone/>
                      </a:pPr>
                      <a:endParaRPr sz="1200" dirty="0">
                        <a:solidFill>
                          <a:schemeClr val="dk1"/>
                        </a:solidFill>
                        <a:latin typeface="Times New Roman" panose="02020603050405020304" pitchFamily="18" charset="0"/>
                        <a:ea typeface="Urbanist"/>
                        <a:cs typeface="Times New Roman" panose="02020603050405020304" pitchFamily="18" charset="0"/>
                        <a:sym typeface="Urbanist"/>
                      </a:endParaRPr>
                    </a:p>
                  </a:txBody>
                  <a:tcPr marL="182875" marR="182875" marT="0" marB="0" anchor="ctr"/>
                </a:tc>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lvl="0" indent="0" algn="ctr" rtl="0">
                        <a:spcBef>
                          <a:spcPts val="0"/>
                        </a:spcBef>
                        <a:spcAft>
                          <a:spcPts val="0"/>
                        </a:spcAft>
                        <a:buNone/>
                      </a:pPr>
                      <a:endParaRPr/>
                    </a:p>
                  </a:txBody>
                  <a:tcPr marL="182875" marR="182875" marT="0" marB="0" anchor="ctr"/>
                </a:tc>
                <a:extLst>
                  <a:ext uri="{0D108BD9-81ED-4DB2-BD59-A6C34878D82A}">
                    <a16:rowId xmlns:a16="http://schemas.microsoft.com/office/drawing/2014/main" val="10002"/>
                  </a:ext>
                </a:extLst>
              </a:tr>
              <a:tr h="607435">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lvl="0" indent="0" algn="l" rtl="0">
                        <a:spcBef>
                          <a:spcPts val="0"/>
                        </a:spcBef>
                        <a:spcAft>
                          <a:spcPts val="0"/>
                        </a:spcAft>
                        <a:buNone/>
                      </a:pPr>
                      <a:r>
                        <a:rPr lang="en-US" sz="2000" dirty="0" err="1">
                          <a:solidFill>
                            <a:srgbClr val="000000"/>
                          </a:solidFill>
                          <a:latin typeface="Times New Roman" panose="02020603050405020304" pitchFamily="18" charset="0"/>
                          <a:ea typeface="Roboto"/>
                          <a:cs typeface="Times New Roman" panose="02020603050405020304" pitchFamily="18" charset="0"/>
                          <a:sym typeface="Roboto"/>
                        </a:rPr>
                        <a:t>Năm</a:t>
                      </a:r>
                      <a:r>
                        <a:rPr lang="en-US" sz="2000" dirty="0">
                          <a:solidFill>
                            <a:srgbClr val="000000"/>
                          </a:solidFill>
                          <a:latin typeface="Times New Roman" panose="02020603050405020304" pitchFamily="18" charset="0"/>
                          <a:ea typeface="Roboto"/>
                          <a:cs typeface="Times New Roman" panose="02020603050405020304" pitchFamily="18" charset="0"/>
                          <a:sym typeface="Roboto"/>
                        </a:rPr>
                        <a:t> 1848 </a:t>
                      </a:r>
                      <a:r>
                        <a:rPr lang="en-US" sz="2000" dirty="0" err="1">
                          <a:solidFill>
                            <a:srgbClr val="000000"/>
                          </a:solidFill>
                          <a:latin typeface="Times New Roman" panose="02020603050405020304" pitchFamily="18" charset="0"/>
                          <a:ea typeface="Roboto"/>
                          <a:cs typeface="Times New Roman" panose="02020603050405020304" pitchFamily="18" charset="0"/>
                          <a:sym typeface="Roboto"/>
                        </a:rPr>
                        <a:t>C.Mác</a:t>
                      </a:r>
                      <a:r>
                        <a:rPr lang="en-US" sz="2000" dirty="0">
                          <a:latin typeface="Times New Roman" panose="02020603050405020304" pitchFamily="18" charset="0"/>
                          <a:ea typeface="Roboto"/>
                          <a:cs typeface="Times New Roman" panose="02020603050405020304" pitchFamily="18" charset="0"/>
                          <a:sym typeface="Roboto"/>
                        </a:rPr>
                        <a:t>, </a:t>
                      </a:r>
                      <a:r>
                        <a:rPr lang="en-US" sz="2000" dirty="0">
                          <a:solidFill>
                            <a:srgbClr val="000000"/>
                          </a:solidFill>
                          <a:latin typeface="Times New Roman" panose="02020603050405020304" pitchFamily="18" charset="0"/>
                          <a:ea typeface="Roboto"/>
                          <a:cs typeface="Times New Roman" panose="02020603050405020304" pitchFamily="18" charset="0"/>
                          <a:sym typeface="Roboto"/>
                        </a:rPr>
                        <a:t>P</a:t>
                      </a:r>
                      <a:r>
                        <a:rPr lang="en" sz="2000" dirty="0">
                          <a:solidFill>
                            <a:srgbClr val="000000"/>
                          </a:solidFill>
                          <a:latin typeface="Times New Roman" panose="02020603050405020304" pitchFamily="18" charset="0"/>
                          <a:ea typeface="Roboto"/>
                          <a:cs typeface="Times New Roman" panose="02020603050405020304" pitchFamily="18" charset="0"/>
                          <a:sym typeface="Roboto"/>
                        </a:rPr>
                        <a:t>h. Ăng-ghen soạn thảo và công bố tuyên ngôn của Đảng</a:t>
                      </a:r>
                      <a:endParaRPr sz="2000" dirty="0">
                        <a:solidFill>
                          <a:schemeClr val="dk1"/>
                        </a:solidFill>
                        <a:latin typeface="Times New Roman" panose="02020603050405020304" pitchFamily="18" charset="0"/>
                        <a:ea typeface="Urbanist"/>
                        <a:cs typeface="Times New Roman" panose="02020603050405020304" pitchFamily="18" charset="0"/>
                        <a:sym typeface="Urbanist"/>
                      </a:endParaRPr>
                    </a:p>
                  </a:txBody>
                  <a:tcPr marL="182875" marR="182875" marT="0" marB="0" anchor="ctr"/>
                </a:tc>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lvl="0" indent="0" algn="ctr" rtl="0">
                        <a:spcBef>
                          <a:spcPts val="0"/>
                        </a:spcBef>
                        <a:spcAft>
                          <a:spcPts val="0"/>
                        </a:spcAft>
                        <a:buNone/>
                      </a:pPr>
                      <a:endParaRPr dirty="0"/>
                    </a:p>
                  </a:txBody>
                  <a:tcPr marL="182875" marR="182875" marT="0" marB="0" anchor="ctr"/>
                </a:tc>
                <a:extLst>
                  <a:ext uri="{0D108BD9-81ED-4DB2-BD59-A6C34878D82A}">
                    <a16:rowId xmlns:a16="http://schemas.microsoft.com/office/drawing/2014/main" val="10003"/>
                  </a:ext>
                </a:extLst>
              </a:tr>
              <a:tr h="174518">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err="1">
                          <a:solidFill>
                            <a:srgbClr val="000000"/>
                          </a:solidFill>
                          <a:latin typeface="Times New Roman" panose="02020603050405020304" pitchFamily="18" charset="0"/>
                          <a:ea typeface="Roboto"/>
                          <a:cs typeface="Times New Roman" panose="02020603050405020304" pitchFamily="18" charset="0"/>
                          <a:sym typeface="Roboto"/>
                        </a:rPr>
                        <a:t>Năm</a:t>
                      </a:r>
                      <a:r>
                        <a:rPr lang="en-US" sz="2000" dirty="0">
                          <a:solidFill>
                            <a:srgbClr val="000000"/>
                          </a:solidFill>
                          <a:latin typeface="Times New Roman" panose="02020603050405020304" pitchFamily="18" charset="0"/>
                          <a:ea typeface="Roboto"/>
                          <a:cs typeface="Times New Roman" panose="02020603050405020304" pitchFamily="18" charset="0"/>
                          <a:sym typeface="Roboto"/>
                        </a:rPr>
                        <a:t> 1898 </a:t>
                      </a:r>
                      <a:r>
                        <a:rPr lang="en-US" sz="2000" dirty="0" err="1">
                          <a:solidFill>
                            <a:srgbClr val="000000"/>
                          </a:solidFill>
                          <a:latin typeface="Times New Roman" panose="02020603050405020304" pitchFamily="18" charset="0"/>
                          <a:ea typeface="Roboto"/>
                          <a:cs typeface="Times New Roman" panose="02020603050405020304" pitchFamily="18" charset="0"/>
                          <a:sym typeface="Roboto"/>
                        </a:rPr>
                        <a:t>Quốc</a:t>
                      </a:r>
                      <a:r>
                        <a:rPr lang="en-US" sz="20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2000" dirty="0" err="1">
                          <a:solidFill>
                            <a:srgbClr val="000000"/>
                          </a:solidFill>
                          <a:latin typeface="Times New Roman" panose="02020603050405020304" pitchFamily="18" charset="0"/>
                          <a:ea typeface="Roboto"/>
                          <a:cs typeface="Times New Roman" panose="02020603050405020304" pitchFamily="18" charset="0"/>
                          <a:sym typeface="Roboto"/>
                        </a:rPr>
                        <a:t>tế</a:t>
                      </a:r>
                      <a:r>
                        <a:rPr lang="en-US" sz="20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2000" dirty="0" err="1">
                          <a:solidFill>
                            <a:srgbClr val="000000"/>
                          </a:solidFill>
                          <a:latin typeface="Times New Roman" panose="02020603050405020304" pitchFamily="18" charset="0"/>
                          <a:ea typeface="Roboto"/>
                          <a:cs typeface="Times New Roman" panose="02020603050405020304" pitchFamily="18" charset="0"/>
                          <a:sym typeface="Roboto"/>
                        </a:rPr>
                        <a:t>thứ</a:t>
                      </a:r>
                      <a:r>
                        <a:rPr lang="en-US" sz="20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2000" dirty="0" err="1">
                          <a:solidFill>
                            <a:srgbClr val="000000"/>
                          </a:solidFill>
                          <a:latin typeface="Times New Roman" panose="02020603050405020304" pitchFamily="18" charset="0"/>
                          <a:ea typeface="Roboto"/>
                          <a:cs typeface="Times New Roman" panose="02020603050405020304" pitchFamily="18" charset="0"/>
                          <a:sym typeface="Roboto"/>
                        </a:rPr>
                        <a:t>hai</a:t>
                      </a:r>
                      <a:r>
                        <a:rPr lang="en-US" sz="20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2000" dirty="0" err="1">
                          <a:solidFill>
                            <a:srgbClr val="000000"/>
                          </a:solidFill>
                          <a:latin typeface="Times New Roman" panose="02020603050405020304" pitchFamily="18" charset="0"/>
                          <a:ea typeface="Roboto"/>
                          <a:cs typeface="Times New Roman" panose="02020603050405020304" pitchFamily="18" charset="0"/>
                          <a:sym typeface="Roboto"/>
                        </a:rPr>
                        <a:t>thành</a:t>
                      </a:r>
                      <a:r>
                        <a:rPr lang="en-US" sz="2000" dirty="0">
                          <a:solidFill>
                            <a:srgbClr val="000000"/>
                          </a:solidFill>
                          <a:latin typeface="Times New Roman" panose="02020603050405020304" pitchFamily="18" charset="0"/>
                          <a:ea typeface="Roboto"/>
                          <a:cs typeface="Times New Roman" panose="02020603050405020304" pitchFamily="18" charset="0"/>
                          <a:sym typeface="Roboto"/>
                        </a:rPr>
                        <a:t> </a:t>
                      </a:r>
                      <a:r>
                        <a:rPr lang="en-US" sz="2000" dirty="0" err="1">
                          <a:solidFill>
                            <a:srgbClr val="000000"/>
                          </a:solidFill>
                          <a:latin typeface="Times New Roman" panose="02020603050405020304" pitchFamily="18" charset="0"/>
                          <a:ea typeface="Roboto"/>
                          <a:cs typeface="Times New Roman" panose="02020603050405020304" pitchFamily="18" charset="0"/>
                          <a:sym typeface="Roboto"/>
                        </a:rPr>
                        <a:t>lập</a:t>
                      </a:r>
                      <a:r>
                        <a:rPr lang="en-US" sz="2000" dirty="0">
                          <a:solidFill>
                            <a:srgbClr val="000000"/>
                          </a:solidFill>
                          <a:latin typeface="Times New Roman" panose="02020603050405020304" pitchFamily="18" charset="0"/>
                          <a:ea typeface="Roboto"/>
                          <a:cs typeface="Times New Roman" panose="02020603050405020304" pitchFamily="18" charset="0"/>
                          <a:sym typeface="Roboto"/>
                        </a:rPr>
                        <a:t> ở Pari</a:t>
                      </a:r>
                    </a:p>
                    <a:p>
                      <a:pPr marL="0" marR="0" lvl="0" indent="0" algn="l" defTabSz="685800" rtl="0" eaLnBrk="1" fontAlgn="auto" latinLnBrk="0" hangingPunct="1">
                        <a:lnSpc>
                          <a:spcPct val="100000"/>
                        </a:lnSpc>
                        <a:spcBef>
                          <a:spcPts val="0"/>
                        </a:spcBef>
                        <a:spcAft>
                          <a:spcPts val="0"/>
                        </a:spcAft>
                        <a:buClrTx/>
                        <a:buSzTx/>
                        <a:buFontTx/>
                        <a:buNone/>
                        <a:tabLst/>
                        <a:defRPr/>
                      </a:pPr>
                      <a:endParaRPr sz="1200" dirty="0">
                        <a:solidFill>
                          <a:schemeClr val="dk1"/>
                        </a:solidFill>
                        <a:latin typeface="Times New Roman" panose="02020603050405020304" pitchFamily="18" charset="0"/>
                        <a:ea typeface="Urbanist"/>
                        <a:cs typeface="Times New Roman" panose="02020603050405020304" pitchFamily="18" charset="0"/>
                        <a:sym typeface="Urbanist"/>
                      </a:endParaRPr>
                    </a:p>
                  </a:txBody>
                  <a:tcPr marL="182875" marR="182875" marT="0" marB="0" anchor="ctr"/>
                </a:tc>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lvl="0" indent="0" algn="ctr" rtl="0">
                        <a:spcBef>
                          <a:spcPts val="0"/>
                        </a:spcBef>
                        <a:spcAft>
                          <a:spcPts val="0"/>
                        </a:spcAft>
                        <a:buNone/>
                      </a:pPr>
                      <a:endParaRPr dirty="0"/>
                    </a:p>
                  </a:txBody>
                  <a:tcPr marL="182875" marR="182875" marT="0" marB="0" anchor="ctr"/>
                </a:tc>
                <a:extLst>
                  <a:ext uri="{0D108BD9-81ED-4DB2-BD59-A6C34878D82A}">
                    <a16:rowId xmlns:a16="http://schemas.microsoft.com/office/drawing/2014/main" val="10004"/>
                  </a:ext>
                </a:extLst>
              </a:tr>
              <a:tr h="466502">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lvl="0" indent="0" algn="l" rtl="0">
                        <a:spcBef>
                          <a:spcPts val="0"/>
                        </a:spcBef>
                        <a:spcAft>
                          <a:spcPts val="0"/>
                        </a:spcAft>
                        <a:buNone/>
                      </a:pPr>
                      <a:r>
                        <a:rPr lang="vi-VN" sz="2000" dirty="0">
                          <a:solidFill>
                            <a:srgbClr val="333333"/>
                          </a:solidFill>
                          <a:latin typeface="Times New Roman" panose="02020603050405020304" pitchFamily="18" charset="0"/>
                          <a:cs typeface="Times New Roman" panose="02020603050405020304" pitchFamily="18" charset="0"/>
                        </a:rPr>
                        <a:t>Công xã Pa-ri tồn tại trong 75</a:t>
                      </a:r>
                      <a:endParaRPr sz="2000" dirty="0">
                        <a:solidFill>
                          <a:schemeClr val="dk1"/>
                        </a:solidFill>
                        <a:latin typeface="Times New Roman" panose="02020603050405020304" pitchFamily="18" charset="0"/>
                        <a:ea typeface="Urbanist"/>
                        <a:cs typeface="Times New Roman" panose="02020603050405020304" pitchFamily="18" charset="0"/>
                        <a:sym typeface="Urbanist"/>
                      </a:endParaRPr>
                    </a:p>
                  </a:txBody>
                  <a:tcPr marL="182875" marR="182875" marT="0" marB="0" anchor="ctr"/>
                </a:tc>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lvl="0" indent="0" algn="ctr" rtl="0">
                        <a:spcBef>
                          <a:spcPts val="0"/>
                        </a:spcBef>
                        <a:spcAft>
                          <a:spcPts val="0"/>
                        </a:spcAft>
                        <a:buNone/>
                      </a:pPr>
                      <a:endParaRPr/>
                    </a:p>
                  </a:txBody>
                  <a:tcPr marL="182875" marR="182875" marT="0" marB="0" anchor="ctr"/>
                </a:tc>
                <a:extLst>
                  <a:ext uri="{0D108BD9-81ED-4DB2-BD59-A6C34878D82A}">
                    <a16:rowId xmlns:a16="http://schemas.microsoft.com/office/drawing/2014/main" val="10005"/>
                  </a:ext>
                </a:extLst>
              </a:tr>
              <a:tr h="607435">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vi-VN" sz="2000" b="0" dirty="0">
                          <a:latin typeface="Times New Roman" panose="02020603050405020304" pitchFamily="18" charset="0"/>
                          <a:cs typeface="Times New Roman" panose="02020603050405020304" pitchFamily="18" charset="0"/>
                        </a:rPr>
                        <a:t>Hội đồng công xã là cơ quan cao nhất của Công xã Pa-ri </a:t>
                      </a:r>
                      <a:endParaRPr sz="2000" dirty="0">
                        <a:solidFill>
                          <a:schemeClr val="dk1"/>
                        </a:solidFill>
                        <a:latin typeface="Times New Roman" panose="02020603050405020304" pitchFamily="18" charset="0"/>
                        <a:ea typeface="Urbanist"/>
                        <a:cs typeface="Times New Roman" panose="02020603050405020304" pitchFamily="18" charset="0"/>
                        <a:sym typeface="Urbanist"/>
                      </a:endParaRPr>
                    </a:p>
                  </a:txBody>
                  <a:tcPr marL="182875" marR="182875" marT="0" marB="0" anchor="ctr"/>
                </a:tc>
                <a:tc>
                  <a:txBody>
                    <a:bodyPr/>
                    <a:lstStyle>
                      <a:lvl1pPr marL="0" algn="l" defTabSz="685800" rtl="0" eaLnBrk="1" latinLnBrk="0" hangingPunct="1">
                        <a:defRPr sz="1350" kern="1200">
                          <a:solidFill>
                            <a:srgbClr val="000000"/>
                          </a:solidFill>
                          <a:latin typeface="Arial"/>
                          <a:ea typeface="Arial"/>
                          <a:cs typeface="Arial"/>
                        </a:defRPr>
                      </a:lvl1pPr>
                      <a:lvl2pPr marL="342900" algn="l" defTabSz="685800" rtl="0" eaLnBrk="1" latinLnBrk="0" hangingPunct="1">
                        <a:defRPr sz="1350" kern="1200">
                          <a:solidFill>
                            <a:srgbClr val="000000"/>
                          </a:solidFill>
                          <a:latin typeface="Arial"/>
                          <a:ea typeface="Arial"/>
                          <a:cs typeface="Arial"/>
                        </a:defRPr>
                      </a:lvl2pPr>
                      <a:lvl3pPr marL="685800" algn="l" defTabSz="685800" rtl="0" eaLnBrk="1" latinLnBrk="0" hangingPunct="1">
                        <a:defRPr sz="1350" kern="1200">
                          <a:solidFill>
                            <a:srgbClr val="000000"/>
                          </a:solidFill>
                          <a:latin typeface="Arial"/>
                          <a:ea typeface="Arial"/>
                          <a:cs typeface="Arial"/>
                        </a:defRPr>
                      </a:lvl3pPr>
                      <a:lvl4pPr marL="1028700" algn="l" defTabSz="685800" rtl="0" eaLnBrk="1" latinLnBrk="0" hangingPunct="1">
                        <a:defRPr sz="1350" kern="1200">
                          <a:solidFill>
                            <a:srgbClr val="000000"/>
                          </a:solidFill>
                          <a:latin typeface="Arial"/>
                          <a:ea typeface="Arial"/>
                          <a:cs typeface="Arial"/>
                        </a:defRPr>
                      </a:lvl4pPr>
                      <a:lvl5pPr marL="1371600" algn="l" defTabSz="685800" rtl="0" eaLnBrk="1" latinLnBrk="0" hangingPunct="1">
                        <a:defRPr sz="1350" kern="1200">
                          <a:solidFill>
                            <a:srgbClr val="000000"/>
                          </a:solidFill>
                          <a:latin typeface="Arial"/>
                          <a:ea typeface="Arial"/>
                          <a:cs typeface="Arial"/>
                        </a:defRPr>
                      </a:lvl5pPr>
                      <a:lvl6pPr marL="1714500" algn="l" defTabSz="685800" rtl="0" eaLnBrk="1" latinLnBrk="0" hangingPunct="1">
                        <a:defRPr sz="1350" kern="1200">
                          <a:solidFill>
                            <a:srgbClr val="000000"/>
                          </a:solidFill>
                          <a:latin typeface="Arial"/>
                          <a:ea typeface="Arial"/>
                          <a:cs typeface="Arial"/>
                        </a:defRPr>
                      </a:lvl6pPr>
                      <a:lvl7pPr marL="2057400" algn="l" defTabSz="685800" rtl="0" eaLnBrk="1" latinLnBrk="0" hangingPunct="1">
                        <a:defRPr sz="1350" kern="1200">
                          <a:solidFill>
                            <a:srgbClr val="000000"/>
                          </a:solidFill>
                          <a:latin typeface="Arial"/>
                          <a:ea typeface="Arial"/>
                          <a:cs typeface="Arial"/>
                        </a:defRPr>
                      </a:lvl7pPr>
                      <a:lvl8pPr marL="2400300" algn="l" defTabSz="685800" rtl="0" eaLnBrk="1" latinLnBrk="0" hangingPunct="1">
                        <a:defRPr sz="1350" kern="1200">
                          <a:solidFill>
                            <a:srgbClr val="000000"/>
                          </a:solidFill>
                          <a:latin typeface="Arial"/>
                          <a:ea typeface="Arial"/>
                          <a:cs typeface="Arial"/>
                        </a:defRPr>
                      </a:lvl8pPr>
                      <a:lvl9pPr marL="2743200" algn="l" defTabSz="685800" rtl="0" eaLnBrk="1" latinLnBrk="0" hangingPunct="1">
                        <a:defRPr sz="1350" kern="1200">
                          <a:solidFill>
                            <a:srgbClr val="000000"/>
                          </a:solidFill>
                          <a:latin typeface="Arial"/>
                          <a:ea typeface="Arial"/>
                          <a:cs typeface="Arial"/>
                        </a:defRPr>
                      </a:lvl9pPr>
                    </a:lstStyle>
                    <a:p>
                      <a:pPr marL="0" lvl="0" indent="0" algn="ctr" rtl="0">
                        <a:spcBef>
                          <a:spcPts val="0"/>
                        </a:spcBef>
                        <a:spcAft>
                          <a:spcPts val="0"/>
                        </a:spcAft>
                        <a:buNone/>
                      </a:pPr>
                      <a:endParaRPr dirty="0"/>
                    </a:p>
                  </a:txBody>
                  <a:tcPr marL="182875" marR="182875" marT="0" marB="0" anchor="ct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2046C47F-DC31-45F4-868F-39F8748AC427}"/>
              </a:ext>
            </a:extLst>
          </p:cNvPr>
          <p:cNvSpPr txBox="1"/>
          <p:nvPr/>
        </p:nvSpPr>
        <p:spPr>
          <a:xfrm>
            <a:off x="0" y="-5251"/>
            <a:ext cx="9144000" cy="523220"/>
          </a:xfrm>
          <a:prstGeom prst="rect">
            <a:avLst/>
          </a:prstGeom>
          <a:solidFill>
            <a:schemeClr val="accent1">
              <a:lumMod val="75000"/>
            </a:schemeClr>
          </a:solidFill>
          <a:ln>
            <a:noFill/>
          </a:ln>
        </p:spPr>
        <p:txBody>
          <a:bodyPr wrap="square">
            <a:spAutoFit/>
          </a:bodyPr>
          <a:lstStyle/>
          <a:p>
            <a:r>
              <a:rPr lang="en-US" sz="2800" dirty="0" err="1">
                <a:solidFill>
                  <a:srgbClr val="333333"/>
                </a:solidFill>
                <a:latin typeface="Times New Roman" panose="02020603050405020304" pitchFamily="18" charset="0"/>
                <a:cs typeface="Times New Roman" panose="02020603050405020304" pitchFamily="18" charset="0"/>
              </a:rPr>
              <a:t>Luyện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tập</a:t>
            </a:r>
            <a:endParaRPr lang="en-US" sz="2000" dirty="0">
              <a:solidFill>
                <a:srgbClr val="002060"/>
              </a:solidFill>
              <a:latin typeface="Times New Roman" panose="02020603050405020304" pitchFamily="18" charset="0"/>
              <a:cs typeface="Times New Roman" panose="02020603050405020304" pitchFamily="18" charset="0"/>
            </a:endParaRPr>
          </a:p>
        </p:txBody>
      </p:sp>
      <p:grpSp>
        <p:nvGrpSpPr>
          <p:cNvPr id="6" name="Google Shape;2280;p63">
            <a:extLst>
              <a:ext uri="{FF2B5EF4-FFF2-40B4-BE49-F238E27FC236}">
                <a16:creationId xmlns:a16="http://schemas.microsoft.com/office/drawing/2014/main" id="{04E11587-98F8-4D77-B7C4-AD245646CECA}"/>
              </a:ext>
            </a:extLst>
          </p:cNvPr>
          <p:cNvGrpSpPr/>
          <p:nvPr/>
        </p:nvGrpSpPr>
        <p:grpSpPr>
          <a:xfrm>
            <a:off x="7909562" y="1794180"/>
            <a:ext cx="290362" cy="214217"/>
            <a:chOff x="5223609" y="3731112"/>
            <a:chExt cx="371782" cy="274285"/>
          </a:xfrm>
        </p:grpSpPr>
        <p:sp>
          <p:nvSpPr>
            <p:cNvPr id="7" name="Google Shape;2281;p63">
              <a:extLst>
                <a:ext uri="{FF2B5EF4-FFF2-40B4-BE49-F238E27FC236}">
                  <a16:creationId xmlns:a16="http://schemas.microsoft.com/office/drawing/2014/main" id="{2917FC99-D1C0-4845-A93C-BC7543C1B73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282;p63">
              <a:extLst>
                <a:ext uri="{FF2B5EF4-FFF2-40B4-BE49-F238E27FC236}">
                  <a16:creationId xmlns:a16="http://schemas.microsoft.com/office/drawing/2014/main" id="{DA15E5F9-43AD-4257-831D-A1763C21210B}"/>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2283;p63">
            <a:extLst>
              <a:ext uri="{FF2B5EF4-FFF2-40B4-BE49-F238E27FC236}">
                <a16:creationId xmlns:a16="http://schemas.microsoft.com/office/drawing/2014/main" id="{3DE902B5-F1C6-449F-9864-C36E636F5725}"/>
              </a:ext>
            </a:extLst>
          </p:cNvPr>
          <p:cNvSpPr/>
          <p:nvPr/>
        </p:nvSpPr>
        <p:spPr>
          <a:xfrm>
            <a:off x="7983554" y="2400860"/>
            <a:ext cx="216370" cy="214209"/>
          </a:xfrm>
          <a:custGeom>
            <a:avLst/>
            <a:gdLst/>
            <a:ahLst/>
            <a:cxnLst/>
            <a:rect l="l" t="t" r="r" b="b"/>
            <a:pathLst>
              <a:path w="11113" h="11002" extrusionOk="0">
                <a:moveTo>
                  <a:pt x="2619" y="0"/>
                </a:moveTo>
                <a:cubicBezTo>
                  <a:pt x="2492" y="0"/>
                  <a:pt x="2366" y="49"/>
                  <a:pt x="2268" y="146"/>
                </a:cubicBezTo>
                <a:lnTo>
                  <a:pt x="201" y="2213"/>
                </a:lnTo>
                <a:cubicBezTo>
                  <a:pt x="7" y="2407"/>
                  <a:pt x="7" y="2719"/>
                  <a:pt x="201" y="2914"/>
                </a:cubicBezTo>
                <a:lnTo>
                  <a:pt x="2782" y="5501"/>
                </a:lnTo>
                <a:lnTo>
                  <a:pt x="195" y="8081"/>
                </a:lnTo>
                <a:cubicBezTo>
                  <a:pt x="0" y="8275"/>
                  <a:pt x="0" y="8587"/>
                  <a:pt x="195" y="8782"/>
                </a:cubicBezTo>
                <a:lnTo>
                  <a:pt x="2268" y="10856"/>
                </a:lnTo>
                <a:cubicBezTo>
                  <a:pt x="2366" y="10953"/>
                  <a:pt x="2492" y="11001"/>
                  <a:pt x="2619" y="11001"/>
                </a:cubicBezTo>
                <a:cubicBezTo>
                  <a:pt x="2745" y="11001"/>
                  <a:pt x="2872" y="10953"/>
                  <a:pt x="2969" y="10856"/>
                </a:cubicBezTo>
                <a:lnTo>
                  <a:pt x="5556" y="8268"/>
                </a:lnTo>
                <a:lnTo>
                  <a:pt x="8143" y="10856"/>
                </a:lnTo>
                <a:cubicBezTo>
                  <a:pt x="8241" y="10953"/>
                  <a:pt x="8367" y="11001"/>
                  <a:pt x="8494" y="11001"/>
                </a:cubicBezTo>
                <a:cubicBezTo>
                  <a:pt x="8620" y="11001"/>
                  <a:pt x="8747" y="10953"/>
                  <a:pt x="8844" y="10856"/>
                </a:cubicBezTo>
                <a:lnTo>
                  <a:pt x="10911" y="8789"/>
                </a:lnTo>
                <a:cubicBezTo>
                  <a:pt x="11105" y="8594"/>
                  <a:pt x="11105" y="8275"/>
                  <a:pt x="10911" y="8081"/>
                </a:cubicBezTo>
                <a:lnTo>
                  <a:pt x="8331" y="5501"/>
                </a:lnTo>
                <a:lnTo>
                  <a:pt x="10918" y="2914"/>
                </a:lnTo>
                <a:cubicBezTo>
                  <a:pt x="11112" y="2719"/>
                  <a:pt x="11112" y="2407"/>
                  <a:pt x="10918" y="2213"/>
                </a:cubicBezTo>
                <a:lnTo>
                  <a:pt x="8844" y="146"/>
                </a:lnTo>
                <a:cubicBezTo>
                  <a:pt x="8747" y="49"/>
                  <a:pt x="8620" y="0"/>
                  <a:pt x="8494" y="0"/>
                </a:cubicBezTo>
                <a:cubicBezTo>
                  <a:pt x="8367" y="0"/>
                  <a:pt x="8241" y="49"/>
                  <a:pt x="8143" y="146"/>
                </a:cubicBezTo>
                <a:lnTo>
                  <a:pt x="5556" y="2726"/>
                </a:lnTo>
                <a:lnTo>
                  <a:pt x="2969" y="146"/>
                </a:lnTo>
                <a:cubicBezTo>
                  <a:pt x="2872" y="49"/>
                  <a:pt x="2745" y="0"/>
                  <a:pt x="2619" y="0"/>
                </a:cubicBezTo>
                <a:close/>
              </a:path>
            </a:pathLst>
          </a:custGeom>
          <a:solidFill>
            <a:srgbClr val="3C5B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TextBox 2">
            <a:extLst>
              <a:ext uri="{FF2B5EF4-FFF2-40B4-BE49-F238E27FC236}">
                <a16:creationId xmlns:a16="http://schemas.microsoft.com/office/drawing/2014/main" id="{4AA7A965-DA94-766D-FEB3-A270B045AF64}"/>
              </a:ext>
            </a:extLst>
          </p:cNvPr>
          <p:cNvSpPr txBox="1"/>
          <p:nvPr/>
        </p:nvSpPr>
        <p:spPr>
          <a:xfrm>
            <a:off x="85241" y="562933"/>
            <a:ext cx="9058759" cy="461665"/>
          </a:xfrm>
          <a:prstGeom prst="rect">
            <a:avLst/>
          </a:prstGeom>
          <a:noFill/>
        </p:spPr>
        <p:txBody>
          <a:bodyPr wrap="square">
            <a:spAutoFit/>
          </a:bodyPr>
          <a:lstStyle/>
          <a:p>
            <a:r>
              <a:rPr lang="en-US" sz="2400" dirty="0">
                <a:solidFill>
                  <a:srgbClr val="333333"/>
                </a:solidFill>
                <a:latin typeface="Times New Roman" panose="02020603050405020304" pitchFamily="18" charset="0"/>
                <a:cs typeface="Times New Roman" panose="02020603050405020304" pitchFamily="18" charset="0"/>
              </a:rPr>
              <a:t>Hoàn </a:t>
            </a:r>
            <a:r>
              <a:rPr lang="en-US" sz="2400" dirty="0" err="1">
                <a:solidFill>
                  <a:srgbClr val="333333"/>
                </a:solidFill>
                <a:latin typeface="Times New Roman" panose="02020603050405020304" pitchFamily="18" charset="0"/>
                <a:cs typeface="Times New Roman" panose="02020603050405020304" pitchFamily="18" charset="0"/>
              </a:rPr>
              <a:t>chỉnh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đúng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nội</a:t>
            </a:r>
            <a:r>
              <a:rPr lang="en-US" sz="2400" dirty="0">
                <a:solidFill>
                  <a:srgbClr val="333333"/>
                </a:solidFill>
                <a:latin typeface="Times New Roman" panose="02020603050405020304" pitchFamily="18" charset="0"/>
                <a:cs typeface="Times New Roman" panose="02020603050405020304" pitchFamily="18" charset="0"/>
              </a:rPr>
              <a:t> dung </a:t>
            </a:r>
            <a:r>
              <a:rPr lang="en-US" sz="2400" dirty="0" err="1">
                <a:solidFill>
                  <a:srgbClr val="333333"/>
                </a:solidFill>
                <a:latin typeface="Times New Roman" panose="02020603050405020304" pitchFamily="18" charset="0"/>
                <a:cs typeface="Times New Roman" panose="02020603050405020304" pitchFamily="18" charset="0"/>
              </a:rPr>
              <a:t>tương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sau</a:t>
            </a:r>
            <a:r>
              <a:rPr lang="en-US" sz="2400" dirty="0">
                <a:solidFill>
                  <a:srgbClr val="333333"/>
                </a:solidFill>
                <a:latin typeface="Times New Roman" panose="02020603050405020304" pitchFamily="18" charset="0"/>
                <a:cs typeface="Times New Roman" panose="02020603050405020304" pitchFamily="18" charset="0"/>
              </a:rPr>
              <a:t>:</a:t>
            </a:r>
            <a:endParaRPr lang="en-US" sz="1800" dirty="0">
              <a:solidFill>
                <a:srgbClr val="002060"/>
              </a:solidFill>
              <a:latin typeface="Times New Roman" panose="02020603050405020304" pitchFamily="18" charset="0"/>
              <a:cs typeface="Times New Roman" panose="02020603050405020304" pitchFamily="18" charset="0"/>
            </a:endParaRPr>
          </a:p>
        </p:txBody>
      </p:sp>
      <p:grpSp>
        <p:nvGrpSpPr>
          <p:cNvPr id="9" name="Google Shape;2280;p63">
            <a:extLst>
              <a:ext uri="{FF2B5EF4-FFF2-40B4-BE49-F238E27FC236}">
                <a16:creationId xmlns:a16="http://schemas.microsoft.com/office/drawing/2014/main" id="{04BD08D8-7292-7442-A8E2-B7ED00046EBE}"/>
              </a:ext>
            </a:extLst>
          </p:cNvPr>
          <p:cNvGrpSpPr/>
          <p:nvPr/>
        </p:nvGrpSpPr>
        <p:grpSpPr>
          <a:xfrm>
            <a:off x="3579847" y="702321"/>
            <a:ext cx="290362" cy="214217"/>
            <a:chOff x="5223609" y="3731112"/>
            <a:chExt cx="371782" cy="274285"/>
          </a:xfrm>
        </p:grpSpPr>
        <p:sp>
          <p:nvSpPr>
            <p:cNvPr id="11" name="Google Shape;2281;p63">
              <a:extLst>
                <a:ext uri="{FF2B5EF4-FFF2-40B4-BE49-F238E27FC236}">
                  <a16:creationId xmlns:a16="http://schemas.microsoft.com/office/drawing/2014/main" id="{FA8A2628-6DA1-4E42-CCAD-F0D8DA489A0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82;p63">
              <a:extLst>
                <a:ext uri="{FF2B5EF4-FFF2-40B4-BE49-F238E27FC236}">
                  <a16:creationId xmlns:a16="http://schemas.microsoft.com/office/drawing/2014/main" id="{94234218-F646-E19F-8BB5-8D4ECE0872B4}"/>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2283;p63">
            <a:extLst>
              <a:ext uri="{FF2B5EF4-FFF2-40B4-BE49-F238E27FC236}">
                <a16:creationId xmlns:a16="http://schemas.microsoft.com/office/drawing/2014/main" id="{00A05D99-B98C-612B-FC31-D57E729D5B81}"/>
              </a:ext>
            </a:extLst>
          </p:cNvPr>
          <p:cNvSpPr/>
          <p:nvPr/>
        </p:nvSpPr>
        <p:spPr>
          <a:xfrm>
            <a:off x="4173032" y="886862"/>
            <a:ext cx="216370" cy="214209"/>
          </a:xfrm>
          <a:custGeom>
            <a:avLst/>
            <a:gdLst/>
            <a:ahLst/>
            <a:cxnLst/>
            <a:rect l="l" t="t" r="r" b="b"/>
            <a:pathLst>
              <a:path w="11113" h="11002" extrusionOk="0">
                <a:moveTo>
                  <a:pt x="2619" y="0"/>
                </a:moveTo>
                <a:cubicBezTo>
                  <a:pt x="2492" y="0"/>
                  <a:pt x="2366" y="49"/>
                  <a:pt x="2268" y="146"/>
                </a:cubicBezTo>
                <a:lnTo>
                  <a:pt x="201" y="2213"/>
                </a:lnTo>
                <a:cubicBezTo>
                  <a:pt x="7" y="2407"/>
                  <a:pt x="7" y="2719"/>
                  <a:pt x="201" y="2914"/>
                </a:cubicBezTo>
                <a:lnTo>
                  <a:pt x="2782" y="5501"/>
                </a:lnTo>
                <a:lnTo>
                  <a:pt x="195" y="8081"/>
                </a:lnTo>
                <a:cubicBezTo>
                  <a:pt x="0" y="8275"/>
                  <a:pt x="0" y="8587"/>
                  <a:pt x="195" y="8782"/>
                </a:cubicBezTo>
                <a:lnTo>
                  <a:pt x="2268" y="10856"/>
                </a:lnTo>
                <a:cubicBezTo>
                  <a:pt x="2366" y="10953"/>
                  <a:pt x="2492" y="11001"/>
                  <a:pt x="2619" y="11001"/>
                </a:cubicBezTo>
                <a:cubicBezTo>
                  <a:pt x="2745" y="11001"/>
                  <a:pt x="2872" y="10953"/>
                  <a:pt x="2969" y="10856"/>
                </a:cubicBezTo>
                <a:lnTo>
                  <a:pt x="5556" y="8268"/>
                </a:lnTo>
                <a:lnTo>
                  <a:pt x="8143" y="10856"/>
                </a:lnTo>
                <a:cubicBezTo>
                  <a:pt x="8241" y="10953"/>
                  <a:pt x="8367" y="11001"/>
                  <a:pt x="8494" y="11001"/>
                </a:cubicBezTo>
                <a:cubicBezTo>
                  <a:pt x="8620" y="11001"/>
                  <a:pt x="8747" y="10953"/>
                  <a:pt x="8844" y="10856"/>
                </a:cubicBezTo>
                <a:lnTo>
                  <a:pt x="10911" y="8789"/>
                </a:lnTo>
                <a:cubicBezTo>
                  <a:pt x="11105" y="8594"/>
                  <a:pt x="11105" y="8275"/>
                  <a:pt x="10911" y="8081"/>
                </a:cubicBezTo>
                <a:lnTo>
                  <a:pt x="8331" y="5501"/>
                </a:lnTo>
                <a:lnTo>
                  <a:pt x="10918" y="2914"/>
                </a:lnTo>
                <a:cubicBezTo>
                  <a:pt x="11112" y="2719"/>
                  <a:pt x="11112" y="2407"/>
                  <a:pt x="10918" y="2213"/>
                </a:cubicBezTo>
                <a:lnTo>
                  <a:pt x="8844" y="146"/>
                </a:lnTo>
                <a:cubicBezTo>
                  <a:pt x="8747" y="49"/>
                  <a:pt x="8620" y="0"/>
                  <a:pt x="8494" y="0"/>
                </a:cubicBezTo>
                <a:cubicBezTo>
                  <a:pt x="8367" y="0"/>
                  <a:pt x="8241" y="49"/>
                  <a:pt x="8143" y="146"/>
                </a:cubicBezTo>
                <a:lnTo>
                  <a:pt x="5556" y="2726"/>
                </a:lnTo>
                <a:lnTo>
                  <a:pt x="2969" y="146"/>
                </a:lnTo>
                <a:cubicBezTo>
                  <a:pt x="2872" y="49"/>
                  <a:pt x="2745" y="0"/>
                  <a:pt x="2619" y="0"/>
                </a:cubicBezTo>
                <a:close/>
              </a:path>
            </a:pathLst>
          </a:custGeom>
          <a:solidFill>
            <a:srgbClr val="3C5B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4" name="Google Shape;2280;p63">
            <a:extLst>
              <a:ext uri="{FF2B5EF4-FFF2-40B4-BE49-F238E27FC236}">
                <a16:creationId xmlns:a16="http://schemas.microsoft.com/office/drawing/2014/main" id="{EA08DC44-B2D3-CB2A-38D0-29AA89EEDBF1}"/>
              </a:ext>
            </a:extLst>
          </p:cNvPr>
          <p:cNvGrpSpPr/>
          <p:nvPr/>
        </p:nvGrpSpPr>
        <p:grpSpPr>
          <a:xfrm>
            <a:off x="7995981" y="2897804"/>
            <a:ext cx="290362" cy="214217"/>
            <a:chOff x="5223609" y="3731112"/>
            <a:chExt cx="371782" cy="274285"/>
          </a:xfrm>
        </p:grpSpPr>
        <p:sp>
          <p:nvSpPr>
            <p:cNvPr id="15" name="Google Shape;2281;p63">
              <a:extLst>
                <a:ext uri="{FF2B5EF4-FFF2-40B4-BE49-F238E27FC236}">
                  <a16:creationId xmlns:a16="http://schemas.microsoft.com/office/drawing/2014/main" id="{691816CD-2895-BB87-B035-9E04F758761A}"/>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82;p63">
              <a:extLst>
                <a:ext uri="{FF2B5EF4-FFF2-40B4-BE49-F238E27FC236}">
                  <a16:creationId xmlns:a16="http://schemas.microsoft.com/office/drawing/2014/main" id="{E9A5AD95-A9FB-9EB1-CC5D-E5FB3ECDB0A0}"/>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283;p63">
            <a:extLst>
              <a:ext uri="{FF2B5EF4-FFF2-40B4-BE49-F238E27FC236}">
                <a16:creationId xmlns:a16="http://schemas.microsoft.com/office/drawing/2014/main" id="{5AEB05ED-9DF2-331A-D592-0BCE4E5B774F}"/>
              </a:ext>
            </a:extLst>
          </p:cNvPr>
          <p:cNvSpPr/>
          <p:nvPr/>
        </p:nvSpPr>
        <p:spPr>
          <a:xfrm>
            <a:off x="8069973" y="4015370"/>
            <a:ext cx="216370" cy="214209"/>
          </a:xfrm>
          <a:custGeom>
            <a:avLst/>
            <a:gdLst/>
            <a:ahLst/>
            <a:cxnLst/>
            <a:rect l="l" t="t" r="r" b="b"/>
            <a:pathLst>
              <a:path w="11113" h="11002" extrusionOk="0">
                <a:moveTo>
                  <a:pt x="2619" y="0"/>
                </a:moveTo>
                <a:cubicBezTo>
                  <a:pt x="2492" y="0"/>
                  <a:pt x="2366" y="49"/>
                  <a:pt x="2268" y="146"/>
                </a:cubicBezTo>
                <a:lnTo>
                  <a:pt x="201" y="2213"/>
                </a:lnTo>
                <a:cubicBezTo>
                  <a:pt x="7" y="2407"/>
                  <a:pt x="7" y="2719"/>
                  <a:pt x="201" y="2914"/>
                </a:cubicBezTo>
                <a:lnTo>
                  <a:pt x="2782" y="5501"/>
                </a:lnTo>
                <a:lnTo>
                  <a:pt x="195" y="8081"/>
                </a:lnTo>
                <a:cubicBezTo>
                  <a:pt x="0" y="8275"/>
                  <a:pt x="0" y="8587"/>
                  <a:pt x="195" y="8782"/>
                </a:cubicBezTo>
                <a:lnTo>
                  <a:pt x="2268" y="10856"/>
                </a:lnTo>
                <a:cubicBezTo>
                  <a:pt x="2366" y="10953"/>
                  <a:pt x="2492" y="11001"/>
                  <a:pt x="2619" y="11001"/>
                </a:cubicBezTo>
                <a:cubicBezTo>
                  <a:pt x="2745" y="11001"/>
                  <a:pt x="2872" y="10953"/>
                  <a:pt x="2969" y="10856"/>
                </a:cubicBezTo>
                <a:lnTo>
                  <a:pt x="5556" y="8268"/>
                </a:lnTo>
                <a:lnTo>
                  <a:pt x="8143" y="10856"/>
                </a:lnTo>
                <a:cubicBezTo>
                  <a:pt x="8241" y="10953"/>
                  <a:pt x="8367" y="11001"/>
                  <a:pt x="8494" y="11001"/>
                </a:cubicBezTo>
                <a:cubicBezTo>
                  <a:pt x="8620" y="11001"/>
                  <a:pt x="8747" y="10953"/>
                  <a:pt x="8844" y="10856"/>
                </a:cubicBezTo>
                <a:lnTo>
                  <a:pt x="10911" y="8789"/>
                </a:lnTo>
                <a:cubicBezTo>
                  <a:pt x="11105" y="8594"/>
                  <a:pt x="11105" y="8275"/>
                  <a:pt x="10911" y="8081"/>
                </a:cubicBezTo>
                <a:lnTo>
                  <a:pt x="8331" y="5501"/>
                </a:lnTo>
                <a:lnTo>
                  <a:pt x="10918" y="2914"/>
                </a:lnTo>
                <a:cubicBezTo>
                  <a:pt x="11112" y="2719"/>
                  <a:pt x="11112" y="2407"/>
                  <a:pt x="10918" y="2213"/>
                </a:cubicBezTo>
                <a:lnTo>
                  <a:pt x="8844" y="146"/>
                </a:lnTo>
                <a:cubicBezTo>
                  <a:pt x="8747" y="49"/>
                  <a:pt x="8620" y="0"/>
                  <a:pt x="8494" y="0"/>
                </a:cubicBezTo>
                <a:cubicBezTo>
                  <a:pt x="8367" y="0"/>
                  <a:pt x="8241" y="49"/>
                  <a:pt x="8143" y="146"/>
                </a:cubicBezTo>
                <a:lnTo>
                  <a:pt x="5556" y="2726"/>
                </a:lnTo>
                <a:lnTo>
                  <a:pt x="2969" y="146"/>
                </a:lnTo>
                <a:cubicBezTo>
                  <a:pt x="2872" y="49"/>
                  <a:pt x="2745" y="0"/>
                  <a:pt x="2619" y="0"/>
                </a:cubicBezTo>
                <a:close/>
              </a:path>
            </a:pathLst>
          </a:custGeom>
          <a:solidFill>
            <a:srgbClr val="3C5B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283;p63">
            <a:extLst>
              <a:ext uri="{FF2B5EF4-FFF2-40B4-BE49-F238E27FC236}">
                <a16:creationId xmlns:a16="http://schemas.microsoft.com/office/drawing/2014/main" id="{5ACA9A4B-E12E-B7D4-9810-D1141923A22D}"/>
              </a:ext>
            </a:extLst>
          </p:cNvPr>
          <p:cNvSpPr/>
          <p:nvPr/>
        </p:nvSpPr>
        <p:spPr>
          <a:xfrm>
            <a:off x="7995981" y="3544414"/>
            <a:ext cx="216370" cy="214209"/>
          </a:xfrm>
          <a:custGeom>
            <a:avLst/>
            <a:gdLst/>
            <a:ahLst/>
            <a:cxnLst/>
            <a:rect l="l" t="t" r="r" b="b"/>
            <a:pathLst>
              <a:path w="11113" h="11002" extrusionOk="0">
                <a:moveTo>
                  <a:pt x="2619" y="0"/>
                </a:moveTo>
                <a:cubicBezTo>
                  <a:pt x="2492" y="0"/>
                  <a:pt x="2366" y="49"/>
                  <a:pt x="2268" y="146"/>
                </a:cubicBezTo>
                <a:lnTo>
                  <a:pt x="201" y="2213"/>
                </a:lnTo>
                <a:cubicBezTo>
                  <a:pt x="7" y="2407"/>
                  <a:pt x="7" y="2719"/>
                  <a:pt x="201" y="2914"/>
                </a:cubicBezTo>
                <a:lnTo>
                  <a:pt x="2782" y="5501"/>
                </a:lnTo>
                <a:lnTo>
                  <a:pt x="195" y="8081"/>
                </a:lnTo>
                <a:cubicBezTo>
                  <a:pt x="0" y="8275"/>
                  <a:pt x="0" y="8587"/>
                  <a:pt x="195" y="8782"/>
                </a:cubicBezTo>
                <a:lnTo>
                  <a:pt x="2268" y="10856"/>
                </a:lnTo>
                <a:cubicBezTo>
                  <a:pt x="2366" y="10953"/>
                  <a:pt x="2492" y="11001"/>
                  <a:pt x="2619" y="11001"/>
                </a:cubicBezTo>
                <a:cubicBezTo>
                  <a:pt x="2745" y="11001"/>
                  <a:pt x="2872" y="10953"/>
                  <a:pt x="2969" y="10856"/>
                </a:cubicBezTo>
                <a:lnTo>
                  <a:pt x="5556" y="8268"/>
                </a:lnTo>
                <a:lnTo>
                  <a:pt x="8143" y="10856"/>
                </a:lnTo>
                <a:cubicBezTo>
                  <a:pt x="8241" y="10953"/>
                  <a:pt x="8367" y="11001"/>
                  <a:pt x="8494" y="11001"/>
                </a:cubicBezTo>
                <a:cubicBezTo>
                  <a:pt x="8620" y="11001"/>
                  <a:pt x="8747" y="10953"/>
                  <a:pt x="8844" y="10856"/>
                </a:cubicBezTo>
                <a:lnTo>
                  <a:pt x="10911" y="8789"/>
                </a:lnTo>
                <a:cubicBezTo>
                  <a:pt x="11105" y="8594"/>
                  <a:pt x="11105" y="8275"/>
                  <a:pt x="10911" y="8081"/>
                </a:cubicBezTo>
                <a:lnTo>
                  <a:pt x="8331" y="5501"/>
                </a:lnTo>
                <a:lnTo>
                  <a:pt x="10918" y="2914"/>
                </a:lnTo>
                <a:cubicBezTo>
                  <a:pt x="11112" y="2719"/>
                  <a:pt x="11112" y="2407"/>
                  <a:pt x="10918" y="2213"/>
                </a:cubicBezTo>
                <a:lnTo>
                  <a:pt x="8844" y="146"/>
                </a:lnTo>
                <a:cubicBezTo>
                  <a:pt x="8747" y="49"/>
                  <a:pt x="8620" y="0"/>
                  <a:pt x="8494" y="0"/>
                </a:cubicBezTo>
                <a:cubicBezTo>
                  <a:pt x="8367" y="0"/>
                  <a:pt x="8241" y="49"/>
                  <a:pt x="8143" y="146"/>
                </a:cubicBezTo>
                <a:lnTo>
                  <a:pt x="5556" y="2726"/>
                </a:lnTo>
                <a:lnTo>
                  <a:pt x="2969" y="146"/>
                </a:lnTo>
                <a:cubicBezTo>
                  <a:pt x="2872" y="49"/>
                  <a:pt x="2745" y="0"/>
                  <a:pt x="2619" y="0"/>
                </a:cubicBezTo>
                <a:close/>
              </a:path>
            </a:pathLst>
          </a:custGeom>
          <a:solidFill>
            <a:srgbClr val="3C5B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9" name="Google Shape;2280;p63">
            <a:extLst>
              <a:ext uri="{FF2B5EF4-FFF2-40B4-BE49-F238E27FC236}">
                <a16:creationId xmlns:a16="http://schemas.microsoft.com/office/drawing/2014/main" id="{2D52FFC3-1A08-09F1-569C-8D0371400D31}"/>
              </a:ext>
            </a:extLst>
          </p:cNvPr>
          <p:cNvGrpSpPr/>
          <p:nvPr/>
        </p:nvGrpSpPr>
        <p:grpSpPr>
          <a:xfrm>
            <a:off x="8177627" y="4565167"/>
            <a:ext cx="290362" cy="214217"/>
            <a:chOff x="5223609" y="3731112"/>
            <a:chExt cx="371782" cy="274285"/>
          </a:xfrm>
        </p:grpSpPr>
        <p:sp>
          <p:nvSpPr>
            <p:cNvPr id="20" name="Google Shape;2281;p63">
              <a:extLst>
                <a:ext uri="{FF2B5EF4-FFF2-40B4-BE49-F238E27FC236}">
                  <a16:creationId xmlns:a16="http://schemas.microsoft.com/office/drawing/2014/main" id="{0FC2C433-6719-6A34-5EDE-21F805C18265}"/>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82;p63">
              <a:extLst>
                <a:ext uri="{FF2B5EF4-FFF2-40B4-BE49-F238E27FC236}">
                  <a16:creationId xmlns:a16="http://schemas.microsoft.com/office/drawing/2014/main" id="{CC98B299-B4AE-C0A2-6407-F111618E9E06}"/>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3716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46C47F-DC31-45F4-868F-39F8748AC427}"/>
              </a:ext>
            </a:extLst>
          </p:cNvPr>
          <p:cNvSpPr txBox="1"/>
          <p:nvPr/>
        </p:nvSpPr>
        <p:spPr>
          <a:xfrm>
            <a:off x="0" y="-5251"/>
            <a:ext cx="9144000" cy="523220"/>
          </a:xfrm>
          <a:prstGeom prst="rect">
            <a:avLst/>
          </a:prstGeom>
          <a:solidFill>
            <a:schemeClr val="accent1">
              <a:lumMod val="75000"/>
            </a:schemeClr>
          </a:solidFill>
          <a:ln>
            <a:noFill/>
          </a:ln>
        </p:spPr>
        <p:txBody>
          <a:bodyPr wrap="square">
            <a:spAutoFit/>
          </a:bodyPr>
          <a:lstStyle/>
          <a:p>
            <a:r>
              <a:rPr lang="en-US" sz="2800" dirty="0" err="1">
                <a:solidFill>
                  <a:srgbClr val="333333"/>
                </a:solidFill>
                <a:latin typeface="Times New Roman" panose="02020603050405020304" pitchFamily="18" charset="0"/>
                <a:cs typeface="Times New Roman" panose="02020603050405020304" pitchFamily="18" charset="0"/>
              </a:rPr>
              <a:t>Vận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dụng</a:t>
            </a:r>
            <a:endParaRPr lang="en-US" sz="2000"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83A3EC1-F055-5925-083B-77CC8FA8BBC1}"/>
              </a:ext>
            </a:extLst>
          </p:cNvPr>
          <p:cNvPicPr>
            <a:picLocks noChangeAspect="1"/>
          </p:cNvPicPr>
          <p:nvPr/>
        </p:nvPicPr>
        <p:blipFill rotWithShape="1">
          <a:blip r:embed="rId2"/>
          <a:srcRect/>
          <a:stretch/>
        </p:blipFill>
        <p:spPr>
          <a:xfrm>
            <a:off x="526941" y="1009678"/>
            <a:ext cx="7578673" cy="3965278"/>
          </a:xfrm>
          <a:prstGeom prst="rect">
            <a:avLst/>
          </a:prstGeom>
        </p:spPr>
      </p:pic>
      <p:sp>
        <p:nvSpPr>
          <p:cNvPr id="8" name="TextBox 7">
            <a:extLst>
              <a:ext uri="{FF2B5EF4-FFF2-40B4-BE49-F238E27FC236}">
                <a16:creationId xmlns:a16="http://schemas.microsoft.com/office/drawing/2014/main" id="{C8AB70E1-5481-D4A0-2F7C-CE15D177724C}"/>
              </a:ext>
            </a:extLst>
          </p:cNvPr>
          <p:cNvSpPr txBox="1"/>
          <p:nvPr/>
        </p:nvSpPr>
        <p:spPr>
          <a:xfrm>
            <a:off x="434642" y="594179"/>
            <a:ext cx="8554375"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endParaRPr lang="en-US"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866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04"/>
        <p:cNvGrpSpPr/>
        <p:nvPr/>
      </p:nvGrpSpPr>
      <p:grpSpPr>
        <a:xfrm>
          <a:off x="0" y="0"/>
          <a:ext cx="0" cy="0"/>
          <a:chOff x="0" y="0"/>
          <a:chExt cx="0" cy="0"/>
        </a:xfrm>
      </p:grpSpPr>
      <p:sp>
        <p:nvSpPr>
          <p:cNvPr id="6305" name="Google Shape;6305;p52"/>
          <p:cNvSpPr txBox="1">
            <a:spLocks noGrp="1"/>
          </p:cNvSpPr>
          <p:nvPr>
            <p:ph type="title"/>
          </p:nvPr>
        </p:nvSpPr>
        <p:spPr>
          <a:xfrm>
            <a:off x="239290" y="87952"/>
            <a:ext cx="8229600" cy="48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dirty="0">
                <a:solidFill>
                  <a:schemeClr val="dk1"/>
                </a:solidFill>
              </a:rPr>
              <a:t>Nộ</a:t>
            </a:r>
            <a:r>
              <a:rPr lang="en-US" sz="2800" dirty="0" err="1">
                <a:solidFill>
                  <a:schemeClr val="dk1"/>
                </a:solidFill>
              </a:rPr>
              <a:t>i</a:t>
            </a:r>
            <a:r>
              <a:rPr lang="en-US" sz="2800" dirty="0">
                <a:solidFill>
                  <a:schemeClr val="dk1"/>
                </a:solidFill>
              </a:rPr>
              <a:t> dung </a:t>
            </a:r>
            <a:r>
              <a:rPr lang="en-US" sz="2800" dirty="0" err="1">
                <a:solidFill>
                  <a:schemeClr val="dk1"/>
                </a:solidFill>
              </a:rPr>
              <a:t>bài</a:t>
            </a:r>
            <a:r>
              <a:rPr lang="en-US" sz="2800" dirty="0">
                <a:solidFill>
                  <a:schemeClr val="dk1"/>
                </a:solidFill>
              </a:rPr>
              <a:t> </a:t>
            </a:r>
            <a:r>
              <a:rPr lang="en-US" sz="2800" dirty="0" err="1">
                <a:solidFill>
                  <a:schemeClr val="dk1"/>
                </a:solidFill>
              </a:rPr>
              <a:t>học</a:t>
            </a:r>
            <a:endParaRPr sz="2800" dirty="0"/>
          </a:p>
        </p:txBody>
      </p:sp>
      <p:sp>
        <p:nvSpPr>
          <p:cNvPr id="6306" name="Google Shape;6306;p52"/>
          <p:cNvSpPr/>
          <p:nvPr/>
        </p:nvSpPr>
        <p:spPr>
          <a:xfrm>
            <a:off x="798793" y="2836569"/>
            <a:ext cx="7598702" cy="67760"/>
          </a:xfrm>
          <a:custGeom>
            <a:avLst/>
            <a:gdLst/>
            <a:ahLst/>
            <a:cxnLst/>
            <a:rect l="l" t="t" r="r" b="b"/>
            <a:pathLst>
              <a:path w="248730" h="2218" extrusionOk="0">
                <a:moveTo>
                  <a:pt x="0" y="1"/>
                </a:moveTo>
                <a:lnTo>
                  <a:pt x="0" y="2218"/>
                </a:lnTo>
                <a:lnTo>
                  <a:pt x="248729" y="2218"/>
                </a:lnTo>
                <a:lnTo>
                  <a:pt x="24872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7" name="Google Shape;6307;p52"/>
          <p:cNvSpPr/>
          <p:nvPr/>
        </p:nvSpPr>
        <p:spPr>
          <a:xfrm>
            <a:off x="663334" y="2792088"/>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8" name="Google Shape;6308;p52"/>
          <p:cNvSpPr/>
          <p:nvPr/>
        </p:nvSpPr>
        <p:spPr>
          <a:xfrm>
            <a:off x="8322952" y="2792088"/>
            <a:ext cx="157730" cy="158677"/>
          </a:xfrm>
          <a:custGeom>
            <a:avLst/>
            <a:gdLst/>
            <a:ahLst/>
            <a:cxnLst/>
            <a:rect l="l" t="t" r="r" b="b"/>
            <a:pathLst>
              <a:path w="5163" h="5194" extrusionOk="0">
                <a:moveTo>
                  <a:pt x="2598" y="0"/>
                </a:moveTo>
                <a:cubicBezTo>
                  <a:pt x="1141" y="0"/>
                  <a:pt x="1" y="1172"/>
                  <a:pt x="1" y="2597"/>
                </a:cubicBezTo>
                <a:cubicBezTo>
                  <a:pt x="1" y="4022"/>
                  <a:pt x="1141" y="5194"/>
                  <a:pt x="2598" y="5194"/>
                </a:cubicBezTo>
                <a:cubicBezTo>
                  <a:pt x="4023" y="5194"/>
                  <a:pt x="5163" y="4022"/>
                  <a:pt x="5163" y="2597"/>
                </a:cubicBezTo>
                <a:cubicBezTo>
                  <a:pt x="5163" y="1172"/>
                  <a:pt x="4023" y="0"/>
                  <a:pt x="25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9" name="Google Shape;6309;p52"/>
          <p:cNvSpPr/>
          <p:nvPr/>
        </p:nvSpPr>
        <p:spPr>
          <a:xfrm>
            <a:off x="1565048" y="2770795"/>
            <a:ext cx="200286" cy="200286"/>
          </a:xfrm>
          <a:custGeom>
            <a:avLst/>
            <a:gdLst/>
            <a:ahLst/>
            <a:cxnLst/>
            <a:rect l="l" t="t" r="r" b="b"/>
            <a:pathLst>
              <a:path w="6556" h="6556" extrusionOk="0">
                <a:moveTo>
                  <a:pt x="3294" y="0"/>
                </a:moveTo>
                <a:cubicBezTo>
                  <a:pt x="1489" y="0"/>
                  <a:pt x="0" y="1489"/>
                  <a:pt x="0" y="3294"/>
                </a:cubicBezTo>
                <a:cubicBezTo>
                  <a:pt x="0" y="5099"/>
                  <a:pt x="1489" y="6556"/>
                  <a:pt x="3294" y="6556"/>
                </a:cubicBezTo>
                <a:cubicBezTo>
                  <a:pt x="5099" y="6556"/>
                  <a:pt x="6556" y="5099"/>
                  <a:pt x="6556" y="3294"/>
                </a:cubicBezTo>
                <a:cubicBezTo>
                  <a:pt x="6556" y="1489"/>
                  <a:pt x="5099" y="0"/>
                  <a:pt x="32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0" name="Google Shape;6310;p52"/>
          <p:cNvSpPr/>
          <p:nvPr/>
        </p:nvSpPr>
        <p:spPr>
          <a:xfrm>
            <a:off x="1575679" y="2791599"/>
            <a:ext cx="179023" cy="159257"/>
          </a:xfrm>
          <a:custGeom>
            <a:avLst/>
            <a:gdLst/>
            <a:ahLst/>
            <a:cxnLst/>
            <a:rect l="l" t="t" r="r" b="b"/>
            <a:pathLst>
              <a:path w="5860" h="5213" extrusionOk="0">
                <a:moveTo>
                  <a:pt x="2957" y="1"/>
                </a:moveTo>
                <a:cubicBezTo>
                  <a:pt x="2680" y="1"/>
                  <a:pt x="2399" y="47"/>
                  <a:pt x="2123" y="143"/>
                </a:cubicBezTo>
                <a:cubicBezTo>
                  <a:pt x="761" y="586"/>
                  <a:pt x="1" y="2043"/>
                  <a:pt x="476" y="3436"/>
                </a:cubicBezTo>
                <a:cubicBezTo>
                  <a:pt x="831" y="4528"/>
                  <a:pt x="1859" y="5213"/>
                  <a:pt x="2954" y="5213"/>
                </a:cubicBezTo>
                <a:cubicBezTo>
                  <a:pt x="3224" y="5213"/>
                  <a:pt x="3499" y="5171"/>
                  <a:pt x="3769" y="5083"/>
                </a:cubicBezTo>
                <a:cubicBezTo>
                  <a:pt x="5131" y="4640"/>
                  <a:pt x="5859" y="3151"/>
                  <a:pt x="5416" y="1790"/>
                </a:cubicBezTo>
                <a:cubicBezTo>
                  <a:pt x="5063" y="704"/>
                  <a:pt x="4045" y="1"/>
                  <a:pt x="295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1" name="Google Shape;6311;p52"/>
          <p:cNvSpPr/>
          <p:nvPr/>
        </p:nvSpPr>
        <p:spPr>
          <a:xfrm>
            <a:off x="1034853" y="1287654"/>
            <a:ext cx="1258752" cy="1446420"/>
          </a:xfrm>
          <a:custGeom>
            <a:avLst/>
            <a:gdLst/>
            <a:ahLst/>
            <a:cxnLst/>
            <a:rect l="l" t="t" r="r" b="b"/>
            <a:pathLst>
              <a:path w="41203" h="47346" extrusionOk="0">
                <a:moveTo>
                  <a:pt x="20617" y="0"/>
                </a:moveTo>
                <a:cubicBezTo>
                  <a:pt x="9216" y="0"/>
                  <a:pt x="1" y="9216"/>
                  <a:pt x="1" y="20585"/>
                </a:cubicBezTo>
                <a:cubicBezTo>
                  <a:pt x="1" y="30687"/>
                  <a:pt x="7253" y="39079"/>
                  <a:pt x="16849" y="40853"/>
                </a:cubicBezTo>
                <a:lnTo>
                  <a:pt x="20617" y="47345"/>
                </a:lnTo>
                <a:lnTo>
                  <a:pt x="24354" y="40853"/>
                </a:lnTo>
                <a:cubicBezTo>
                  <a:pt x="33950" y="39079"/>
                  <a:pt x="41202" y="30687"/>
                  <a:pt x="41202" y="20585"/>
                </a:cubicBezTo>
                <a:cubicBezTo>
                  <a:pt x="41202" y="9216"/>
                  <a:pt x="31986" y="0"/>
                  <a:pt x="206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2" name="Google Shape;6312;p52"/>
          <p:cNvSpPr/>
          <p:nvPr/>
        </p:nvSpPr>
        <p:spPr>
          <a:xfrm>
            <a:off x="1162582" y="1415353"/>
            <a:ext cx="1003293" cy="1003323"/>
          </a:xfrm>
          <a:custGeom>
            <a:avLst/>
            <a:gdLst/>
            <a:ahLst/>
            <a:cxnLst/>
            <a:rect l="l" t="t" r="r" b="b"/>
            <a:pathLst>
              <a:path w="32841" h="32842" extrusionOk="0">
                <a:moveTo>
                  <a:pt x="16436" y="0"/>
                </a:moveTo>
                <a:cubicBezTo>
                  <a:pt x="7347" y="0"/>
                  <a:pt x="0" y="7348"/>
                  <a:pt x="0" y="16405"/>
                </a:cubicBezTo>
                <a:cubicBezTo>
                  <a:pt x="0" y="25462"/>
                  <a:pt x="7347" y="32841"/>
                  <a:pt x="16436" y="32841"/>
                </a:cubicBezTo>
                <a:cubicBezTo>
                  <a:pt x="25494" y="32841"/>
                  <a:pt x="32841" y="25462"/>
                  <a:pt x="32841" y="16405"/>
                </a:cubicBezTo>
                <a:cubicBezTo>
                  <a:pt x="32841" y="7348"/>
                  <a:pt x="25494" y="0"/>
                  <a:pt x="1643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3" name="Google Shape;6313;p52"/>
          <p:cNvSpPr/>
          <p:nvPr/>
        </p:nvSpPr>
        <p:spPr>
          <a:xfrm>
            <a:off x="4765497" y="1287654"/>
            <a:ext cx="1258752" cy="1446420"/>
          </a:xfrm>
          <a:custGeom>
            <a:avLst/>
            <a:gdLst/>
            <a:ahLst/>
            <a:cxnLst/>
            <a:rect l="l" t="t" r="r" b="b"/>
            <a:pathLst>
              <a:path w="41203" h="47346" extrusionOk="0">
                <a:moveTo>
                  <a:pt x="20617" y="0"/>
                </a:moveTo>
                <a:cubicBezTo>
                  <a:pt x="9216" y="0"/>
                  <a:pt x="1" y="9216"/>
                  <a:pt x="1" y="20585"/>
                </a:cubicBezTo>
                <a:cubicBezTo>
                  <a:pt x="1" y="30687"/>
                  <a:pt x="7253" y="39079"/>
                  <a:pt x="16849" y="40853"/>
                </a:cubicBezTo>
                <a:lnTo>
                  <a:pt x="20617" y="47345"/>
                </a:lnTo>
                <a:lnTo>
                  <a:pt x="24354" y="40853"/>
                </a:lnTo>
                <a:cubicBezTo>
                  <a:pt x="33950" y="39079"/>
                  <a:pt x="41202" y="30687"/>
                  <a:pt x="41202" y="20585"/>
                </a:cubicBezTo>
                <a:cubicBezTo>
                  <a:pt x="41202" y="9216"/>
                  <a:pt x="31986" y="0"/>
                  <a:pt x="206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4" name="Google Shape;6314;p52"/>
          <p:cNvSpPr/>
          <p:nvPr/>
        </p:nvSpPr>
        <p:spPr>
          <a:xfrm>
            <a:off x="4893196" y="1415353"/>
            <a:ext cx="1003323" cy="1003323"/>
          </a:xfrm>
          <a:custGeom>
            <a:avLst/>
            <a:gdLst/>
            <a:ahLst/>
            <a:cxnLst/>
            <a:rect l="l" t="t" r="r" b="b"/>
            <a:pathLst>
              <a:path w="32842" h="32842" extrusionOk="0">
                <a:moveTo>
                  <a:pt x="16437" y="0"/>
                </a:moveTo>
                <a:cubicBezTo>
                  <a:pt x="7348" y="0"/>
                  <a:pt x="1" y="7348"/>
                  <a:pt x="1" y="16405"/>
                </a:cubicBezTo>
                <a:cubicBezTo>
                  <a:pt x="1" y="25462"/>
                  <a:pt x="7348" y="32841"/>
                  <a:pt x="16437" y="32841"/>
                </a:cubicBezTo>
                <a:cubicBezTo>
                  <a:pt x="25495" y="32841"/>
                  <a:pt x="32842" y="25462"/>
                  <a:pt x="32842" y="16405"/>
                </a:cubicBezTo>
                <a:cubicBezTo>
                  <a:pt x="32842" y="7348"/>
                  <a:pt x="25495" y="0"/>
                  <a:pt x="164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5" name="Google Shape;6315;p52"/>
          <p:cNvSpPr/>
          <p:nvPr/>
        </p:nvSpPr>
        <p:spPr>
          <a:xfrm>
            <a:off x="6631796" y="3056193"/>
            <a:ext cx="1258721" cy="1447398"/>
          </a:xfrm>
          <a:custGeom>
            <a:avLst/>
            <a:gdLst/>
            <a:ahLst/>
            <a:cxnLst/>
            <a:rect l="l" t="t" r="r" b="b"/>
            <a:pathLst>
              <a:path w="41202" h="47378" extrusionOk="0">
                <a:moveTo>
                  <a:pt x="20585" y="1"/>
                </a:moveTo>
                <a:lnTo>
                  <a:pt x="16848" y="6493"/>
                </a:lnTo>
                <a:cubicBezTo>
                  <a:pt x="7252" y="8266"/>
                  <a:pt x="0" y="16659"/>
                  <a:pt x="0" y="26761"/>
                </a:cubicBezTo>
                <a:cubicBezTo>
                  <a:pt x="0" y="38130"/>
                  <a:pt x="9216" y="47377"/>
                  <a:pt x="20585" y="47377"/>
                </a:cubicBezTo>
                <a:cubicBezTo>
                  <a:pt x="31954" y="47377"/>
                  <a:pt x="41202" y="38130"/>
                  <a:pt x="41202" y="26761"/>
                </a:cubicBezTo>
                <a:cubicBezTo>
                  <a:pt x="41202" y="16659"/>
                  <a:pt x="33918" y="8266"/>
                  <a:pt x="24354" y="6493"/>
                </a:cubicBezTo>
                <a:lnTo>
                  <a:pt x="2058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6" name="Google Shape;6316;p52"/>
          <p:cNvSpPr/>
          <p:nvPr/>
        </p:nvSpPr>
        <p:spPr>
          <a:xfrm>
            <a:off x="6759495" y="3372569"/>
            <a:ext cx="1002346" cy="1002346"/>
          </a:xfrm>
          <a:custGeom>
            <a:avLst/>
            <a:gdLst/>
            <a:ahLst/>
            <a:cxnLst/>
            <a:rect l="l" t="t" r="r" b="b"/>
            <a:pathLst>
              <a:path w="32810" h="32810" extrusionOk="0">
                <a:moveTo>
                  <a:pt x="16405" y="1"/>
                </a:moveTo>
                <a:cubicBezTo>
                  <a:pt x="7348" y="1"/>
                  <a:pt x="1" y="7348"/>
                  <a:pt x="1" y="16405"/>
                </a:cubicBezTo>
                <a:cubicBezTo>
                  <a:pt x="1" y="25462"/>
                  <a:pt x="7348" y="32810"/>
                  <a:pt x="16405" y="32810"/>
                </a:cubicBezTo>
                <a:cubicBezTo>
                  <a:pt x="25463" y="32810"/>
                  <a:pt x="32810" y="25462"/>
                  <a:pt x="32810" y="16405"/>
                </a:cubicBezTo>
                <a:cubicBezTo>
                  <a:pt x="32810" y="7348"/>
                  <a:pt x="25463" y="1"/>
                  <a:pt x="16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7" name="Google Shape;6317;p52"/>
          <p:cNvSpPr/>
          <p:nvPr/>
        </p:nvSpPr>
        <p:spPr>
          <a:xfrm>
            <a:off x="2901152" y="3056193"/>
            <a:ext cx="1259699" cy="1447398"/>
          </a:xfrm>
          <a:custGeom>
            <a:avLst/>
            <a:gdLst/>
            <a:ahLst/>
            <a:cxnLst/>
            <a:rect l="l" t="t" r="r" b="b"/>
            <a:pathLst>
              <a:path w="41234" h="47378" extrusionOk="0">
                <a:moveTo>
                  <a:pt x="20617" y="1"/>
                </a:moveTo>
                <a:lnTo>
                  <a:pt x="16848" y="6493"/>
                </a:lnTo>
                <a:cubicBezTo>
                  <a:pt x="7284" y="8266"/>
                  <a:pt x="0" y="16659"/>
                  <a:pt x="0" y="26761"/>
                </a:cubicBezTo>
                <a:cubicBezTo>
                  <a:pt x="0" y="38130"/>
                  <a:pt x="9248" y="47377"/>
                  <a:pt x="20617" y="47377"/>
                </a:cubicBezTo>
                <a:cubicBezTo>
                  <a:pt x="31986" y="47377"/>
                  <a:pt x="41233" y="38130"/>
                  <a:pt x="41233" y="26761"/>
                </a:cubicBezTo>
                <a:cubicBezTo>
                  <a:pt x="41233" y="16659"/>
                  <a:pt x="33950" y="8266"/>
                  <a:pt x="24354" y="6493"/>
                </a:cubicBezTo>
                <a:lnTo>
                  <a:pt x="2061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8" name="Google Shape;6318;p52"/>
          <p:cNvSpPr/>
          <p:nvPr/>
        </p:nvSpPr>
        <p:spPr>
          <a:xfrm>
            <a:off x="3029829" y="3372569"/>
            <a:ext cx="1002345" cy="1002346"/>
          </a:xfrm>
          <a:custGeom>
            <a:avLst/>
            <a:gdLst/>
            <a:ahLst/>
            <a:cxnLst/>
            <a:rect l="l" t="t" r="r" b="b"/>
            <a:pathLst>
              <a:path w="32810" h="32810" extrusionOk="0">
                <a:moveTo>
                  <a:pt x="16405" y="1"/>
                </a:moveTo>
                <a:cubicBezTo>
                  <a:pt x="7348" y="1"/>
                  <a:pt x="0" y="7348"/>
                  <a:pt x="0" y="16405"/>
                </a:cubicBezTo>
                <a:cubicBezTo>
                  <a:pt x="0" y="25462"/>
                  <a:pt x="7348" y="32810"/>
                  <a:pt x="16405" y="32810"/>
                </a:cubicBezTo>
                <a:cubicBezTo>
                  <a:pt x="25462" y="32810"/>
                  <a:pt x="32809" y="25462"/>
                  <a:pt x="32809" y="16405"/>
                </a:cubicBezTo>
                <a:cubicBezTo>
                  <a:pt x="32809" y="7348"/>
                  <a:pt x="25462" y="1"/>
                  <a:pt x="16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9" name="Google Shape;6319;p52"/>
          <p:cNvSpPr/>
          <p:nvPr/>
        </p:nvSpPr>
        <p:spPr>
          <a:xfrm>
            <a:off x="1621168" y="3056193"/>
            <a:ext cx="70632" cy="71640"/>
          </a:xfrm>
          <a:custGeom>
            <a:avLst/>
            <a:gdLst/>
            <a:ahLst/>
            <a:cxnLst/>
            <a:rect l="l" t="t" r="r" b="b"/>
            <a:pathLst>
              <a:path w="2312" h="2345" extrusionOk="0">
                <a:moveTo>
                  <a:pt x="1172" y="1"/>
                </a:moveTo>
                <a:cubicBezTo>
                  <a:pt x="507" y="1"/>
                  <a:pt x="0" y="539"/>
                  <a:pt x="0" y="1173"/>
                </a:cubicBezTo>
                <a:cubicBezTo>
                  <a:pt x="0" y="1806"/>
                  <a:pt x="507" y="2344"/>
                  <a:pt x="1172" y="2344"/>
                </a:cubicBezTo>
                <a:cubicBezTo>
                  <a:pt x="1805" y="2344"/>
                  <a:pt x="2312" y="1806"/>
                  <a:pt x="2312" y="1173"/>
                </a:cubicBezTo>
                <a:cubicBezTo>
                  <a:pt x="2312" y="539"/>
                  <a:pt x="1805" y="1"/>
                  <a:pt x="117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0" name="Google Shape;6320;p52"/>
          <p:cNvSpPr/>
          <p:nvPr/>
        </p:nvSpPr>
        <p:spPr>
          <a:xfrm>
            <a:off x="1621168" y="3214870"/>
            <a:ext cx="70632" cy="70662"/>
          </a:xfrm>
          <a:custGeom>
            <a:avLst/>
            <a:gdLst/>
            <a:ahLst/>
            <a:cxnLst/>
            <a:rect l="l" t="t" r="r" b="b"/>
            <a:pathLst>
              <a:path w="2312" h="2313" extrusionOk="0">
                <a:moveTo>
                  <a:pt x="1172" y="1"/>
                </a:moveTo>
                <a:cubicBezTo>
                  <a:pt x="507" y="1"/>
                  <a:pt x="0" y="507"/>
                  <a:pt x="0" y="1172"/>
                </a:cubicBezTo>
                <a:cubicBezTo>
                  <a:pt x="0" y="1806"/>
                  <a:pt x="507" y="2312"/>
                  <a:pt x="1172" y="2312"/>
                </a:cubicBezTo>
                <a:cubicBezTo>
                  <a:pt x="1805" y="2312"/>
                  <a:pt x="2312" y="1806"/>
                  <a:pt x="2312" y="1172"/>
                </a:cubicBezTo>
                <a:cubicBezTo>
                  <a:pt x="2312" y="507"/>
                  <a:pt x="1805" y="1"/>
                  <a:pt x="117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1" name="Google Shape;6321;p52"/>
          <p:cNvSpPr/>
          <p:nvPr/>
        </p:nvSpPr>
        <p:spPr>
          <a:xfrm>
            <a:off x="1621168" y="3372569"/>
            <a:ext cx="70632" cy="71640"/>
          </a:xfrm>
          <a:custGeom>
            <a:avLst/>
            <a:gdLst/>
            <a:ahLst/>
            <a:cxnLst/>
            <a:rect l="l" t="t" r="r" b="b"/>
            <a:pathLst>
              <a:path w="2312" h="2345" extrusionOk="0">
                <a:moveTo>
                  <a:pt x="1172" y="1"/>
                </a:moveTo>
                <a:cubicBezTo>
                  <a:pt x="507" y="1"/>
                  <a:pt x="0" y="539"/>
                  <a:pt x="0" y="1172"/>
                </a:cubicBezTo>
                <a:cubicBezTo>
                  <a:pt x="0" y="1806"/>
                  <a:pt x="507" y="2344"/>
                  <a:pt x="1172" y="2344"/>
                </a:cubicBezTo>
                <a:cubicBezTo>
                  <a:pt x="1805" y="2344"/>
                  <a:pt x="2312" y="1806"/>
                  <a:pt x="2312" y="1172"/>
                </a:cubicBezTo>
                <a:cubicBezTo>
                  <a:pt x="2312" y="539"/>
                  <a:pt x="1805" y="1"/>
                  <a:pt x="117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2" name="Google Shape;6322;p52"/>
          <p:cNvSpPr/>
          <p:nvPr/>
        </p:nvSpPr>
        <p:spPr>
          <a:xfrm>
            <a:off x="1621168" y="3531246"/>
            <a:ext cx="70632" cy="70662"/>
          </a:xfrm>
          <a:custGeom>
            <a:avLst/>
            <a:gdLst/>
            <a:ahLst/>
            <a:cxnLst/>
            <a:rect l="l" t="t" r="r" b="b"/>
            <a:pathLst>
              <a:path w="2312" h="2313" extrusionOk="0">
                <a:moveTo>
                  <a:pt x="1172" y="0"/>
                </a:moveTo>
                <a:cubicBezTo>
                  <a:pt x="507" y="0"/>
                  <a:pt x="0" y="507"/>
                  <a:pt x="0" y="1172"/>
                </a:cubicBezTo>
                <a:cubicBezTo>
                  <a:pt x="0" y="1805"/>
                  <a:pt x="507" y="2312"/>
                  <a:pt x="1172" y="2312"/>
                </a:cubicBezTo>
                <a:cubicBezTo>
                  <a:pt x="1805" y="2312"/>
                  <a:pt x="2312" y="1805"/>
                  <a:pt x="2312" y="1172"/>
                </a:cubicBezTo>
                <a:cubicBezTo>
                  <a:pt x="2312" y="507"/>
                  <a:pt x="1805" y="0"/>
                  <a:pt x="11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3" name="Google Shape;6323;p52"/>
          <p:cNvSpPr/>
          <p:nvPr/>
        </p:nvSpPr>
        <p:spPr>
          <a:xfrm>
            <a:off x="3416806" y="2782373"/>
            <a:ext cx="228361" cy="207801"/>
          </a:xfrm>
          <a:custGeom>
            <a:avLst/>
            <a:gdLst/>
            <a:ahLst/>
            <a:cxnLst/>
            <a:rect l="l" t="t" r="r" b="b"/>
            <a:pathLst>
              <a:path w="7475" h="6802" extrusionOk="0">
                <a:moveTo>
                  <a:pt x="3728" y="1"/>
                </a:moveTo>
                <a:cubicBezTo>
                  <a:pt x="2186" y="1"/>
                  <a:pt x="796" y="1057"/>
                  <a:pt x="444" y="2598"/>
                </a:cubicBezTo>
                <a:cubicBezTo>
                  <a:pt x="1" y="4435"/>
                  <a:pt x="1141" y="6272"/>
                  <a:pt x="2946" y="6715"/>
                </a:cubicBezTo>
                <a:cubicBezTo>
                  <a:pt x="3204" y="6773"/>
                  <a:pt x="3463" y="6801"/>
                  <a:pt x="3717" y="6801"/>
                </a:cubicBezTo>
                <a:cubicBezTo>
                  <a:pt x="5271" y="6801"/>
                  <a:pt x="6678" y="5760"/>
                  <a:pt x="7031" y="4182"/>
                </a:cubicBezTo>
                <a:cubicBezTo>
                  <a:pt x="7475" y="2345"/>
                  <a:pt x="6335" y="508"/>
                  <a:pt x="4530" y="97"/>
                </a:cubicBezTo>
                <a:cubicBezTo>
                  <a:pt x="4261" y="32"/>
                  <a:pt x="3993" y="1"/>
                  <a:pt x="372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4" name="Google Shape;6324;p52"/>
          <p:cNvSpPr/>
          <p:nvPr/>
        </p:nvSpPr>
        <p:spPr>
          <a:xfrm>
            <a:off x="3440054" y="2803300"/>
            <a:ext cx="181895" cy="165276"/>
          </a:xfrm>
          <a:custGeom>
            <a:avLst/>
            <a:gdLst/>
            <a:ahLst/>
            <a:cxnLst/>
            <a:rect l="l" t="t" r="r" b="b"/>
            <a:pathLst>
              <a:path w="5954" h="5410" extrusionOk="0">
                <a:moveTo>
                  <a:pt x="2940" y="1"/>
                </a:moveTo>
                <a:cubicBezTo>
                  <a:pt x="1718" y="1"/>
                  <a:pt x="614" y="829"/>
                  <a:pt x="317" y="2072"/>
                </a:cubicBezTo>
                <a:cubicBezTo>
                  <a:pt x="0" y="3528"/>
                  <a:pt x="887" y="4985"/>
                  <a:pt x="2344" y="5334"/>
                </a:cubicBezTo>
                <a:cubicBezTo>
                  <a:pt x="2557" y="5385"/>
                  <a:pt x="2771" y="5409"/>
                  <a:pt x="2982" y="5409"/>
                </a:cubicBezTo>
                <a:cubicBezTo>
                  <a:pt x="4204" y="5409"/>
                  <a:pt x="5308" y="4581"/>
                  <a:pt x="5605" y="3338"/>
                </a:cubicBezTo>
                <a:cubicBezTo>
                  <a:pt x="5954" y="1882"/>
                  <a:pt x="5035" y="425"/>
                  <a:pt x="3579" y="77"/>
                </a:cubicBezTo>
                <a:cubicBezTo>
                  <a:pt x="3365" y="25"/>
                  <a:pt x="3151" y="1"/>
                  <a:pt x="29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5" name="Google Shape;6325;p52"/>
          <p:cNvSpPr/>
          <p:nvPr/>
        </p:nvSpPr>
        <p:spPr>
          <a:xfrm>
            <a:off x="3501949" y="2144825"/>
            <a:ext cx="70662" cy="71640"/>
          </a:xfrm>
          <a:custGeom>
            <a:avLst/>
            <a:gdLst/>
            <a:ahLst/>
            <a:cxnLst/>
            <a:rect l="l" t="t" r="r" b="b"/>
            <a:pathLst>
              <a:path w="2313" h="2345" extrusionOk="0">
                <a:moveTo>
                  <a:pt x="1173" y="1"/>
                </a:moveTo>
                <a:cubicBezTo>
                  <a:pt x="508" y="1"/>
                  <a:pt x="1" y="539"/>
                  <a:pt x="1" y="1172"/>
                </a:cubicBezTo>
                <a:cubicBezTo>
                  <a:pt x="1" y="1806"/>
                  <a:pt x="508" y="2344"/>
                  <a:pt x="1173" y="2344"/>
                </a:cubicBezTo>
                <a:cubicBezTo>
                  <a:pt x="1806" y="2344"/>
                  <a:pt x="2313" y="1806"/>
                  <a:pt x="2313" y="1172"/>
                </a:cubicBezTo>
                <a:cubicBezTo>
                  <a:pt x="2313" y="539"/>
                  <a:pt x="1806" y="1"/>
                  <a:pt x="11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6" name="Google Shape;6326;p52"/>
          <p:cNvSpPr/>
          <p:nvPr/>
        </p:nvSpPr>
        <p:spPr>
          <a:xfrm>
            <a:off x="3501949" y="2303502"/>
            <a:ext cx="70662" cy="70662"/>
          </a:xfrm>
          <a:custGeom>
            <a:avLst/>
            <a:gdLst/>
            <a:ahLst/>
            <a:cxnLst/>
            <a:rect l="l" t="t" r="r" b="b"/>
            <a:pathLst>
              <a:path w="2313" h="2313" extrusionOk="0">
                <a:moveTo>
                  <a:pt x="1173" y="0"/>
                </a:moveTo>
                <a:cubicBezTo>
                  <a:pt x="508" y="0"/>
                  <a:pt x="1" y="507"/>
                  <a:pt x="1" y="1172"/>
                </a:cubicBezTo>
                <a:cubicBezTo>
                  <a:pt x="1" y="1806"/>
                  <a:pt x="508" y="2312"/>
                  <a:pt x="1173" y="2312"/>
                </a:cubicBezTo>
                <a:cubicBezTo>
                  <a:pt x="1806" y="2312"/>
                  <a:pt x="2313" y="1806"/>
                  <a:pt x="2313" y="1172"/>
                </a:cubicBezTo>
                <a:cubicBezTo>
                  <a:pt x="2313" y="507"/>
                  <a:pt x="1806" y="0"/>
                  <a:pt x="1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7" name="Google Shape;6327;p52"/>
          <p:cNvSpPr/>
          <p:nvPr/>
        </p:nvSpPr>
        <p:spPr>
          <a:xfrm>
            <a:off x="3501949" y="2461201"/>
            <a:ext cx="70662" cy="71609"/>
          </a:xfrm>
          <a:custGeom>
            <a:avLst/>
            <a:gdLst/>
            <a:ahLst/>
            <a:cxnLst/>
            <a:rect l="l" t="t" r="r" b="b"/>
            <a:pathLst>
              <a:path w="2313" h="2344" extrusionOk="0">
                <a:moveTo>
                  <a:pt x="1173" y="0"/>
                </a:moveTo>
                <a:cubicBezTo>
                  <a:pt x="508" y="0"/>
                  <a:pt x="1" y="539"/>
                  <a:pt x="1" y="1172"/>
                </a:cubicBezTo>
                <a:cubicBezTo>
                  <a:pt x="1" y="1806"/>
                  <a:pt x="508" y="2344"/>
                  <a:pt x="1173" y="2344"/>
                </a:cubicBezTo>
                <a:cubicBezTo>
                  <a:pt x="1806" y="2344"/>
                  <a:pt x="2313" y="1806"/>
                  <a:pt x="2313" y="1172"/>
                </a:cubicBezTo>
                <a:cubicBezTo>
                  <a:pt x="2313" y="539"/>
                  <a:pt x="1806" y="0"/>
                  <a:pt x="1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8" name="Google Shape;6328;p52"/>
          <p:cNvSpPr/>
          <p:nvPr/>
        </p:nvSpPr>
        <p:spPr>
          <a:xfrm>
            <a:off x="3501949" y="2619878"/>
            <a:ext cx="70662" cy="70632"/>
          </a:xfrm>
          <a:custGeom>
            <a:avLst/>
            <a:gdLst/>
            <a:ahLst/>
            <a:cxnLst/>
            <a:rect l="l" t="t" r="r" b="b"/>
            <a:pathLst>
              <a:path w="2313" h="2312" extrusionOk="0">
                <a:moveTo>
                  <a:pt x="1173" y="0"/>
                </a:moveTo>
                <a:cubicBezTo>
                  <a:pt x="508" y="0"/>
                  <a:pt x="1" y="507"/>
                  <a:pt x="1" y="1172"/>
                </a:cubicBezTo>
                <a:cubicBezTo>
                  <a:pt x="1" y="1805"/>
                  <a:pt x="508" y="2312"/>
                  <a:pt x="1173" y="2312"/>
                </a:cubicBezTo>
                <a:cubicBezTo>
                  <a:pt x="1806" y="2312"/>
                  <a:pt x="2313" y="1805"/>
                  <a:pt x="2313" y="1172"/>
                </a:cubicBezTo>
                <a:cubicBezTo>
                  <a:pt x="2313" y="507"/>
                  <a:pt x="1806" y="0"/>
                  <a:pt x="1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9" name="Google Shape;6329;p52"/>
          <p:cNvSpPr/>
          <p:nvPr/>
        </p:nvSpPr>
        <p:spPr>
          <a:xfrm>
            <a:off x="5286985" y="2762088"/>
            <a:ext cx="215775" cy="215775"/>
          </a:xfrm>
          <a:custGeom>
            <a:avLst/>
            <a:gdLst/>
            <a:ahLst/>
            <a:cxnLst/>
            <a:rect l="l" t="t" r="r" b="b"/>
            <a:pathLst>
              <a:path w="7063" h="7063" extrusionOk="0">
                <a:moveTo>
                  <a:pt x="3547" y="0"/>
                </a:moveTo>
                <a:cubicBezTo>
                  <a:pt x="1584" y="0"/>
                  <a:pt x="0" y="1584"/>
                  <a:pt x="0" y="3516"/>
                </a:cubicBezTo>
                <a:cubicBezTo>
                  <a:pt x="0" y="5479"/>
                  <a:pt x="1584" y="7063"/>
                  <a:pt x="3547" y="7063"/>
                </a:cubicBezTo>
                <a:cubicBezTo>
                  <a:pt x="5479" y="7063"/>
                  <a:pt x="7062" y="5479"/>
                  <a:pt x="7062" y="3516"/>
                </a:cubicBezTo>
                <a:cubicBezTo>
                  <a:pt x="7062" y="1584"/>
                  <a:pt x="5479" y="0"/>
                  <a:pt x="35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0" name="Google Shape;6330;p52"/>
          <p:cNvSpPr/>
          <p:nvPr/>
        </p:nvSpPr>
        <p:spPr>
          <a:xfrm>
            <a:off x="5309225" y="2783382"/>
            <a:ext cx="171294" cy="172241"/>
          </a:xfrm>
          <a:custGeom>
            <a:avLst/>
            <a:gdLst/>
            <a:ahLst/>
            <a:cxnLst/>
            <a:rect l="l" t="t" r="r" b="b"/>
            <a:pathLst>
              <a:path w="5607" h="5638" extrusionOk="0">
                <a:moveTo>
                  <a:pt x="2819" y="0"/>
                </a:moveTo>
                <a:cubicBezTo>
                  <a:pt x="1236" y="0"/>
                  <a:pt x="1" y="1267"/>
                  <a:pt x="1" y="2819"/>
                </a:cubicBezTo>
                <a:cubicBezTo>
                  <a:pt x="1" y="4370"/>
                  <a:pt x="1236" y="5637"/>
                  <a:pt x="2819" y="5637"/>
                </a:cubicBezTo>
                <a:cubicBezTo>
                  <a:pt x="4371" y="5637"/>
                  <a:pt x="5606" y="4370"/>
                  <a:pt x="5606" y="2819"/>
                </a:cubicBezTo>
                <a:cubicBezTo>
                  <a:pt x="5606" y="1267"/>
                  <a:pt x="4371" y="0"/>
                  <a:pt x="28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1" name="Google Shape;6331;p52"/>
          <p:cNvSpPr/>
          <p:nvPr/>
        </p:nvSpPr>
        <p:spPr>
          <a:xfrm>
            <a:off x="5356639" y="3056193"/>
            <a:ext cx="71609" cy="71640"/>
          </a:xfrm>
          <a:custGeom>
            <a:avLst/>
            <a:gdLst/>
            <a:ahLst/>
            <a:cxnLst/>
            <a:rect l="l" t="t" r="r" b="b"/>
            <a:pathLst>
              <a:path w="2344" h="2345" extrusionOk="0">
                <a:moveTo>
                  <a:pt x="1172" y="1"/>
                </a:moveTo>
                <a:cubicBezTo>
                  <a:pt x="539" y="1"/>
                  <a:pt x="0" y="539"/>
                  <a:pt x="0" y="1173"/>
                </a:cubicBezTo>
                <a:cubicBezTo>
                  <a:pt x="0" y="1806"/>
                  <a:pt x="539" y="2344"/>
                  <a:pt x="1172" y="2344"/>
                </a:cubicBezTo>
                <a:cubicBezTo>
                  <a:pt x="1806" y="2344"/>
                  <a:pt x="2344" y="1806"/>
                  <a:pt x="2344" y="1173"/>
                </a:cubicBezTo>
                <a:cubicBezTo>
                  <a:pt x="2344" y="539"/>
                  <a:pt x="1806" y="1"/>
                  <a:pt x="11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2" name="Google Shape;6332;p52"/>
          <p:cNvSpPr/>
          <p:nvPr/>
        </p:nvSpPr>
        <p:spPr>
          <a:xfrm>
            <a:off x="5356639" y="3214870"/>
            <a:ext cx="71609" cy="70662"/>
          </a:xfrm>
          <a:custGeom>
            <a:avLst/>
            <a:gdLst/>
            <a:ahLst/>
            <a:cxnLst/>
            <a:rect l="l" t="t" r="r" b="b"/>
            <a:pathLst>
              <a:path w="2344" h="2313" extrusionOk="0">
                <a:moveTo>
                  <a:pt x="1172" y="1"/>
                </a:moveTo>
                <a:cubicBezTo>
                  <a:pt x="539" y="1"/>
                  <a:pt x="0" y="507"/>
                  <a:pt x="0" y="1172"/>
                </a:cubicBezTo>
                <a:cubicBezTo>
                  <a:pt x="0" y="1806"/>
                  <a:pt x="539" y="2312"/>
                  <a:pt x="1172" y="2312"/>
                </a:cubicBezTo>
                <a:cubicBezTo>
                  <a:pt x="1806" y="2312"/>
                  <a:pt x="2344" y="1806"/>
                  <a:pt x="2344" y="1172"/>
                </a:cubicBezTo>
                <a:cubicBezTo>
                  <a:pt x="2344" y="507"/>
                  <a:pt x="1806" y="1"/>
                  <a:pt x="11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3" name="Google Shape;6333;p52"/>
          <p:cNvSpPr/>
          <p:nvPr/>
        </p:nvSpPr>
        <p:spPr>
          <a:xfrm>
            <a:off x="5356639" y="3372569"/>
            <a:ext cx="71609" cy="71640"/>
          </a:xfrm>
          <a:custGeom>
            <a:avLst/>
            <a:gdLst/>
            <a:ahLst/>
            <a:cxnLst/>
            <a:rect l="l" t="t" r="r" b="b"/>
            <a:pathLst>
              <a:path w="2344" h="2345" extrusionOk="0">
                <a:moveTo>
                  <a:pt x="1172" y="1"/>
                </a:moveTo>
                <a:cubicBezTo>
                  <a:pt x="539" y="1"/>
                  <a:pt x="0" y="539"/>
                  <a:pt x="0" y="1172"/>
                </a:cubicBezTo>
                <a:cubicBezTo>
                  <a:pt x="0" y="1806"/>
                  <a:pt x="539" y="2344"/>
                  <a:pt x="1172" y="2344"/>
                </a:cubicBezTo>
                <a:cubicBezTo>
                  <a:pt x="1806" y="2344"/>
                  <a:pt x="2344" y="1806"/>
                  <a:pt x="2344" y="1172"/>
                </a:cubicBezTo>
                <a:cubicBezTo>
                  <a:pt x="2344" y="539"/>
                  <a:pt x="1806" y="1"/>
                  <a:pt x="11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4" name="Google Shape;6334;p52"/>
          <p:cNvSpPr/>
          <p:nvPr/>
        </p:nvSpPr>
        <p:spPr>
          <a:xfrm>
            <a:off x="5356639" y="3531246"/>
            <a:ext cx="71609" cy="70662"/>
          </a:xfrm>
          <a:custGeom>
            <a:avLst/>
            <a:gdLst/>
            <a:ahLst/>
            <a:cxnLst/>
            <a:rect l="l" t="t" r="r" b="b"/>
            <a:pathLst>
              <a:path w="2344" h="2313" extrusionOk="0">
                <a:moveTo>
                  <a:pt x="1172" y="0"/>
                </a:moveTo>
                <a:cubicBezTo>
                  <a:pt x="539" y="0"/>
                  <a:pt x="0" y="507"/>
                  <a:pt x="0" y="1172"/>
                </a:cubicBezTo>
                <a:cubicBezTo>
                  <a:pt x="0" y="1805"/>
                  <a:pt x="539" y="2312"/>
                  <a:pt x="1172" y="2312"/>
                </a:cubicBezTo>
                <a:cubicBezTo>
                  <a:pt x="1806" y="2312"/>
                  <a:pt x="2344" y="1805"/>
                  <a:pt x="2344" y="1172"/>
                </a:cubicBezTo>
                <a:cubicBezTo>
                  <a:pt x="2344" y="507"/>
                  <a:pt x="1806" y="0"/>
                  <a:pt x="11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5" name="Google Shape;6335;p52"/>
          <p:cNvSpPr/>
          <p:nvPr/>
        </p:nvSpPr>
        <p:spPr>
          <a:xfrm>
            <a:off x="7148427" y="2762088"/>
            <a:ext cx="224481" cy="224481"/>
          </a:xfrm>
          <a:custGeom>
            <a:avLst/>
            <a:gdLst/>
            <a:ahLst/>
            <a:cxnLst/>
            <a:rect l="l" t="t" r="r" b="b"/>
            <a:pathLst>
              <a:path w="7348" h="7348" extrusionOk="0">
                <a:moveTo>
                  <a:pt x="3674" y="0"/>
                </a:moveTo>
                <a:cubicBezTo>
                  <a:pt x="1647" y="0"/>
                  <a:pt x="1" y="1647"/>
                  <a:pt x="1" y="3674"/>
                </a:cubicBezTo>
                <a:cubicBezTo>
                  <a:pt x="1" y="5701"/>
                  <a:pt x="1647" y="7348"/>
                  <a:pt x="3674" y="7348"/>
                </a:cubicBezTo>
                <a:cubicBezTo>
                  <a:pt x="5701" y="7348"/>
                  <a:pt x="7348" y="5701"/>
                  <a:pt x="7348" y="3674"/>
                </a:cubicBezTo>
                <a:cubicBezTo>
                  <a:pt x="7348" y="1647"/>
                  <a:pt x="5701" y="0"/>
                  <a:pt x="36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6" name="Google Shape;6336;p52"/>
          <p:cNvSpPr/>
          <p:nvPr/>
        </p:nvSpPr>
        <p:spPr>
          <a:xfrm>
            <a:off x="7171645" y="2784329"/>
            <a:ext cx="179023" cy="179023"/>
          </a:xfrm>
          <a:custGeom>
            <a:avLst/>
            <a:gdLst/>
            <a:ahLst/>
            <a:cxnLst/>
            <a:rect l="l" t="t" r="r" b="b"/>
            <a:pathLst>
              <a:path w="5860" h="5860" extrusionOk="0">
                <a:moveTo>
                  <a:pt x="2914" y="1"/>
                </a:moveTo>
                <a:cubicBezTo>
                  <a:pt x="1299" y="1"/>
                  <a:pt x="1" y="1331"/>
                  <a:pt x="1" y="2946"/>
                </a:cubicBezTo>
                <a:cubicBezTo>
                  <a:pt x="1" y="4561"/>
                  <a:pt x="1299" y="5860"/>
                  <a:pt x="2914" y="5860"/>
                </a:cubicBezTo>
                <a:cubicBezTo>
                  <a:pt x="4529" y="5860"/>
                  <a:pt x="5859" y="4561"/>
                  <a:pt x="5859" y="2946"/>
                </a:cubicBezTo>
                <a:cubicBezTo>
                  <a:pt x="5859" y="1331"/>
                  <a:pt x="4529" y="1"/>
                  <a:pt x="291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7" name="Google Shape;6337;p52"/>
          <p:cNvSpPr/>
          <p:nvPr/>
        </p:nvSpPr>
        <p:spPr>
          <a:xfrm>
            <a:off x="7216156" y="2144825"/>
            <a:ext cx="70662" cy="71640"/>
          </a:xfrm>
          <a:custGeom>
            <a:avLst/>
            <a:gdLst/>
            <a:ahLst/>
            <a:cxnLst/>
            <a:rect l="l" t="t" r="r" b="b"/>
            <a:pathLst>
              <a:path w="2313" h="2345" extrusionOk="0">
                <a:moveTo>
                  <a:pt x="1172" y="1"/>
                </a:moveTo>
                <a:cubicBezTo>
                  <a:pt x="507" y="1"/>
                  <a:pt x="0" y="539"/>
                  <a:pt x="0" y="1172"/>
                </a:cubicBezTo>
                <a:cubicBezTo>
                  <a:pt x="0" y="1806"/>
                  <a:pt x="507" y="2344"/>
                  <a:pt x="1172" y="2344"/>
                </a:cubicBezTo>
                <a:cubicBezTo>
                  <a:pt x="1806" y="2344"/>
                  <a:pt x="2312" y="1806"/>
                  <a:pt x="2312" y="1172"/>
                </a:cubicBezTo>
                <a:cubicBezTo>
                  <a:pt x="2312" y="539"/>
                  <a:pt x="1806" y="1"/>
                  <a:pt x="11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8" name="Google Shape;6338;p52"/>
          <p:cNvSpPr/>
          <p:nvPr/>
        </p:nvSpPr>
        <p:spPr>
          <a:xfrm>
            <a:off x="7216156" y="2303502"/>
            <a:ext cx="70662" cy="70662"/>
          </a:xfrm>
          <a:custGeom>
            <a:avLst/>
            <a:gdLst/>
            <a:ahLst/>
            <a:cxnLst/>
            <a:rect l="l" t="t" r="r" b="b"/>
            <a:pathLst>
              <a:path w="2313" h="2313" extrusionOk="0">
                <a:moveTo>
                  <a:pt x="1172" y="0"/>
                </a:moveTo>
                <a:cubicBezTo>
                  <a:pt x="507" y="0"/>
                  <a:pt x="0" y="507"/>
                  <a:pt x="0" y="1172"/>
                </a:cubicBezTo>
                <a:cubicBezTo>
                  <a:pt x="0" y="1806"/>
                  <a:pt x="507" y="2312"/>
                  <a:pt x="1172" y="2312"/>
                </a:cubicBezTo>
                <a:cubicBezTo>
                  <a:pt x="1806" y="2312"/>
                  <a:pt x="2312" y="1806"/>
                  <a:pt x="2312" y="1172"/>
                </a:cubicBezTo>
                <a:cubicBezTo>
                  <a:pt x="2312" y="507"/>
                  <a:pt x="1806" y="0"/>
                  <a:pt x="117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9" name="Google Shape;6339;p52"/>
          <p:cNvSpPr/>
          <p:nvPr/>
        </p:nvSpPr>
        <p:spPr>
          <a:xfrm>
            <a:off x="7216156" y="2461201"/>
            <a:ext cx="70662" cy="71609"/>
          </a:xfrm>
          <a:custGeom>
            <a:avLst/>
            <a:gdLst/>
            <a:ahLst/>
            <a:cxnLst/>
            <a:rect l="l" t="t" r="r" b="b"/>
            <a:pathLst>
              <a:path w="2313" h="2344" extrusionOk="0">
                <a:moveTo>
                  <a:pt x="1172" y="0"/>
                </a:moveTo>
                <a:cubicBezTo>
                  <a:pt x="507" y="0"/>
                  <a:pt x="0" y="539"/>
                  <a:pt x="0" y="1172"/>
                </a:cubicBezTo>
                <a:cubicBezTo>
                  <a:pt x="0" y="1806"/>
                  <a:pt x="507" y="2344"/>
                  <a:pt x="1172" y="2344"/>
                </a:cubicBezTo>
                <a:cubicBezTo>
                  <a:pt x="1806" y="2344"/>
                  <a:pt x="2312" y="1806"/>
                  <a:pt x="2312" y="1172"/>
                </a:cubicBezTo>
                <a:cubicBezTo>
                  <a:pt x="2312" y="539"/>
                  <a:pt x="1806" y="0"/>
                  <a:pt x="117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0" name="Google Shape;6340;p52"/>
          <p:cNvSpPr/>
          <p:nvPr/>
        </p:nvSpPr>
        <p:spPr>
          <a:xfrm>
            <a:off x="7216156" y="2619878"/>
            <a:ext cx="70662" cy="70632"/>
          </a:xfrm>
          <a:custGeom>
            <a:avLst/>
            <a:gdLst/>
            <a:ahLst/>
            <a:cxnLst/>
            <a:rect l="l" t="t" r="r" b="b"/>
            <a:pathLst>
              <a:path w="2313" h="2312" extrusionOk="0">
                <a:moveTo>
                  <a:pt x="1172" y="0"/>
                </a:moveTo>
                <a:cubicBezTo>
                  <a:pt x="507" y="0"/>
                  <a:pt x="0" y="507"/>
                  <a:pt x="0" y="1172"/>
                </a:cubicBezTo>
                <a:cubicBezTo>
                  <a:pt x="0" y="1805"/>
                  <a:pt x="507" y="2312"/>
                  <a:pt x="1172" y="2312"/>
                </a:cubicBezTo>
                <a:cubicBezTo>
                  <a:pt x="1806" y="2312"/>
                  <a:pt x="2312" y="1805"/>
                  <a:pt x="2312" y="1172"/>
                </a:cubicBezTo>
                <a:cubicBezTo>
                  <a:pt x="2312" y="507"/>
                  <a:pt x="1806" y="0"/>
                  <a:pt x="117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1" name="Google Shape;6341;p52"/>
          <p:cNvSpPr txBox="1"/>
          <p:nvPr/>
        </p:nvSpPr>
        <p:spPr>
          <a:xfrm>
            <a:off x="764539" y="3714500"/>
            <a:ext cx="1765200" cy="260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dirty="0">
                <a:latin typeface="Fira Sans Medium"/>
                <a:ea typeface="Fira Sans Medium"/>
                <a:cs typeface="Fira Sans Medium"/>
                <a:sym typeface="Fira Sans Medium"/>
              </a:rPr>
              <a:t>1</a:t>
            </a:r>
            <a:endParaRPr kumimoji="0" sz="1400" b="0" i="0" u="none" strike="noStrike" kern="0" cap="none" spc="0" normalizeH="0" baseline="0" noProof="0" dirty="0">
              <a:ln>
                <a:noFill/>
              </a:ln>
              <a:solidFill>
                <a:srgbClr val="000000"/>
              </a:solidFill>
              <a:effectLst/>
              <a:uLnTx/>
              <a:uFillTx/>
              <a:latin typeface="Fira Sans Medium"/>
              <a:ea typeface="Fira Sans Medium"/>
              <a:cs typeface="Fira Sans Medium"/>
              <a:sym typeface="Fira Sans Medium"/>
            </a:endParaRPr>
          </a:p>
        </p:txBody>
      </p:sp>
      <p:sp>
        <p:nvSpPr>
          <p:cNvPr id="6342" name="Google Shape;6342;p52"/>
          <p:cNvSpPr txBox="1"/>
          <p:nvPr/>
        </p:nvSpPr>
        <p:spPr>
          <a:xfrm>
            <a:off x="764539" y="3975199"/>
            <a:ext cx="1794740" cy="763736"/>
          </a:xfrm>
          <a:prstGeom prst="rect">
            <a:avLst/>
          </a:prstGeom>
          <a:noFill/>
          <a:ln>
            <a:noFill/>
          </a:ln>
        </p:spPr>
        <p:txBody>
          <a:bodyPr spcFirstLastPara="1" wrap="square" lIns="91425" tIns="91425" rIns="91425" bIns="91425" anchor="ctr" anchorCtr="0">
            <a:noAutofit/>
          </a:bodyPr>
          <a:lstStyle/>
          <a:p>
            <a:pPr lvl="0" algn="ctr"/>
            <a:r>
              <a:rPr lang="en-US" sz="2000" dirty="0" err="1">
                <a:solidFill>
                  <a:schemeClr val="tx1"/>
                </a:solidFill>
                <a:latin typeface="Times New Roman" panose="02020603050405020304" pitchFamily="18" charset="0"/>
                <a:cs typeface="Times New Roman" panose="02020603050405020304" pitchFamily="18" charset="0"/>
              </a:rPr>
              <a:t>Sự</a:t>
            </a:r>
            <a:r>
              <a:rPr lang="en-US" sz="2000" dirty="0">
                <a:solidFill>
                  <a:schemeClr val="tx1"/>
                </a:solidFill>
                <a:latin typeface="Times New Roman" panose="02020603050405020304" pitchFamily="18" charset="0"/>
                <a:cs typeface="Times New Roman" panose="02020603050405020304" pitchFamily="18" charset="0"/>
              </a:rPr>
              <a:t> ra </a:t>
            </a:r>
            <a:r>
              <a:rPr lang="en-US" sz="2000" dirty="0" err="1">
                <a:solidFill>
                  <a:schemeClr val="tx1"/>
                </a:solidFill>
                <a:latin typeface="Times New Roman" panose="02020603050405020304" pitchFamily="18" charset="0"/>
                <a:cs typeface="Times New Roman" panose="02020603050405020304" pitchFamily="18" charset="0"/>
              </a:rPr>
              <a:t>đời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giai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cấp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nhân</a:t>
            </a:r>
            <a:endParaRPr kumimoji="0" sz="200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6343" name="Google Shape;6343;p52"/>
          <p:cNvSpPr txBox="1"/>
          <p:nvPr/>
        </p:nvSpPr>
        <p:spPr>
          <a:xfrm>
            <a:off x="2635313" y="618865"/>
            <a:ext cx="1765200" cy="260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dirty="0">
                <a:latin typeface="Fira Sans Medium"/>
                <a:ea typeface="Fira Sans Medium"/>
                <a:cs typeface="Fira Sans Medium"/>
                <a:sym typeface="Fira Sans Medium"/>
              </a:rPr>
              <a:t>2</a:t>
            </a:r>
            <a:endParaRPr kumimoji="0" sz="1400" b="0" i="0" u="none" strike="noStrike" kern="0" cap="none" spc="0" normalizeH="0" baseline="0" noProof="0" dirty="0">
              <a:ln>
                <a:noFill/>
              </a:ln>
              <a:solidFill>
                <a:srgbClr val="000000"/>
              </a:solidFill>
              <a:effectLst/>
              <a:uLnTx/>
              <a:uFillTx/>
              <a:latin typeface="Fira Sans Medium"/>
              <a:ea typeface="Fira Sans Medium"/>
              <a:cs typeface="Fira Sans Medium"/>
              <a:sym typeface="Fira Sans Medium"/>
            </a:endParaRPr>
          </a:p>
        </p:txBody>
      </p:sp>
      <p:sp>
        <p:nvSpPr>
          <p:cNvPr id="6344" name="Google Shape;6344;p52"/>
          <p:cNvSpPr txBox="1"/>
          <p:nvPr/>
        </p:nvSpPr>
        <p:spPr>
          <a:xfrm>
            <a:off x="2293574" y="1339580"/>
            <a:ext cx="2619115" cy="95844"/>
          </a:xfrm>
          <a:prstGeom prst="rect">
            <a:avLst/>
          </a:prstGeom>
          <a:noFill/>
          <a:ln>
            <a:noFill/>
          </a:ln>
        </p:spPr>
        <p:txBody>
          <a:bodyPr spcFirstLastPara="1" wrap="square" lIns="91425" tIns="91425" rIns="91425" bIns="91425" anchor="ctr" anchorCtr="0">
            <a:noAutofit/>
          </a:bodyPr>
          <a:lstStyle/>
          <a:p>
            <a:pPr lvl="0" algn="ctr"/>
            <a:r>
              <a:rPr lang="en-US" sz="1800" dirty="0" err="1">
                <a:solidFill>
                  <a:srgbClr val="002060"/>
                </a:solidFill>
                <a:latin typeface="Times New Roman" panose="02020603050405020304" pitchFamily="18" charset="0"/>
                <a:cs typeface="Times New Roman" panose="02020603050405020304" pitchFamily="18" charset="0"/>
              </a:rPr>
              <a:t>Những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hoạt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động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chính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của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C.Mác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Ph.Ăng-ghen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và</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sự</a:t>
            </a:r>
            <a:r>
              <a:rPr lang="en-US" sz="1800" dirty="0">
                <a:solidFill>
                  <a:srgbClr val="002060"/>
                </a:solidFill>
                <a:latin typeface="Times New Roman" panose="02020603050405020304" pitchFamily="18" charset="0"/>
                <a:cs typeface="Times New Roman" panose="02020603050405020304" pitchFamily="18" charset="0"/>
              </a:rPr>
              <a:t> ra </a:t>
            </a:r>
            <a:r>
              <a:rPr lang="en-US" sz="1800" dirty="0" err="1">
                <a:solidFill>
                  <a:srgbClr val="002060"/>
                </a:solidFill>
                <a:latin typeface="Times New Roman" panose="02020603050405020304" pitchFamily="18" charset="0"/>
                <a:cs typeface="Times New Roman" panose="02020603050405020304" pitchFamily="18" charset="0"/>
              </a:rPr>
              <a:t>đời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của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chủ</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nghĩa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xã</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hội</a:t>
            </a:r>
            <a:r>
              <a:rPr lang="en-US" sz="1800" dirty="0">
                <a:solidFill>
                  <a:srgbClr val="002060"/>
                </a:solidFill>
                <a:latin typeface="Times New Roman" panose="02020603050405020304" pitchFamily="18" charset="0"/>
                <a:cs typeface="Times New Roman" panose="02020603050405020304" pitchFamily="18" charset="0"/>
              </a:rPr>
              <a:t> khoa </a:t>
            </a:r>
            <a:r>
              <a:rPr lang="en-US" sz="1800" dirty="0" err="1">
                <a:solidFill>
                  <a:srgbClr val="002060"/>
                </a:solidFill>
                <a:latin typeface="Times New Roman" panose="02020603050405020304" pitchFamily="18" charset="0"/>
                <a:cs typeface="Times New Roman" panose="02020603050405020304" pitchFamily="18" charset="0"/>
              </a:rPr>
              <a:t>học</a:t>
            </a:r>
            <a:r>
              <a:rPr lang="en-US" sz="1800" dirty="0">
                <a:solidFill>
                  <a:srgbClr val="002060"/>
                </a:solidFill>
                <a:latin typeface="Times New Roman" panose="02020603050405020304" pitchFamily="18" charset="0"/>
                <a:cs typeface="Times New Roman" panose="02020603050405020304" pitchFamily="18" charset="0"/>
              </a:rPr>
              <a:t>.</a:t>
            </a: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6345" name="Google Shape;6345;p52"/>
          <p:cNvSpPr txBox="1"/>
          <p:nvPr/>
        </p:nvSpPr>
        <p:spPr>
          <a:xfrm>
            <a:off x="4502724" y="3714500"/>
            <a:ext cx="1765200" cy="260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dirty="0">
                <a:latin typeface="Fira Sans Medium"/>
                <a:ea typeface="Fira Sans Medium"/>
                <a:cs typeface="Fira Sans Medium"/>
                <a:sym typeface="Fira Sans Medium"/>
              </a:rPr>
              <a:t>3</a:t>
            </a:r>
            <a:endParaRPr kumimoji="0" sz="1400" b="0" i="0" u="none" strike="noStrike" kern="0" cap="none" spc="0" normalizeH="0" baseline="0" noProof="0" dirty="0">
              <a:ln>
                <a:noFill/>
              </a:ln>
              <a:solidFill>
                <a:srgbClr val="000000"/>
              </a:solidFill>
              <a:effectLst/>
              <a:uLnTx/>
              <a:uFillTx/>
              <a:latin typeface="Fira Sans Medium"/>
              <a:ea typeface="Fira Sans Medium"/>
              <a:cs typeface="Fira Sans Medium"/>
              <a:sym typeface="Fira Sans Medium"/>
            </a:endParaRPr>
          </a:p>
        </p:txBody>
      </p:sp>
      <p:sp>
        <p:nvSpPr>
          <p:cNvPr id="6346" name="Google Shape;6346;p52"/>
          <p:cNvSpPr txBox="1"/>
          <p:nvPr/>
        </p:nvSpPr>
        <p:spPr>
          <a:xfrm>
            <a:off x="4506100" y="4149077"/>
            <a:ext cx="1765200" cy="355200"/>
          </a:xfrm>
          <a:prstGeom prst="rect">
            <a:avLst/>
          </a:prstGeom>
          <a:noFill/>
          <a:ln>
            <a:noFill/>
          </a:ln>
        </p:spPr>
        <p:txBody>
          <a:bodyPr spcFirstLastPara="1" wrap="square" lIns="91425" tIns="91425" rIns="91425" bIns="91425" anchor="ctr" anchorCtr="0">
            <a:noAutofit/>
          </a:bodyPr>
          <a:lstStyle/>
          <a:p>
            <a:pPr lvl="0" algn="ctr"/>
            <a:r>
              <a:rPr lang="en" sz="2000" dirty="0">
                <a:latin typeface="Times New Roman" panose="02020603050405020304" pitchFamily="18" charset="0"/>
                <a:cs typeface="Times New Roman" panose="02020603050405020304" pitchFamily="18" charset="0"/>
              </a:rPr>
              <a:t>Công xã Pari 1871</a:t>
            </a:r>
            <a:endParaRPr kumimoji="0" sz="200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6347" name="Google Shape;6347;p52"/>
          <p:cNvSpPr txBox="1"/>
          <p:nvPr/>
        </p:nvSpPr>
        <p:spPr>
          <a:xfrm>
            <a:off x="6490308" y="583796"/>
            <a:ext cx="1765200" cy="260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dirty="0">
                <a:latin typeface="Fira Sans Medium"/>
                <a:ea typeface="Fira Sans Medium"/>
                <a:cs typeface="Fira Sans Medium"/>
                <a:sym typeface="Fira Sans Medium"/>
              </a:rPr>
              <a:t>4</a:t>
            </a:r>
            <a:endParaRPr kumimoji="0" sz="1400" b="0" i="0" u="none" strike="noStrike" kern="0" cap="none" spc="0" normalizeH="0" baseline="0" noProof="0" dirty="0">
              <a:ln>
                <a:noFill/>
              </a:ln>
              <a:solidFill>
                <a:srgbClr val="000000"/>
              </a:solidFill>
              <a:effectLst/>
              <a:uLnTx/>
              <a:uFillTx/>
              <a:latin typeface="Fira Sans Medium"/>
              <a:ea typeface="Fira Sans Medium"/>
              <a:cs typeface="Fira Sans Medium"/>
              <a:sym typeface="Fira Sans Medium"/>
            </a:endParaRPr>
          </a:p>
        </p:txBody>
      </p:sp>
      <p:sp>
        <p:nvSpPr>
          <p:cNvPr id="6348" name="Google Shape;6348;p52"/>
          <p:cNvSpPr txBox="1"/>
          <p:nvPr/>
        </p:nvSpPr>
        <p:spPr>
          <a:xfrm>
            <a:off x="6030950" y="847073"/>
            <a:ext cx="2540144" cy="1191218"/>
          </a:xfrm>
          <a:prstGeom prst="rect">
            <a:avLst/>
          </a:prstGeom>
          <a:noFill/>
          <a:ln>
            <a:noFill/>
          </a:ln>
        </p:spPr>
        <p:txBody>
          <a:bodyPr spcFirstLastPara="1" wrap="square" lIns="91425" tIns="91425" rIns="91425" bIns="91425" anchor="ctr" anchorCtr="0">
            <a:noAutofit/>
          </a:bodyPr>
          <a:lstStyle/>
          <a:p>
            <a:pPr lvl="0" algn="ctr"/>
            <a:r>
              <a:rPr lang="en-US" sz="2000" dirty="0" err="1">
                <a:solidFill>
                  <a:srgbClr val="333333"/>
                </a:solidFill>
                <a:latin typeface="Times New Roman" panose="02020603050405020304" pitchFamily="18" charset="0"/>
                <a:cs typeface="Times New Roman" panose="02020603050405020304" pitchFamily="18" charset="0"/>
              </a:rPr>
              <a:t>Một</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số</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hoạt</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động</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tiêu</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biểu</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của</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phong</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trào</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cộng</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sản</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và</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công</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nhân</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quốc</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tế</a:t>
            </a:r>
            <a:r>
              <a:rPr lang="en-US" sz="2000" dirty="0">
                <a:solidFill>
                  <a:srgbClr val="333333"/>
                </a:solidFill>
                <a:latin typeface="Times New Roman" panose="02020603050405020304" pitchFamily="18" charset="0"/>
                <a:cs typeface="Times New Roman" panose="02020603050405020304" pitchFamily="18" charset="0"/>
              </a:rPr>
              <a:t>.</a:t>
            </a:r>
            <a:endParaRPr kumimoji="0" sz="20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nvGrpSpPr>
          <p:cNvPr id="6396" name="Google Shape;6396;p52"/>
          <p:cNvGrpSpPr/>
          <p:nvPr/>
        </p:nvGrpSpPr>
        <p:grpSpPr>
          <a:xfrm>
            <a:off x="1434561" y="1642695"/>
            <a:ext cx="425186" cy="548637"/>
            <a:chOff x="5355790" y="3797471"/>
            <a:chExt cx="284958" cy="365052"/>
          </a:xfrm>
        </p:grpSpPr>
        <p:sp>
          <p:nvSpPr>
            <p:cNvPr id="6397" name="Google Shape;6397;p52"/>
            <p:cNvSpPr/>
            <p:nvPr/>
          </p:nvSpPr>
          <p:spPr>
            <a:xfrm>
              <a:off x="5361086" y="3991454"/>
              <a:ext cx="274366" cy="165721"/>
            </a:xfrm>
            <a:custGeom>
              <a:avLst/>
              <a:gdLst/>
              <a:ahLst/>
              <a:cxnLst/>
              <a:rect l="l" t="t" r="r" b="b"/>
              <a:pathLst>
                <a:path w="10465" h="6321" extrusionOk="0">
                  <a:moveTo>
                    <a:pt x="3710" y="0"/>
                  </a:moveTo>
                  <a:lnTo>
                    <a:pt x="3710" y="1482"/>
                  </a:lnTo>
                  <a:cubicBezTo>
                    <a:pt x="3710" y="1771"/>
                    <a:pt x="3518" y="2025"/>
                    <a:pt x="3239" y="2108"/>
                  </a:cubicBezTo>
                  <a:lnTo>
                    <a:pt x="943" y="2786"/>
                  </a:lnTo>
                  <a:cubicBezTo>
                    <a:pt x="385" y="2949"/>
                    <a:pt x="1" y="3459"/>
                    <a:pt x="1" y="4039"/>
                  </a:cubicBezTo>
                  <a:lnTo>
                    <a:pt x="1" y="6320"/>
                  </a:lnTo>
                  <a:lnTo>
                    <a:pt x="10464" y="6320"/>
                  </a:lnTo>
                  <a:lnTo>
                    <a:pt x="10464" y="4039"/>
                  </a:lnTo>
                  <a:cubicBezTo>
                    <a:pt x="10464" y="3456"/>
                    <a:pt x="10080" y="2949"/>
                    <a:pt x="9526" y="2786"/>
                  </a:cubicBezTo>
                  <a:lnTo>
                    <a:pt x="7230" y="2108"/>
                  </a:lnTo>
                  <a:cubicBezTo>
                    <a:pt x="6951" y="2025"/>
                    <a:pt x="6759" y="1771"/>
                    <a:pt x="6759" y="1482"/>
                  </a:cubicBezTo>
                  <a:lnTo>
                    <a:pt x="6759" y="0"/>
                  </a:lnTo>
                  <a:close/>
                </a:path>
              </a:pathLst>
            </a:custGeom>
            <a:solidFill>
              <a:srgbClr val="F2F4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8" name="Google Shape;6398;p52"/>
            <p:cNvSpPr/>
            <p:nvPr/>
          </p:nvSpPr>
          <p:spPr>
            <a:xfrm>
              <a:off x="5361191" y="4047088"/>
              <a:ext cx="274261" cy="110087"/>
            </a:xfrm>
            <a:custGeom>
              <a:avLst/>
              <a:gdLst/>
              <a:ahLst/>
              <a:cxnLst/>
              <a:rect l="l" t="t" r="r" b="b"/>
              <a:pathLst>
                <a:path w="10461" h="4199" extrusionOk="0">
                  <a:moveTo>
                    <a:pt x="3188" y="1"/>
                  </a:moveTo>
                  <a:lnTo>
                    <a:pt x="939" y="664"/>
                  </a:lnTo>
                  <a:cubicBezTo>
                    <a:pt x="381" y="827"/>
                    <a:pt x="1" y="1337"/>
                    <a:pt x="1" y="1917"/>
                  </a:cubicBezTo>
                  <a:lnTo>
                    <a:pt x="1" y="4198"/>
                  </a:lnTo>
                  <a:lnTo>
                    <a:pt x="10460" y="4198"/>
                  </a:lnTo>
                  <a:lnTo>
                    <a:pt x="10460" y="1917"/>
                  </a:lnTo>
                  <a:cubicBezTo>
                    <a:pt x="10460" y="1334"/>
                    <a:pt x="10076" y="827"/>
                    <a:pt x="9522" y="664"/>
                  </a:cubicBezTo>
                  <a:lnTo>
                    <a:pt x="7273" y="1"/>
                  </a:lnTo>
                  <a:cubicBezTo>
                    <a:pt x="6808" y="765"/>
                    <a:pt x="6019" y="1147"/>
                    <a:pt x="5230" y="1147"/>
                  </a:cubicBezTo>
                  <a:cubicBezTo>
                    <a:pt x="4442" y="1147"/>
                    <a:pt x="3653" y="765"/>
                    <a:pt x="3188" y="1"/>
                  </a:cubicBezTo>
                  <a:close/>
                </a:path>
              </a:pathLst>
            </a:custGeom>
            <a:solidFill>
              <a:srgbClr val="ACB9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9" name="Google Shape;6399;p52"/>
            <p:cNvSpPr/>
            <p:nvPr/>
          </p:nvSpPr>
          <p:spPr>
            <a:xfrm>
              <a:off x="5427757" y="4047088"/>
              <a:ext cx="141129" cy="47218"/>
            </a:xfrm>
            <a:custGeom>
              <a:avLst/>
              <a:gdLst/>
              <a:ahLst/>
              <a:cxnLst/>
              <a:rect l="l" t="t" r="r" b="b"/>
              <a:pathLst>
                <a:path w="5383" h="1801" extrusionOk="0">
                  <a:moveTo>
                    <a:pt x="649" y="1"/>
                  </a:moveTo>
                  <a:lnTo>
                    <a:pt x="0" y="189"/>
                  </a:lnTo>
                  <a:cubicBezTo>
                    <a:pt x="529" y="1181"/>
                    <a:pt x="1565" y="1801"/>
                    <a:pt x="2691" y="1801"/>
                  </a:cubicBezTo>
                  <a:cubicBezTo>
                    <a:pt x="3814" y="1801"/>
                    <a:pt x="4850" y="1181"/>
                    <a:pt x="5382" y="189"/>
                  </a:cubicBezTo>
                  <a:lnTo>
                    <a:pt x="4734" y="1"/>
                  </a:lnTo>
                  <a:cubicBezTo>
                    <a:pt x="4267" y="765"/>
                    <a:pt x="3478" y="1147"/>
                    <a:pt x="2690" y="1147"/>
                  </a:cubicBezTo>
                  <a:cubicBezTo>
                    <a:pt x="1902" y="1147"/>
                    <a:pt x="1114" y="765"/>
                    <a:pt x="649" y="1"/>
                  </a:cubicBezTo>
                  <a:close/>
                </a:path>
              </a:pathLst>
            </a:custGeom>
            <a:solidFill>
              <a:srgbClr val="899C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0" name="Google Shape;6400;p52"/>
            <p:cNvSpPr/>
            <p:nvPr/>
          </p:nvSpPr>
          <p:spPr>
            <a:xfrm>
              <a:off x="5406862" y="4049841"/>
              <a:ext cx="28603" cy="78836"/>
            </a:xfrm>
            <a:custGeom>
              <a:avLst/>
              <a:gdLst/>
              <a:ahLst/>
              <a:cxnLst/>
              <a:rect l="l" t="t" r="r" b="b"/>
              <a:pathLst>
                <a:path w="1091" h="3007" extrusionOk="0">
                  <a:moveTo>
                    <a:pt x="1091" y="1"/>
                  </a:moveTo>
                  <a:lnTo>
                    <a:pt x="1" y="319"/>
                  </a:lnTo>
                  <a:lnTo>
                    <a:pt x="1" y="3007"/>
                  </a:lnTo>
                  <a:lnTo>
                    <a:pt x="1091" y="3007"/>
                  </a:lnTo>
                  <a:lnTo>
                    <a:pt x="1091" y="1"/>
                  </a:lnTo>
                  <a:close/>
                </a:path>
              </a:pathLst>
            </a:custGeom>
            <a:solidFill>
              <a:srgbClr val="E1E7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1" name="Google Shape;6401;p52"/>
            <p:cNvSpPr/>
            <p:nvPr/>
          </p:nvSpPr>
          <p:spPr>
            <a:xfrm>
              <a:off x="5561152" y="4049841"/>
              <a:ext cx="28630" cy="78836"/>
            </a:xfrm>
            <a:custGeom>
              <a:avLst/>
              <a:gdLst/>
              <a:ahLst/>
              <a:cxnLst/>
              <a:rect l="l" t="t" r="r" b="b"/>
              <a:pathLst>
                <a:path w="1092" h="3007" extrusionOk="0">
                  <a:moveTo>
                    <a:pt x="1" y="1"/>
                  </a:moveTo>
                  <a:lnTo>
                    <a:pt x="1" y="3007"/>
                  </a:lnTo>
                  <a:lnTo>
                    <a:pt x="1091" y="3007"/>
                  </a:lnTo>
                  <a:lnTo>
                    <a:pt x="1091" y="319"/>
                  </a:lnTo>
                  <a:lnTo>
                    <a:pt x="1" y="1"/>
                  </a:lnTo>
                  <a:close/>
                </a:path>
              </a:pathLst>
            </a:custGeom>
            <a:solidFill>
              <a:srgbClr val="E1E7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2" name="Google Shape;6402;p52"/>
            <p:cNvSpPr/>
            <p:nvPr/>
          </p:nvSpPr>
          <p:spPr>
            <a:xfrm>
              <a:off x="5406862" y="4105763"/>
              <a:ext cx="182919" cy="51413"/>
            </a:xfrm>
            <a:custGeom>
              <a:avLst/>
              <a:gdLst/>
              <a:ahLst/>
              <a:cxnLst/>
              <a:rect l="l" t="t" r="r" b="b"/>
              <a:pathLst>
                <a:path w="6977" h="1961" extrusionOk="0">
                  <a:moveTo>
                    <a:pt x="653" y="1"/>
                  </a:moveTo>
                  <a:cubicBezTo>
                    <a:pt x="294" y="1"/>
                    <a:pt x="1" y="294"/>
                    <a:pt x="1" y="653"/>
                  </a:cubicBezTo>
                  <a:lnTo>
                    <a:pt x="1" y="1960"/>
                  </a:lnTo>
                  <a:lnTo>
                    <a:pt x="6976" y="1960"/>
                  </a:lnTo>
                  <a:lnTo>
                    <a:pt x="6976" y="653"/>
                  </a:lnTo>
                  <a:cubicBezTo>
                    <a:pt x="6976" y="294"/>
                    <a:pt x="6683" y="1"/>
                    <a:pt x="6320" y="1"/>
                  </a:cubicBezTo>
                  <a:close/>
                </a:path>
              </a:pathLst>
            </a:custGeom>
            <a:solidFill>
              <a:srgbClr val="E6EB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3" name="Google Shape;6403;p52"/>
            <p:cNvSpPr/>
            <p:nvPr/>
          </p:nvSpPr>
          <p:spPr>
            <a:xfrm>
              <a:off x="5458326" y="3997143"/>
              <a:ext cx="79990" cy="34292"/>
            </a:xfrm>
            <a:custGeom>
              <a:avLst/>
              <a:gdLst/>
              <a:ahLst/>
              <a:cxnLst/>
              <a:rect l="l" t="t" r="r" b="b"/>
              <a:pathLst>
                <a:path w="3051" h="1308" extrusionOk="0">
                  <a:moveTo>
                    <a:pt x="1" y="1"/>
                  </a:moveTo>
                  <a:lnTo>
                    <a:pt x="1" y="924"/>
                  </a:lnTo>
                  <a:cubicBezTo>
                    <a:pt x="475" y="1180"/>
                    <a:pt x="999" y="1307"/>
                    <a:pt x="1524" y="1307"/>
                  </a:cubicBezTo>
                  <a:cubicBezTo>
                    <a:pt x="2049" y="1307"/>
                    <a:pt x="2574" y="1180"/>
                    <a:pt x="3050" y="924"/>
                  </a:cubicBezTo>
                  <a:lnTo>
                    <a:pt x="3050" y="1"/>
                  </a:lnTo>
                  <a:close/>
                </a:path>
              </a:pathLst>
            </a:custGeom>
            <a:solidFill>
              <a:srgbClr val="EEF1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4" name="Google Shape;6404;p52"/>
            <p:cNvSpPr/>
            <p:nvPr/>
          </p:nvSpPr>
          <p:spPr>
            <a:xfrm>
              <a:off x="5401172" y="3814355"/>
              <a:ext cx="194298" cy="200092"/>
            </a:xfrm>
            <a:custGeom>
              <a:avLst/>
              <a:gdLst/>
              <a:ahLst/>
              <a:cxnLst/>
              <a:rect l="l" t="t" r="r" b="b"/>
              <a:pathLst>
                <a:path w="7411" h="7632" extrusionOk="0">
                  <a:moveTo>
                    <a:pt x="3705" y="1"/>
                  </a:moveTo>
                  <a:cubicBezTo>
                    <a:pt x="2018" y="1"/>
                    <a:pt x="652" y="1366"/>
                    <a:pt x="652" y="3050"/>
                  </a:cubicBezTo>
                  <a:lnTo>
                    <a:pt x="652" y="3923"/>
                  </a:lnTo>
                  <a:lnTo>
                    <a:pt x="544" y="3923"/>
                  </a:lnTo>
                  <a:cubicBezTo>
                    <a:pt x="243" y="3923"/>
                    <a:pt x="0" y="4166"/>
                    <a:pt x="0" y="4467"/>
                  </a:cubicBezTo>
                  <a:cubicBezTo>
                    <a:pt x="0" y="4767"/>
                    <a:pt x="243" y="5013"/>
                    <a:pt x="544" y="5013"/>
                  </a:cubicBezTo>
                  <a:lnTo>
                    <a:pt x="880" y="5013"/>
                  </a:lnTo>
                  <a:cubicBezTo>
                    <a:pt x="993" y="6487"/>
                    <a:pt x="2224" y="7632"/>
                    <a:pt x="3705" y="7632"/>
                  </a:cubicBezTo>
                  <a:cubicBezTo>
                    <a:pt x="5187" y="7632"/>
                    <a:pt x="6414" y="6487"/>
                    <a:pt x="6527" y="5013"/>
                  </a:cubicBezTo>
                  <a:lnTo>
                    <a:pt x="6863" y="5013"/>
                  </a:lnTo>
                  <a:cubicBezTo>
                    <a:pt x="7164" y="5013"/>
                    <a:pt x="7410" y="4767"/>
                    <a:pt x="7410" y="4467"/>
                  </a:cubicBezTo>
                  <a:cubicBezTo>
                    <a:pt x="7410" y="4166"/>
                    <a:pt x="7164" y="3923"/>
                    <a:pt x="6863" y="3923"/>
                  </a:cubicBezTo>
                  <a:lnTo>
                    <a:pt x="6755" y="3923"/>
                  </a:lnTo>
                  <a:lnTo>
                    <a:pt x="6755" y="3050"/>
                  </a:lnTo>
                  <a:cubicBezTo>
                    <a:pt x="6755" y="1366"/>
                    <a:pt x="5389" y="1"/>
                    <a:pt x="3705" y="1"/>
                  </a:cubicBezTo>
                  <a:close/>
                </a:path>
              </a:pathLst>
            </a:custGeom>
            <a:solidFill>
              <a:srgbClr val="F6F8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5" name="Google Shape;6405;p52"/>
            <p:cNvSpPr/>
            <p:nvPr/>
          </p:nvSpPr>
          <p:spPr>
            <a:xfrm>
              <a:off x="5406862" y="3808587"/>
              <a:ext cx="182919" cy="91447"/>
            </a:xfrm>
            <a:custGeom>
              <a:avLst/>
              <a:gdLst/>
              <a:ahLst/>
              <a:cxnLst/>
              <a:rect l="l" t="t" r="r" b="b"/>
              <a:pathLst>
                <a:path w="6977" h="3488" extrusionOk="0">
                  <a:moveTo>
                    <a:pt x="3488" y="0"/>
                  </a:moveTo>
                  <a:cubicBezTo>
                    <a:pt x="1562" y="0"/>
                    <a:pt x="1" y="1561"/>
                    <a:pt x="1" y="3488"/>
                  </a:cubicBezTo>
                  <a:lnTo>
                    <a:pt x="6976" y="3488"/>
                  </a:lnTo>
                  <a:cubicBezTo>
                    <a:pt x="6976" y="1561"/>
                    <a:pt x="5415" y="0"/>
                    <a:pt x="3488" y="0"/>
                  </a:cubicBezTo>
                  <a:close/>
                </a:path>
              </a:pathLst>
            </a:custGeom>
            <a:solidFill>
              <a:srgbClr val="F4F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6" name="Google Shape;6406;p52"/>
            <p:cNvSpPr/>
            <p:nvPr/>
          </p:nvSpPr>
          <p:spPr>
            <a:xfrm>
              <a:off x="5406862" y="3808587"/>
              <a:ext cx="91473" cy="91447"/>
            </a:xfrm>
            <a:custGeom>
              <a:avLst/>
              <a:gdLst/>
              <a:ahLst/>
              <a:cxnLst/>
              <a:rect l="l" t="t" r="r" b="b"/>
              <a:pathLst>
                <a:path w="3489" h="3488" extrusionOk="0">
                  <a:moveTo>
                    <a:pt x="3488" y="0"/>
                  </a:moveTo>
                  <a:cubicBezTo>
                    <a:pt x="1562" y="0"/>
                    <a:pt x="1" y="1561"/>
                    <a:pt x="1" y="3488"/>
                  </a:cubicBezTo>
                  <a:lnTo>
                    <a:pt x="1964" y="3488"/>
                  </a:lnTo>
                  <a:cubicBezTo>
                    <a:pt x="1964" y="2332"/>
                    <a:pt x="2536" y="1253"/>
                    <a:pt x="3488" y="608"/>
                  </a:cubicBezTo>
                  <a:lnTo>
                    <a:pt x="3488" y="0"/>
                  </a:lnTo>
                  <a:close/>
                </a:path>
              </a:pathLst>
            </a:custGeom>
            <a:solidFill>
              <a:srgbClr val="F1F4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7" name="Google Shape;6407;p52"/>
            <p:cNvSpPr/>
            <p:nvPr/>
          </p:nvSpPr>
          <p:spPr>
            <a:xfrm>
              <a:off x="5401172" y="3900008"/>
              <a:ext cx="165721" cy="114361"/>
            </a:xfrm>
            <a:custGeom>
              <a:avLst/>
              <a:gdLst/>
              <a:ahLst/>
              <a:cxnLst/>
              <a:rect l="l" t="t" r="r" b="b"/>
              <a:pathLst>
                <a:path w="6321" h="4362" extrusionOk="0">
                  <a:moveTo>
                    <a:pt x="652" y="1"/>
                  </a:moveTo>
                  <a:lnTo>
                    <a:pt x="652" y="656"/>
                  </a:lnTo>
                  <a:lnTo>
                    <a:pt x="544" y="656"/>
                  </a:lnTo>
                  <a:cubicBezTo>
                    <a:pt x="243" y="656"/>
                    <a:pt x="0" y="899"/>
                    <a:pt x="0" y="1200"/>
                  </a:cubicBezTo>
                  <a:cubicBezTo>
                    <a:pt x="0" y="1500"/>
                    <a:pt x="243" y="1746"/>
                    <a:pt x="544" y="1746"/>
                  </a:cubicBezTo>
                  <a:lnTo>
                    <a:pt x="880" y="1746"/>
                  </a:lnTo>
                  <a:cubicBezTo>
                    <a:pt x="991" y="3253"/>
                    <a:pt x="2253" y="4362"/>
                    <a:pt x="3691" y="4362"/>
                  </a:cubicBezTo>
                  <a:cubicBezTo>
                    <a:pt x="3905" y="4362"/>
                    <a:pt x="4124" y="4337"/>
                    <a:pt x="4343" y="4285"/>
                  </a:cubicBezTo>
                  <a:cubicBezTo>
                    <a:pt x="2952" y="3974"/>
                    <a:pt x="1960" y="2735"/>
                    <a:pt x="1960" y="1308"/>
                  </a:cubicBezTo>
                  <a:cubicBezTo>
                    <a:pt x="1960" y="950"/>
                    <a:pt x="2253" y="656"/>
                    <a:pt x="2615" y="656"/>
                  </a:cubicBezTo>
                  <a:lnTo>
                    <a:pt x="5882" y="656"/>
                  </a:lnTo>
                  <a:cubicBezTo>
                    <a:pt x="6125" y="656"/>
                    <a:pt x="6320" y="461"/>
                    <a:pt x="6320" y="218"/>
                  </a:cubicBezTo>
                  <a:lnTo>
                    <a:pt x="6320" y="1"/>
                  </a:lnTo>
                  <a:close/>
                </a:path>
              </a:pathLst>
            </a:custGeom>
            <a:solidFill>
              <a:srgbClr val="F2F4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8" name="Google Shape;6408;p52"/>
            <p:cNvSpPr/>
            <p:nvPr/>
          </p:nvSpPr>
          <p:spPr>
            <a:xfrm>
              <a:off x="5464592" y="3957267"/>
              <a:ext cx="67536" cy="66540"/>
            </a:xfrm>
            <a:custGeom>
              <a:avLst/>
              <a:gdLst/>
              <a:ahLst/>
              <a:cxnLst/>
              <a:rect l="l" t="t" r="r" b="b"/>
              <a:pathLst>
                <a:path w="2576" h="2538" extrusionOk="0">
                  <a:moveTo>
                    <a:pt x="1797" y="1"/>
                  </a:moveTo>
                  <a:cubicBezTo>
                    <a:pt x="1794" y="1"/>
                    <a:pt x="1792" y="1"/>
                    <a:pt x="1790" y="1"/>
                  </a:cubicBezTo>
                  <a:lnTo>
                    <a:pt x="783" y="1"/>
                  </a:lnTo>
                  <a:cubicBezTo>
                    <a:pt x="450" y="1"/>
                    <a:pt x="171" y="251"/>
                    <a:pt x="135" y="580"/>
                  </a:cubicBezTo>
                  <a:lnTo>
                    <a:pt x="30" y="1507"/>
                  </a:lnTo>
                  <a:cubicBezTo>
                    <a:pt x="1" y="1779"/>
                    <a:pt x="142" y="2043"/>
                    <a:pt x="388" y="2163"/>
                  </a:cubicBezTo>
                  <a:lnTo>
                    <a:pt x="997" y="2467"/>
                  </a:lnTo>
                  <a:cubicBezTo>
                    <a:pt x="1089" y="2514"/>
                    <a:pt x="1189" y="2538"/>
                    <a:pt x="1288" y="2538"/>
                  </a:cubicBezTo>
                  <a:cubicBezTo>
                    <a:pt x="1388" y="2538"/>
                    <a:pt x="1487" y="2514"/>
                    <a:pt x="1580" y="2467"/>
                  </a:cubicBezTo>
                  <a:lnTo>
                    <a:pt x="2188" y="2163"/>
                  </a:lnTo>
                  <a:cubicBezTo>
                    <a:pt x="2434" y="2043"/>
                    <a:pt x="2576" y="1779"/>
                    <a:pt x="2547" y="1507"/>
                  </a:cubicBezTo>
                  <a:lnTo>
                    <a:pt x="2442" y="580"/>
                  </a:lnTo>
                  <a:cubicBezTo>
                    <a:pt x="2406" y="249"/>
                    <a:pt x="2127" y="1"/>
                    <a:pt x="1797" y="1"/>
                  </a:cubicBezTo>
                  <a:close/>
                </a:path>
              </a:pathLst>
            </a:custGeom>
            <a:solidFill>
              <a:srgbClr val="E0E7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9" name="Google Shape;6409;p52"/>
            <p:cNvSpPr/>
            <p:nvPr/>
          </p:nvSpPr>
          <p:spPr>
            <a:xfrm>
              <a:off x="5464592" y="3957162"/>
              <a:ext cx="41712" cy="66566"/>
            </a:xfrm>
            <a:custGeom>
              <a:avLst/>
              <a:gdLst/>
              <a:ahLst/>
              <a:cxnLst/>
              <a:rect l="l" t="t" r="r" b="b"/>
              <a:pathLst>
                <a:path w="1591" h="2539" extrusionOk="0">
                  <a:moveTo>
                    <a:pt x="783" y="1"/>
                  </a:moveTo>
                  <a:cubicBezTo>
                    <a:pt x="450" y="1"/>
                    <a:pt x="171" y="251"/>
                    <a:pt x="135" y="584"/>
                  </a:cubicBezTo>
                  <a:lnTo>
                    <a:pt x="30" y="1508"/>
                  </a:lnTo>
                  <a:cubicBezTo>
                    <a:pt x="1" y="1783"/>
                    <a:pt x="142" y="2044"/>
                    <a:pt x="388" y="2167"/>
                  </a:cubicBezTo>
                  <a:lnTo>
                    <a:pt x="997" y="2471"/>
                  </a:lnTo>
                  <a:cubicBezTo>
                    <a:pt x="1089" y="2516"/>
                    <a:pt x="1189" y="2539"/>
                    <a:pt x="1288" y="2539"/>
                  </a:cubicBezTo>
                  <a:cubicBezTo>
                    <a:pt x="1388" y="2539"/>
                    <a:pt x="1487" y="2516"/>
                    <a:pt x="1580" y="2471"/>
                  </a:cubicBezTo>
                  <a:lnTo>
                    <a:pt x="1591" y="2467"/>
                  </a:lnTo>
                  <a:lnTo>
                    <a:pt x="1210" y="2236"/>
                  </a:lnTo>
                  <a:cubicBezTo>
                    <a:pt x="968" y="2083"/>
                    <a:pt x="823" y="1761"/>
                    <a:pt x="852" y="1424"/>
                  </a:cubicBezTo>
                  <a:lnTo>
                    <a:pt x="957" y="283"/>
                  </a:lnTo>
                  <a:cubicBezTo>
                    <a:pt x="964" y="186"/>
                    <a:pt x="989" y="92"/>
                    <a:pt x="1026" y="1"/>
                  </a:cubicBezTo>
                  <a:close/>
                </a:path>
              </a:pathLst>
            </a:custGeom>
            <a:solidFill>
              <a:srgbClr val="DAE2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0" name="Google Shape;6410;p52"/>
            <p:cNvSpPr/>
            <p:nvPr/>
          </p:nvSpPr>
          <p:spPr>
            <a:xfrm>
              <a:off x="5481109" y="3802872"/>
              <a:ext cx="34319" cy="74379"/>
            </a:xfrm>
            <a:custGeom>
              <a:avLst/>
              <a:gdLst/>
              <a:ahLst/>
              <a:cxnLst/>
              <a:rect l="l" t="t" r="r" b="b"/>
              <a:pathLst>
                <a:path w="1309" h="2837" extrusionOk="0">
                  <a:moveTo>
                    <a:pt x="218" y="1"/>
                  </a:moveTo>
                  <a:cubicBezTo>
                    <a:pt x="99" y="1"/>
                    <a:pt x="1" y="99"/>
                    <a:pt x="1" y="218"/>
                  </a:cubicBezTo>
                  <a:lnTo>
                    <a:pt x="1" y="2619"/>
                  </a:lnTo>
                  <a:cubicBezTo>
                    <a:pt x="1" y="2739"/>
                    <a:pt x="99" y="2837"/>
                    <a:pt x="218" y="2837"/>
                  </a:cubicBezTo>
                  <a:lnTo>
                    <a:pt x="1091" y="2837"/>
                  </a:lnTo>
                  <a:cubicBezTo>
                    <a:pt x="1210" y="2837"/>
                    <a:pt x="1308" y="2739"/>
                    <a:pt x="1308" y="2619"/>
                  </a:cubicBezTo>
                  <a:lnTo>
                    <a:pt x="1308" y="218"/>
                  </a:lnTo>
                  <a:cubicBezTo>
                    <a:pt x="1308" y="99"/>
                    <a:pt x="1210" y="1"/>
                    <a:pt x="1091" y="1"/>
                  </a:cubicBezTo>
                  <a:close/>
                </a:path>
              </a:pathLst>
            </a:custGeom>
            <a:solidFill>
              <a:srgbClr val="D9E1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1" name="Google Shape;6411;p52"/>
            <p:cNvSpPr/>
            <p:nvPr/>
          </p:nvSpPr>
          <p:spPr>
            <a:xfrm>
              <a:off x="5543979" y="3817947"/>
              <a:ext cx="22914" cy="59304"/>
            </a:xfrm>
            <a:custGeom>
              <a:avLst/>
              <a:gdLst/>
              <a:ahLst/>
              <a:cxnLst/>
              <a:rect l="l" t="t" r="r" b="b"/>
              <a:pathLst>
                <a:path w="874" h="2262" extrusionOk="0">
                  <a:moveTo>
                    <a:pt x="143" y="1"/>
                  </a:moveTo>
                  <a:cubicBezTo>
                    <a:pt x="69" y="1"/>
                    <a:pt x="0" y="60"/>
                    <a:pt x="0" y="143"/>
                  </a:cubicBezTo>
                  <a:lnTo>
                    <a:pt x="0" y="2044"/>
                  </a:lnTo>
                  <a:cubicBezTo>
                    <a:pt x="0" y="2164"/>
                    <a:pt x="98" y="2262"/>
                    <a:pt x="218" y="2262"/>
                  </a:cubicBezTo>
                  <a:lnTo>
                    <a:pt x="656" y="2262"/>
                  </a:lnTo>
                  <a:cubicBezTo>
                    <a:pt x="775" y="2262"/>
                    <a:pt x="873" y="2164"/>
                    <a:pt x="873" y="2044"/>
                  </a:cubicBezTo>
                  <a:lnTo>
                    <a:pt x="873" y="733"/>
                  </a:lnTo>
                  <a:cubicBezTo>
                    <a:pt x="873" y="599"/>
                    <a:pt x="812" y="469"/>
                    <a:pt x="699" y="385"/>
                  </a:cubicBezTo>
                  <a:lnTo>
                    <a:pt x="229" y="31"/>
                  </a:lnTo>
                  <a:cubicBezTo>
                    <a:pt x="202" y="10"/>
                    <a:pt x="172" y="1"/>
                    <a:pt x="143" y="1"/>
                  </a:cubicBezTo>
                  <a:close/>
                </a:path>
              </a:pathLst>
            </a:custGeom>
            <a:solidFill>
              <a:srgbClr val="D9E1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2" name="Google Shape;6412;p52"/>
            <p:cNvSpPr/>
            <p:nvPr/>
          </p:nvSpPr>
          <p:spPr>
            <a:xfrm>
              <a:off x="5429645" y="3817947"/>
              <a:ext cx="22993" cy="59304"/>
            </a:xfrm>
            <a:custGeom>
              <a:avLst/>
              <a:gdLst/>
              <a:ahLst/>
              <a:cxnLst/>
              <a:rect l="l" t="t" r="r" b="b"/>
              <a:pathLst>
                <a:path w="877" h="2262" extrusionOk="0">
                  <a:moveTo>
                    <a:pt x="733" y="1"/>
                  </a:moveTo>
                  <a:cubicBezTo>
                    <a:pt x="704" y="1"/>
                    <a:pt x="675" y="10"/>
                    <a:pt x="649" y="31"/>
                  </a:cubicBezTo>
                  <a:lnTo>
                    <a:pt x="175" y="385"/>
                  </a:lnTo>
                  <a:cubicBezTo>
                    <a:pt x="66" y="469"/>
                    <a:pt x="1" y="599"/>
                    <a:pt x="1" y="733"/>
                  </a:cubicBezTo>
                  <a:lnTo>
                    <a:pt x="1" y="2044"/>
                  </a:lnTo>
                  <a:cubicBezTo>
                    <a:pt x="1" y="2164"/>
                    <a:pt x="99" y="2262"/>
                    <a:pt x="222" y="2262"/>
                  </a:cubicBezTo>
                  <a:lnTo>
                    <a:pt x="656" y="2262"/>
                  </a:lnTo>
                  <a:cubicBezTo>
                    <a:pt x="776" y="2262"/>
                    <a:pt x="874" y="2164"/>
                    <a:pt x="874" y="2044"/>
                  </a:cubicBezTo>
                  <a:lnTo>
                    <a:pt x="874" y="143"/>
                  </a:lnTo>
                  <a:cubicBezTo>
                    <a:pt x="876" y="60"/>
                    <a:pt x="806" y="1"/>
                    <a:pt x="733" y="1"/>
                  </a:cubicBezTo>
                  <a:close/>
                </a:path>
              </a:pathLst>
            </a:custGeom>
            <a:solidFill>
              <a:srgbClr val="F4F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3" name="Google Shape;6413;p52"/>
            <p:cNvSpPr/>
            <p:nvPr/>
          </p:nvSpPr>
          <p:spPr>
            <a:xfrm>
              <a:off x="5389689" y="4105763"/>
              <a:ext cx="17199" cy="51413"/>
            </a:xfrm>
            <a:custGeom>
              <a:avLst/>
              <a:gdLst/>
              <a:ahLst/>
              <a:cxnLst/>
              <a:rect l="l" t="t" r="r" b="b"/>
              <a:pathLst>
                <a:path w="656" h="1961" extrusionOk="0">
                  <a:moveTo>
                    <a:pt x="656" y="1"/>
                  </a:moveTo>
                  <a:cubicBezTo>
                    <a:pt x="293" y="1"/>
                    <a:pt x="0" y="294"/>
                    <a:pt x="0" y="653"/>
                  </a:cubicBezTo>
                  <a:lnTo>
                    <a:pt x="0" y="1960"/>
                  </a:lnTo>
                  <a:lnTo>
                    <a:pt x="656" y="1960"/>
                  </a:lnTo>
                  <a:lnTo>
                    <a:pt x="656" y="1"/>
                  </a:lnTo>
                  <a:close/>
                </a:path>
              </a:pathLst>
            </a:custGeom>
            <a:solidFill>
              <a:srgbClr val="899C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4" name="Google Shape;6414;p52"/>
            <p:cNvSpPr/>
            <p:nvPr/>
          </p:nvSpPr>
          <p:spPr>
            <a:xfrm>
              <a:off x="5589755" y="4105763"/>
              <a:ext cx="17094" cy="51413"/>
            </a:xfrm>
            <a:custGeom>
              <a:avLst/>
              <a:gdLst/>
              <a:ahLst/>
              <a:cxnLst/>
              <a:rect l="l" t="t" r="r" b="b"/>
              <a:pathLst>
                <a:path w="652" h="1961" extrusionOk="0">
                  <a:moveTo>
                    <a:pt x="0" y="1"/>
                  </a:moveTo>
                  <a:lnTo>
                    <a:pt x="0" y="1960"/>
                  </a:lnTo>
                  <a:lnTo>
                    <a:pt x="652" y="1960"/>
                  </a:lnTo>
                  <a:lnTo>
                    <a:pt x="652" y="653"/>
                  </a:lnTo>
                  <a:cubicBezTo>
                    <a:pt x="652" y="294"/>
                    <a:pt x="359" y="1"/>
                    <a:pt x="0" y="1"/>
                  </a:cubicBezTo>
                  <a:close/>
                </a:path>
              </a:pathLst>
            </a:custGeom>
            <a:solidFill>
              <a:srgbClr val="899C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5" name="Google Shape;6415;p52"/>
            <p:cNvSpPr/>
            <p:nvPr/>
          </p:nvSpPr>
          <p:spPr>
            <a:xfrm>
              <a:off x="5479956" y="3968724"/>
              <a:ext cx="37360" cy="16674"/>
            </a:xfrm>
            <a:custGeom>
              <a:avLst/>
              <a:gdLst/>
              <a:ahLst/>
              <a:cxnLst/>
              <a:rect l="l" t="t" r="r" b="b"/>
              <a:pathLst>
                <a:path w="1425" h="636" extrusionOk="0">
                  <a:moveTo>
                    <a:pt x="1134" y="0"/>
                  </a:moveTo>
                  <a:cubicBezTo>
                    <a:pt x="1072" y="0"/>
                    <a:pt x="1009" y="30"/>
                    <a:pt x="965" y="103"/>
                  </a:cubicBezTo>
                  <a:cubicBezTo>
                    <a:pt x="898" y="188"/>
                    <a:pt x="799" y="231"/>
                    <a:pt x="700" y="231"/>
                  </a:cubicBezTo>
                  <a:cubicBezTo>
                    <a:pt x="601" y="231"/>
                    <a:pt x="501" y="188"/>
                    <a:pt x="432" y="103"/>
                  </a:cubicBezTo>
                  <a:cubicBezTo>
                    <a:pt x="387" y="43"/>
                    <a:pt x="329" y="17"/>
                    <a:pt x="272" y="17"/>
                  </a:cubicBezTo>
                  <a:cubicBezTo>
                    <a:pt x="132" y="17"/>
                    <a:pt x="0" y="171"/>
                    <a:pt x="95" y="328"/>
                  </a:cubicBezTo>
                  <a:cubicBezTo>
                    <a:pt x="231" y="520"/>
                    <a:pt x="451" y="636"/>
                    <a:pt x="689" y="636"/>
                  </a:cubicBezTo>
                  <a:cubicBezTo>
                    <a:pt x="693" y="636"/>
                    <a:pt x="697" y="636"/>
                    <a:pt x="700" y="636"/>
                  </a:cubicBezTo>
                  <a:cubicBezTo>
                    <a:pt x="704" y="636"/>
                    <a:pt x="708" y="636"/>
                    <a:pt x="711" y="636"/>
                  </a:cubicBezTo>
                  <a:cubicBezTo>
                    <a:pt x="946" y="636"/>
                    <a:pt x="1170" y="520"/>
                    <a:pt x="1305" y="328"/>
                  </a:cubicBezTo>
                  <a:cubicBezTo>
                    <a:pt x="1425" y="167"/>
                    <a:pt x="1282" y="0"/>
                    <a:pt x="1134" y="0"/>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6" name="Google Shape;6416;p52"/>
            <p:cNvSpPr/>
            <p:nvPr/>
          </p:nvSpPr>
          <p:spPr>
            <a:xfrm>
              <a:off x="5461551" y="3917547"/>
              <a:ext cx="10671" cy="16491"/>
            </a:xfrm>
            <a:custGeom>
              <a:avLst/>
              <a:gdLst/>
              <a:ahLst/>
              <a:cxnLst/>
              <a:rect l="l" t="t" r="r" b="b"/>
              <a:pathLst>
                <a:path w="407" h="629" extrusionOk="0">
                  <a:moveTo>
                    <a:pt x="204" y="1"/>
                  </a:moveTo>
                  <a:cubicBezTo>
                    <a:pt x="102" y="1"/>
                    <a:pt x="1" y="69"/>
                    <a:pt x="1" y="205"/>
                  </a:cubicBezTo>
                  <a:lnTo>
                    <a:pt x="1" y="422"/>
                  </a:lnTo>
                  <a:cubicBezTo>
                    <a:pt x="1" y="534"/>
                    <a:pt x="91" y="628"/>
                    <a:pt x="204" y="628"/>
                  </a:cubicBezTo>
                  <a:cubicBezTo>
                    <a:pt x="316" y="628"/>
                    <a:pt x="406" y="534"/>
                    <a:pt x="406" y="422"/>
                  </a:cubicBezTo>
                  <a:lnTo>
                    <a:pt x="406" y="205"/>
                  </a:lnTo>
                  <a:cubicBezTo>
                    <a:pt x="406" y="69"/>
                    <a:pt x="305" y="1"/>
                    <a:pt x="204"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7" name="Google Shape;6417;p52"/>
            <p:cNvSpPr/>
            <p:nvPr/>
          </p:nvSpPr>
          <p:spPr>
            <a:xfrm>
              <a:off x="5524421" y="3917547"/>
              <a:ext cx="10644" cy="16491"/>
            </a:xfrm>
            <a:custGeom>
              <a:avLst/>
              <a:gdLst/>
              <a:ahLst/>
              <a:cxnLst/>
              <a:rect l="l" t="t" r="r" b="b"/>
              <a:pathLst>
                <a:path w="406" h="629" extrusionOk="0">
                  <a:moveTo>
                    <a:pt x="203" y="1"/>
                  </a:moveTo>
                  <a:cubicBezTo>
                    <a:pt x="102" y="1"/>
                    <a:pt x="0" y="69"/>
                    <a:pt x="0" y="205"/>
                  </a:cubicBezTo>
                  <a:lnTo>
                    <a:pt x="0" y="422"/>
                  </a:lnTo>
                  <a:cubicBezTo>
                    <a:pt x="0" y="534"/>
                    <a:pt x="91" y="628"/>
                    <a:pt x="203" y="628"/>
                  </a:cubicBezTo>
                  <a:cubicBezTo>
                    <a:pt x="315" y="628"/>
                    <a:pt x="406" y="534"/>
                    <a:pt x="406" y="422"/>
                  </a:cubicBezTo>
                  <a:lnTo>
                    <a:pt x="406" y="205"/>
                  </a:lnTo>
                  <a:cubicBezTo>
                    <a:pt x="406" y="69"/>
                    <a:pt x="305" y="1"/>
                    <a:pt x="203"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8" name="Google Shape;6418;p52"/>
            <p:cNvSpPr/>
            <p:nvPr/>
          </p:nvSpPr>
          <p:spPr>
            <a:xfrm>
              <a:off x="5355790" y="3797471"/>
              <a:ext cx="284958" cy="365052"/>
            </a:xfrm>
            <a:custGeom>
              <a:avLst/>
              <a:gdLst/>
              <a:ahLst/>
              <a:cxnLst/>
              <a:rect l="l" t="t" r="r" b="b"/>
              <a:pathLst>
                <a:path w="10869" h="13924" extrusionOk="0">
                  <a:moveTo>
                    <a:pt x="3484" y="1054"/>
                  </a:moveTo>
                  <a:lnTo>
                    <a:pt x="3484" y="2825"/>
                  </a:lnTo>
                  <a:cubicBezTo>
                    <a:pt x="3484" y="2832"/>
                    <a:pt x="3481" y="2840"/>
                    <a:pt x="3470" y="2840"/>
                  </a:cubicBezTo>
                  <a:lnTo>
                    <a:pt x="3035" y="2840"/>
                  </a:lnTo>
                  <a:cubicBezTo>
                    <a:pt x="3028" y="2840"/>
                    <a:pt x="3021" y="2832"/>
                    <a:pt x="3021" y="2825"/>
                  </a:cubicBezTo>
                  <a:lnTo>
                    <a:pt x="3021" y="1518"/>
                  </a:lnTo>
                  <a:lnTo>
                    <a:pt x="3024" y="1518"/>
                  </a:lnTo>
                  <a:cubicBezTo>
                    <a:pt x="3024" y="1445"/>
                    <a:pt x="3057" y="1377"/>
                    <a:pt x="3115" y="1333"/>
                  </a:cubicBezTo>
                  <a:lnTo>
                    <a:pt x="3484" y="1054"/>
                  </a:lnTo>
                  <a:close/>
                  <a:moveTo>
                    <a:pt x="4995" y="412"/>
                  </a:moveTo>
                  <a:cubicBezTo>
                    <a:pt x="4996" y="412"/>
                    <a:pt x="4997" y="413"/>
                    <a:pt x="4998" y="413"/>
                  </a:cubicBezTo>
                  <a:lnTo>
                    <a:pt x="5871" y="413"/>
                  </a:lnTo>
                  <a:cubicBezTo>
                    <a:pt x="5878" y="413"/>
                    <a:pt x="5885" y="420"/>
                    <a:pt x="5885" y="428"/>
                  </a:cubicBezTo>
                  <a:lnTo>
                    <a:pt x="5885" y="2825"/>
                  </a:lnTo>
                  <a:cubicBezTo>
                    <a:pt x="5885" y="2836"/>
                    <a:pt x="5878" y="2840"/>
                    <a:pt x="5871" y="2840"/>
                  </a:cubicBezTo>
                  <a:lnTo>
                    <a:pt x="4998" y="2840"/>
                  </a:lnTo>
                  <a:cubicBezTo>
                    <a:pt x="4991" y="2840"/>
                    <a:pt x="4984" y="2836"/>
                    <a:pt x="4984" y="2825"/>
                  </a:cubicBezTo>
                  <a:lnTo>
                    <a:pt x="4984" y="428"/>
                  </a:lnTo>
                  <a:cubicBezTo>
                    <a:pt x="4984" y="421"/>
                    <a:pt x="4989" y="412"/>
                    <a:pt x="4995" y="412"/>
                  </a:cubicBezTo>
                  <a:close/>
                  <a:moveTo>
                    <a:pt x="7381" y="1054"/>
                  </a:moveTo>
                  <a:lnTo>
                    <a:pt x="7754" y="1333"/>
                  </a:lnTo>
                  <a:cubicBezTo>
                    <a:pt x="7812" y="1377"/>
                    <a:pt x="7845" y="1445"/>
                    <a:pt x="7845" y="1518"/>
                  </a:cubicBezTo>
                  <a:lnTo>
                    <a:pt x="7845" y="2825"/>
                  </a:lnTo>
                  <a:cubicBezTo>
                    <a:pt x="7845" y="2832"/>
                    <a:pt x="7838" y="2840"/>
                    <a:pt x="7830" y="2840"/>
                  </a:cubicBezTo>
                  <a:lnTo>
                    <a:pt x="7396" y="2840"/>
                  </a:lnTo>
                  <a:cubicBezTo>
                    <a:pt x="7385" y="2840"/>
                    <a:pt x="7381" y="2832"/>
                    <a:pt x="7381" y="2825"/>
                  </a:cubicBezTo>
                  <a:lnTo>
                    <a:pt x="7381" y="1054"/>
                  </a:lnTo>
                  <a:close/>
                  <a:moveTo>
                    <a:pt x="6295" y="743"/>
                  </a:moveTo>
                  <a:cubicBezTo>
                    <a:pt x="6530" y="808"/>
                    <a:pt x="6758" y="898"/>
                    <a:pt x="6976" y="1014"/>
                  </a:cubicBezTo>
                  <a:lnTo>
                    <a:pt x="6976" y="2825"/>
                  </a:lnTo>
                  <a:cubicBezTo>
                    <a:pt x="6976" y="3057"/>
                    <a:pt x="7164" y="3245"/>
                    <a:pt x="7399" y="3245"/>
                  </a:cubicBezTo>
                  <a:lnTo>
                    <a:pt x="7834" y="3245"/>
                  </a:lnTo>
                  <a:cubicBezTo>
                    <a:pt x="8066" y="3245"/>
                    <a:pt x="8254" y="3057"/>
                    <a:pt x="8254" y="2825"/>
                  </a:cubicBezTo>
                  <a:lnTo>
                    <a:pt x="8254" y="2231"/>
                  </a:lnTo>
                  <a:cubicBezTo>
                    <a:pt x="8522" y="2680"/>
                    <a:pt x="8681" y="3187"/>
                    <a:pt x="8714" y="3713"/>
                  </a:cubicBezTo>
                  <a:lnTo>
                    <a:pt x="8051" y="3713"/>
                  </a:lnTo>
                  <a:cubicBezTo>
                    <a:pt x="7780" y="3713"/>
                    <a:pt x="7780" y="4118"/>
                    <a:pt x="8051" y="4118"/>
                  </a:cubicBezTo>
                  <a:lnTo>
                    <a:pt x="8500" y="4118"/>
                  </a:lnTo>
                  <a:lnTo>
                    <a:pt x="8500" y="4390"/>
                  </a:lnTo>
                  <a:cubicBezTo>
                    <a:pt x="8313" y="4487"/>
                    <a:pt x="8383" y="4774"/>
                    <a:pt x="8594" y="4774"/>
                  </a:cubicBezTo>
                  <a:cubicBezTo>
                    <a:pt x="8595" y="4774"/>
                    <a:pt x="8597" y="4774"/>
                    <a:pt x="8598" y="4774"/>
                  </a:cubicBezTo>
                  <a:cubicBezTo>
                    <a:pt x="8801" y="4774"/>
                    <a:pt x="8957" y="4951"/>
                    <a:pt x="8935" y="5150"/>
                  </a:cubicBezTo>
                  <a:cubicBezTo>
                    <a:pt x="8920" y="5321"/>
                    <a:pt x="8754" y="5455"/>
                    <a:pt x="8565" y="5455"/>
                  </a:cubicBezTo>
                  <a:lnTo>
                    <a:pt x="8475" y="5455"/>
                  </a:lnTo>
                  <a:lnTo>
                    <a:pt x="8475" y="5444"/>
                  </a:lnTo>
                  <a:cubicBezTo>
                    <a:pt x="8475" y="5331"/>
                    <a:pt x="8384" y="5241"/>
                    <a:pt x="8272" y="5241"/>
                  </a:cubicBezTo>
                  <a:cubicBezTo>
                    <a:pt x="8160" y="5241"/>
                    <a:pt x="8069" y="5331"/>
                    <a:pt x="8069" y="5444"/>
                  </a:cubicBezTo>
                  <a:cubicBezTo>
                    <a:pt x="8066" y="6320"/>
                    <a:pt x="7627" y="7139"/>
                    <a:pt x="6903" y="7628"/>
                  </a:cubicBezTo>
                  <a:cubicBezTo>
                    <a:pt x="6903" y="7613"/>
                    <a:pt x="6903" y="7599"/>
                    <a:pt x="6899" y="7581"/>
                  </a:cubicBezTo>
                  <a:lnTo>
                    <a:pt x="6794" y="6657"/>
                  </a:lnTo>
                  <a:cubicBezTo>
                    <a:pt x="6747" y="6222"/>
                    <a:pt x="6382" y="5893"/>
                    <a:pt x="5943" y="5893"/>
                  </a:cubicBezTo>
                  <a:lnTo>
                    <a:pt x="4933" y="5893"/>
                  </a:lnTo>
                  <a:cubicBezTo>
                    <a:pt x="4495" y="5893"/>
                    <a:pt x="4129" y="6222"/>
                    <a:pt x="4082" y="6657"/>
                  </a:cubicBezTo>
                  <a:lnTo>
                    <a:pt x="3977" y="7581"/>
                  </a:lnTo>
                  <a:cubicBezTo>
                    <a:pt x="3977" y="7595"/>
                    <a:pt x="3977" y="7613"/>
                    <a:pt x="3973" y="7628"/>
                  </a:cubicBezTo>
                  <a:cubicBezTo>
                    <a:pt x="3673" y="7425"/>
                    <a:pt x="3415" y="7164"/>
                    <a:pt x="3223" y="6860"/>
                  </a:cubicBezTo>
                  <a:lnTo>
                    <a:pt x="3220" y="6860"/>
                  </a:lnTo>
                  <a:cubicBezTo>
                    <a:pt x="2948" y="6436"/>
                    <a:pt x="2803" y="5944"/>
                    <a:pt x="2807" y="5440"/>
                  </a:cubicBezTo>
                  <a:cubicBezTo>
                    <a:pt x="2807" y="5304"/>
                    <a:pt x="2705" y="5236"/>
                    <a:pt x="2602" y="5236"/>
                  </a:cubicBezTo>
                  <a:cubicBezTo>
                    <a:pt x="2500" y="5236"/>
                    <a:pt x="2398" y="5304"/>
                    <a:pt x="2398" y="5440"/>
                  </a:cubicBezTo>
                  <a:lnTo>
                    <a:pt x="2398" y="5455"/>
                  </a:lnTo>
                  <a:lnTo>
                    <a:pt x="2275" y="5455"/>
                  </a:lnTo>
                  <a:cubicBezTo>
                    <a:pt x="2072" y="5455"/>
                    <a:pt x="1916" y="5277"/>
                    <a:pt x="1938" y="5078"/>
                  </a:cubicBezTo>
                  <a:cubicBezTo>
                    <a:pt x="1952" y="4908"/>
                    <a:pt x="2119" y="4774"/>
                    <a:pt x="2307" y="4774"/>
                  </a:cubicBezTo>
                  <a:cubicBezTo>
                    <a:pt x="2539" y="4774"/>
                    <a:pt x="2590" y="4448"/>
                    <a:pt x="2369" y="4375"/>
                  </a:cubicBezTo>
                  <a:lnTo>
                    <a:pt x="2369" y="4118"/>
                  </a:lnTo>
                  <a:lnTo>
                    <a:pt x="7178" y="4118"/>
                  </a:lnTo>
                  <a:cubicBezTo>
                    <a:pt x="7450" y="4118"/>
                    <a:pt x="7450" y="3713"/>
                    <a:pt x="7178" y="3713"/>
                  </a:cubicBezTo>
                  <a:lnTo>
                    <a:pt x="2159" y="3713"/>
                  </a:lnTo>
                  <a:cubicBezTo>
                    <a:pt x="2191" y="3187"/>
                    <a:pt x="2347" y="2680"/>
                    <a:pt x="2615" y="2231"/>
                  </a:cubicBezTo>
                  <a:lnTo>
                    <a:pt x="2615" y="2825"/>
                  </a:lnTo>
                  <a:cubicBezTo>
                    <a:pt x="2615" y="3057"/>
                    <a:pt x="2807" y="3245"/>
                    <a:pt x="3039" y="3245"/>
                  </a:cubicBezTo>
                  <a:lnTo>
                    <a:pt x="3473" y="3245"/>
                  </a:lnTo>
                  <a:cubicBezTo>
                    <a:pt x="3709" y="3245"/>
                    <a:pt x="3897" y="3057"/>
                    <a:pt x="3897" y="2825"/>
                  </a:cubicBezTo>
                  <a:lnTo>
                    <a:pt x="3897" y="1014"/>
                  </a:lnTo>
                  <a:cubicBezTo>
                    <a:pt x="4111" y="898"/>
                    <a:pt x="4343" y="808"/>
                    <a:pt x="4578" y="743"/>
                  </a:cubicBezTo>
                  <a:lnTo>
                    <a:pt x="4578" y="2822"/>
                  </a:lnTo>
                  <a:cubicBezTo>
                    <a:pt x="4578" y="3057"/>
                    <a:pt x="4766" y="3245"/>
                    <a:pt x="5002" y="3245"/>
                  </a:cubicBezTo>
                  <a:lnTo>
                    <a:pt x="5871" y="3245"/>
                  </a:lnTo>
                  <a:cubicBezTo>
                    <a:pt x="6106" y="3245"/>
                    <a:pt x="6295" y="3057"/>
                    <a:pt x="6295" y="2822"/>
                  </a:cubicBezTo>
                  <a:lnTo>
                    <a:pt x="6295" y="743"/>
                  </a:lnTo>
                  <a:close/>
                  <a:moveTo>
                    <a:pt x="5940" y="6298"/>
                  </a:moveTo>
                  <a:cubicBezTo>
                    <a:pt x="6168" y="6298"/>
                    <a:pt x="6363" y="6472"/>
                    <a:pt x="6389" y="6700"/>
                  </a:cubicBezTo>
                  <a:lnTo>
                    <a:pt x="6490" y="7624"/>
                  </a:lnTo>
                  <a:cubicBezTo>
                    <a:pt x="6508" y="7812"/>
                    <a:pt x="6411" y="7993"/>
                    <a:pt x="6244" y="8077"/>
                  </a:cubicBezTo>
                  <a:lnTo>
                    <a:pt x="5636" y="8381"/>
                  </a:lnTo>
                  <a:cubicBezTo>
                    <a:pt x="5572" y="8414"/>
                    <a:pt x="5503" y="8430"/>
                    <a:pt x="5434" y="8430"/>
                  </a:cubicBezTo>
                  <a:cubicBezTo>
                    <a:pt x="5366" y="8430"/>
                    <a:pt x="5297" y="8414"/>
                    <a:pt x="5233" y="8381"/>
                  </a:cubicBezTo>
                  <a:lnTo>
                    <a:pt x="4625" y="8077"/>
                  </a:lnTo>
                  <a:cubicBezTo>
                    <a:pt x="4458" y="7993"/>
                    <a:pt x="4361" y="7812"/>
                    <a:pt x="4382" y="7624"/>
                  </a:cubicBezTo>
                  <a:lnTo>
                    <a:pt x="4484" y="6700"/>
                  </a:lnTo>
                  <a:cubicBezTo>
                    <a:pt x="4509" y="6472"/>
                    <a:pt x="4701" y="6298"/>
                    <a:pt x="4929" y="6298"/>
                  </a:cubicBezTo>
                  <a:close/>
                  <a:moveTo>
                    <a:pt x="6758" y="8174"/>
                  </a:moveTo>
                  <a:lnTo>
                    <a:pt x="6758" y="8873"/>
                  </a:lnTo>
                  <a:cubicBezTo>
                    <a:pt x="6758" y="9174"/>
                    <a:pt x="6918" y="9453"/>
                    <a:pt x="7175" y="9609"/>
                  </a:cubicBezTo>
                  <a:cubicBezTo>
                    <a:pt x="6762" y="10152"/>
                    <a:pt x="6117" y="10467"/>
                    <a:pt x="5436" y="10467"/>
                  </a:cubicBezTo>
                  <a:cubicBezTo>
                    <a:pt x="5432" y="10467"/>
                    <a:pt x="5429" y="10467"/>
                    <a:pt x="5425" y="10467"/>
                  </a:cubicBezTo>
                  <a:cubicBezTo>
                    <a:pt x="4745" y="10467"/>
                    <a:pt x="4105" y="10149"/>
                    <a:pt x="3694" y="9609"/>
                  </a:cubicBezTo>
                  <a:cubicBezTo>
                    <a:pt x="3955" y="9453"/>
                    <a:pt x="4111" y="9174"/>
                    <a:pt x="4114" y="8873"/>
                  </a:cubicBezTo>
                  <a:lnTo>
                    <a:pt x="4114" y="8174"/>
                  </a:lnTo>
                  <a:lnTo>
                    <a:pt x="4125" y="8178"/>
                  </a:lnTo>
                  <a:lnTo>
                    <a:pt x="4140" y="8185"/>
                  </a:lnTo>
                  <a:cubicBezTo>
                    <a:pt x="4223" y="8294"/>
                    <a:pt x="4324" y="8381"/>
                    <a:pt x="4444" y="8439"/>
                  </a:cubicBezTo>
                  <a:lnTo>
                    <a:pt x="5052" y="8743"/>
                  </a:lnTo>
                  <a:cubicBezTo>
                    <a:pt x="5174" y="8805"/>
                    <a:pt x="5305" y="8835"/>
                    <a:pt x="5436" y="8835"/>
                  </a:cubicBezTo>
                  <a:cubicBezTo>
                    <a:pt x="5568" y="8835"/>
                    <a:pt x="5699" y="8805"/>
                    <a:pt x="5820" y="8743"/>
                  </a:cubicBezTo>
                  <a:lnTo>
                    <a:pt x="6425" y="8439"/>
                  </a:lnTo>
                  <a:cubicBezTo>
                    <a:pt x="6545" y="8381"/>
                    <a:pt x="6650" y="8294"/>
                    <a:pt x="6729" y="8189"/>
                  </a:cubicBezTo>
                  <a:lnTo>
                    <a:pt x="6758" y="8174"/>
                  </a:lnTo>
                  <a:close/>
                  <a:moveTo>
                    <a:pt x="2832" y="9891"/>
                  </a:moveTo>
                  <a:lnTo>
                    <a:pt x="2832" y="11557"/>
                  </a:lnTo>
                  <a:lnTo>
                    <a:pt x="2601" y="11557"/>
                  </a:lnTo>
                  <a:cubicBezTo>
                    <a:pt x="2441" y="11557"/>
                    <a:pt x="2285" y="11601"/>
                    <a:pt x="2151" y="11684"/>
                  </a:cubicBezTo>
                  <a:lnTo>
                    <a:pt x="2151" y="10090"/>
                  </a:lnTo>
                  <a:lnTo>
                    <a:pt x="2832" y="9891"/>
                  </a:lnTo>
                  <a:close/>
                  <a:moveTo>
                    <a:pt x="8037" y="9891"/>
                  </a:moveTo>
                  <a:lnTo>
                    <a:pt x="8718" y="10090"/>
                  </a:lnTo>
                  <a:lnTo>
                    <a:pt x="8718" y="11684"/>
                  </a:lnTo>
                  <a:cubicBezTo>
                    <a:pt x="8584" y="11601"/>
                    <a:pt x="8428" y="11557"/>
                    <a:pt x="8268" y="11557"/>
                  </a:cubicBezTo>
                  <a:lnTo>
                    <a:pt x="8037" y="11557"/>
                  </a:lnTo>
                  <a:lnTo>
                    <a:pt x="8037" y="9891"/>
                  </a:lnTo>
                  <a:close/>
                  <a:moveTo>
                    <a:pt x="4998" y="0"/>
                  </a:moveTo>
                  <a:cubicBezTo>
                    <a:pt x="4806" y="0"/>
                    <a:pt x="4640" y="131"/>
                    <a:pt x="4589" y="315"/>
                  </a:cubicBezTo>
                  <a:cubicBezTo>
                    <a:pt x="4295" y="384"/>
                    <a:pt x="4006" y="493"/>
                    <a:pt x="3738" y="634"/>
                  </a:cubicBezTo>
                  <a:cubicBezTo>
                    <a:pt x="3727" y="627"/>
                    <a:pt x="3716" y="620"/>
                    <a:pt x="3705" y="616"/>
                  </a:cubicBezTo>
                  <a:cubicBezTo>
                    <a:pt x="3655" y="590"/>
                    <a:pt x="3602" y="578"/>
                    <a:pt x="3550" y="578"/>
                  </a:cubicBezTo>
                  <a:cubicBezTo>
                    <a:pt x="3476" y="578"/>
                    <a:pt x="3404" y="602"/>
                    <a:pt x="3343" y="649"/>
                  </a:cubicBezTo>
                  <a:lnTo>
                    <a:pt x="2869" y="1003"/>
                  </a:lnTo>
                  <a:cubicBezTo>
                    <a:pt x="2709" y="1123"/>
                    <a:pt x="2615" y="1311"/>
                    <a:pt x="2615" y="1514"/>
                  </a:cubicBezTo>
                  <a:lnTo>
                    <a:pt x="2615" y="1529"/>
                  </a:lnTo>
                  <a:cubicBezTo>
                    <a:pt x="2093" y="2141"/>
                    <a:pt x="1793" y="2905"/>
                    <a:pt x="1746" y="3709"/>
                  </a:cubicBezTo>
                  <a:lnTo>
                    <a:pt x="1510" y="3709"/>
                  </a:lnTo>
                  <a:cubicBezTo>
                    <a:pt x="1239" y="3709"/>
                    <a:pt x="1239" y="4115"/>
                    <a:pt x="1510" y="4115"/>
                  </a:cubicBezTo>
                  <a:lnTo>
                    <a:pt x="1959" y="4115"/>
                  </a:lnTo>
                  <a:lnTo>
                    <a:pt x="1959" y="4440"/>
                  </a:lnTo>
                  <a:cubicBezTo>
                    <a:pt x="1641" y="4585"/>
                    <a:pt x="1467" y="4933"/>
                    <a:pt x="1543" y="5273"/>
                  </a:cubicBezTo>
                  <a:cubicBezTo>
                    <a:pt x="1619" y="5618"/>
                    <a:pt x="1923" y="5860"/>
                    <a:pt x="2271" y="5860"/>
                  </a:cubicBezTo>
                  <a:lnTo>
                    <a:pt x="2423" y="5860"/>
                  </a:lnTo>
                  <a:cubicBezTo>
                    <a:pt x="2543" y="6700"/>
                    <a:pt x="3006" y="7450"/>
                    <a:pt x="3702" y="7935"/>
                  </a:cubicBezTo>
                  <a:lnTo>
                    <a:pt x="3702" y="8870"/>
                  </a:lnTo>
                  <a:cubicBezTo>
                    <a:pt x="3702" y="9069"/>
                    <a:pt x="3571" y="9247"/>
                    <a:pt x="3379" y="9301"/>
                  </a:cubicBezTo>
                  <a:lnTo>
                    <a:pt x="1087" y="9978"/>
                  </a:lnTo>
                  <a:cubicBezTo>
                    <a:pt x="442" y="10170"/>
                    <a:pt x="4" y="10760"/>
                    <a:pt x="0" y="11427"/>
                  </a:cubicBezTo>
                  <a:lnTo>
                    <a:pt x="0" y="13719"/>
                  </a:lnTo>
                  <a:cubicBezTo>
                    <a:pt x="0" y="13855"/>
                    <a:pt x="102" y="13923"/>
                    <a:pt x="203" y="13923"/>
                  </a:cubicBezTo>
                  <a:cubicBezTo>
                    <a:pt x="304" y="13923"/>
                    <a:pt x="406" y="13855"/>
                    <a:pt x="406" y="13719"/>
                  </a:cubicBezTo>
                  <a:lnTo>
                    <a:pt x="406" y="11427"/>
                  </a:lnTo>
                  <a:cubicBezTo>
                    <a:pt x="409" y="10938"/>
                    <a:pt x="728" y="10510"/>
                    <a:pt x="1199" y="10369"/>
                  </a:cubicBezTo>
                  <a:lnTo>
                    <a:pt x="1742" y="10210"/>
                  </a:lnTo>
                  <a:lnTo>
                    <a:pt x="1742" y="13719"/>
                  </a:lnTo>
                  <a:cubicBezTo>
                    <a:pt x="1742" y="13855"/>
                    <a:pt x="1844" y="13923"/>
                    <a:pt x="1945" y="13923"/>
                  </a:cubicBezTo>
                  <a:cubicBezTo>
                    <a:pt x="2046" y="13923"/>
                    <a:pt x="2148" y="13855"/>
                    <a:pt x="2148" y="13719"/>
                  </a:cubicBezTo>
                  <a:lnTo>
                    <a:pt x="2148" y="12412"/>
                  </a:lnTo>
                  <a:cubicBezTo>
                    <a:pt x="2151" y="12162"/>
                    <a:pt x="2351" y="11963"/>
                    <a:pt x="2601" y="11963"/>
                  </a:cubicBezTo>
                  <a:lnTo>
                    <a:pt x="3470" y="11963"/>
                  </a:lnTo>
                  <a:cubicBezTo>
                    <a:pt x="3741" y="11963"/>
                    <a:pt x="3741" y="11554"/>
                    <a:pt x="3470" y="11554"/>
                  </a:cubicBezTo>
                  <a:lnTo>
                    <a:pt x="3238" y="11554"/>
                  </a:lnTo>
                  <a:lnTo>
                    <a:pt x="3238" y="9768"/>
                  </a:lnTo>
                  <a:lnTo>
                    <a:pt x="3296" y="9754"/>
                  </a:lnTo>
                  <a:cubicBezTo>
                    <a:pt x="3812" y="10500"/>
                    <a:pt x="4622" y="10873"/>
                    <a:pt x="5433" y="10873"/>
                  </a:cubicBezTo>
                  <a:cubicBezTo>
                    <a:pt x="6243" y="10873"/>
                    <a:pt x="7053" y="10500"/>
                    <a:pt x="7570" y="9754"/>
                  </a:cubicBezTo>
                  <a:lnTo>
                    <a:pt x="7627" y="9768"/>
                  </a:lnTo>
                  <a:lnTo>
                    <a:pt x="7627" y="11554"/>
                  </a:lnTo>
                  <a:lnTo>
                    <a:pt x="4346" y="11554"/>
                  </a:lnTo>
                  <a:cubicBezTo>
                    <a:pt x="4075" y="11554"/>
                    <a:pt x="4075" y="11963"/>
                    <a:pt x="4346" y="11963"/>
                  </a:cubicBezTo>
                  <a:lnTo>
                    <a:pt x="8268" y="11963"/>
                  </a:lnTo>
                  <a:cubicBezTo>
                    <a:pt x="8515" y="11963"/>
                    <a:pt x="8718" y="12162"/>
                    <a:pt x="8718" y="12412"/>
                  </a:cubicBezTo>
                  <a:lnTo>
                    <a:pt x="8718" y="13719"/>
                  </a:lnTo>
                  <a:cubicBezTo>
                    <a:pt x="8718" y="13855"/>
                    <a:pt x="8820" y="13923"/>
                    <a:pt x="8922" y="13923"/>
                  </a:cubicBezTo>
                  <a:cubicBezTo>
                    <a:pt x="9025" y="13923"/>
                    <a:pt x="9127" y="13855"/>
                    <a:pt x="9127" y="13719"/>
                  </a:cubicBezTo>
                  <a:lnTo>
                    <a:pt x="9127" y="10210"/>
                  </a:lnTo>
                  <a:lnTo>
                    <a:pt x="9670" y="10369"/>
                  </a:lnTo>
                  <a:cubicBezTo>
                    <a:pt x="10137" y="10510"/>
                    <a:pt x="10460" y="10938"/>
                    <a:pt x="10460" y="11427"/>
                  </a:cubicBezTo>
                  <a:lnTo>
                    <a:pt x="10460" y="13719"/>
                  </a:lnTo>
                  <a:cubicBezTo>
                    <a:pt x="10460" y="13855"/>
                    <a:pt x="10562" y="13923"/>
                    <a:pt x="10664" y="13923"/>
                  </a:cubicBezTo>
                  <a:cubicBezTo>
                    <a:pt x="10767" y="13923"/>
                    <a:pt x="10869" y="13855"/>
                    <a:pt x="10869" y="13719"/>
                  </a:cubicBezTo>
                  <a:lnTo>
                    <a:pt x="10869" y="11427"/>
                  </a:lnTo>
                  <a:cubicBezTo>
                    <a:pt x="10865" y="10760"/>
                    <a:pt x="10423" y="10170"/>
                    <a:pt x="9786" y="9978"/>
                  </a:cubicBezTo>
                  <a:lnTo>
                    <a:pt x="7490" y="9304"/>
                  </a:lnTo>
                  <a:cubicBezTo>
                    <a:pt x="7298" y="9247"/>
                    <a:pt x="7167" y="9073"/>
                    <a:pt x="7164" y="8873"/>
                  </a:cubicBezTo>
                  <a:lnTo>
                    <a:pt x="7164" y="7935"/>
                  </a:lnTo>
                  <a:cubicBezTo>
                    <a:pt x="7859" y="7450"/>
                    <a:pt x="8323" y="6700"/>
                    <a:pt x="8442" y="5860"/>
                  </a:cubicBezTo>
                  <a:lnTo>
                    <a:pt x="8565" y="5860"/>
                  </a:lnTo>
                  <a:cubicBezTo>
                    <a:pt x="8964" y="5860"/>
                    <a:pt x="9304" y="5563"/>
                    <a:pt x="9341" y="5187"/>
                  </a:cubicBezTo>
                  <a:cubicBezTo>
                    <a:pt x="9373" y="4868"/>
                    <a:pt x="9199" y="4564"/>
                    <a:pt x="8910" y="4430"/>
                  </a:cubicBezTo>
                  <a:lnTo>
                    <a:pt x="8910" y="4115"/>
                  </a:lnTo>
                  <a:lnTo>
                    <a:pt x="9359" y="4115"/>
                  </a:lnTo>
                  <a:cubicBezTo>
                    <a:pt x="9630" y="4115"/>
                    <a:pt x="9630" y="3705"/>
                    <a:pt x="9359" y="3705"/>
                  </a:cubicBezTo>
                  <a:lnTo>
                    <a:pt x="9120" y="3705"/>
                  </a:lnTo>
                  <a:cubicBezTo>
                    <a:pt x="9076" y="2905"/>
                    <a:pt x="8772" y="2141"/>
                    <a:pt x="8254" y="1529"/>
                  </a:cubicBezTo>
                  <a:lnTo>
                    <a:pt x="8254" y="1514"/>
                  </a:lnTo>
                  <a:cubicBezTo>
                    <a:pt x="8254" y="1311"/>
                    <a:pt x="8160" y="1123"/>
                    <a:pt x="8000" y="1003"/>
                  </a:cubicBezTo>
                  <a:lnTo>
                    <a:pt x="7526" y="649"/>
                  </a:lnTo>
                  <a:cubicBezTo>
                    <a:pt x="7465" y="602"/>
                    <a:pt x="7391" y="578"/>
                    <a:pt x="7318" y="578"/>
                  </a:cubicBezTo>
                  <a:cubicBezTo>
                    <a:pt x="7265" y="578"/>
                    <a:pt x="7212" y="590"/>
                    <a:pt x="7164" y="616"/>
                  </a:cubicBezTo>
                  <a:cubicBezTo>
                    <a:pt x="7153" y="620"/>
                    <a:pt x="7142" y="627"/>
                    <a:pt x="7131" y="634"/>
                  </a:cubicBezTo>
                  <a:cubicBezTo>
                    <a:pt x="6860" y="493"/>
                    <a:pt x="6574" y="384"/>
                    <a:pt x="6277" y="315"/>
                  </a:cubicBezTo>
                  <a:cubicBezTo>
                    <a:pt x="6229" y="131"/>
                    <a:pt x="6063" y="0"/>
                    <a:pt x="5871" y="0"/>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9" name="Google Shape;6419;p52"/>
            <p:cNvSpPr/>
            <p:nvPr/>
          </p:nvSpPr>
          <p:spPr>
            <a:xfrm>
              <a:off x="5422723" y="4123250"/>
              <a:ext cx="12453" cy="10697"/>
            </a:xfrm>
            <a:custGeom>
              <a:avLst/>
              <a:gdLst/>
              <a:ahLst/>
              <a:cxnLst/>
              <a:rect l="l" t="t" r="r" b="b"/>
              <a:pathLst>
                <a:path w="475" h="408" extrusionOk="0">
                  <a:moveTo>
                    <a:pt x="275" y="0"/>
                  </a:moveTo>
                  <a:cubicBezTo>
                    <a:pt x="273" y="0"/>
                    <a:pt x="271" y="0"/>
                    <a:pt x="268" y="0"/>
                  </a:cubicBezTo>
                  <a:cubicBezTo>
                    <a:pt x="87" y="4"/>
                    <a:pt x="0" y="221"/>
                    <a:pt x="127" y="348"/>
                  </a:cubicBezTo>
                  <a:cubicBezTo>
                    <a:pt x="169" y="389"/>
                    <a:pt x="220" y="407"/>
                    <a:pt x="270" y="407"/>
                  </a:cubicBezTo>
                  <a:cubicBezTo>
                    <a:pt x="375" y="407"/>
                    <a:pt x="475" y="326"/>
                    <a:pt x="475" y="203"/>
                  </a:cubicBezTo>
                  <a:cubicBezTo>
                    <a:pt x="475" y="93"/>
                    <a:pt x="384" y="0"/>
                    <a:pt x="275" y="0"/>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0" name="Google Shape;6420;p52"/>
            <p:cNvSpPr/>
            <p:nvPr/>
          </p:nvSpPr>
          <p:spPr>
            <a:xfrm>
              <a:off x="5559736" y="4123250"/>
              <a:ext cx="12558" cy="10697"/>
            </a:xfrm>
            <a:custGeom>
              <a:avLst/>
              <a:gdLst/>
              <a:ahLst/>
              <a:cxnLst/>
              <a:rect l="l" t="t" r="r" b="b"/>
              <a:pathLst>
                <a:path w="479" h="408" extrusionOk="0">
                  <a:moveTo>
                    <a:pt x="275" y="0"/>
                  </a:moveTo>
                  <a:cubicBezTo>
                    <a:pt x="273" y="0"/>
                    <a:pt x="271" y="0"/>
                    <a:pt x="269" y="0"/>
                  </a:cubicBezTo>
                  <a:lnTo>
                    <a:pt x="272" y="0"/>
                  </a:lnTo>
                  <a:cubicBezTo>
                    <a:pt x="91" y="4"/>
                    <a:pt x="1" y="221"/>
                    <a:pt x="131" y="348"/>
                  </a:cubicBezTo>
                  <a:cubicBezTo>
                    <a:pt x="172" y="389"/>
                    <a:pt x="222" y="407"/>
                    <a:pt x="272" y="407"/>
                  </a:cubicBezTo>
                  <a:cubicBezTo>
                    <a:pt x="377" y="407"/>
                    <a:pt x="479" y="326"/>
                    <a:pt x="479" y="203"/>
                  </a:cubicBezTo>
                  <a:cubicBezTo>
                    <a:pt x="479" y="93"/>
                    <a:pt x="388" y="0"/>
                    <a:pt x="275" y="0"/>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 name="Google Shape;3822;p38">
            <a:extLst>
              <a:ext uri="{FF2B5EF4-FFF2-40B4-BE49-F238E27FC236}">
                <a16:creationId xmlns:a16="http://schemas.microsoft.com/office/drawing/2014/main" id="{3989A3B4-0A1D-4253-BF41-3B2F3789849C}"/>
              </a:ext>
            </a:extLst>
          </p:cNvPr>
          <p:cNvGrpSpPr/>
          <p:nvPr/>
        </p:nvGrpSpPr>
        <p:grpSpPr>
          <a:xfrm>
            <a:off x="5165559" y="1553837"/>
            <a:ext cx="411476" cy="411476"/>
            <a:chOff x="3497300" y="3227275"/>
            <a:chExt cx="296175" cy="296175"/>
          </a:xfrm>
          <a:solidFill>
            <a:schemeClr val="tx1"/>
          </a:solidFill>
        </p:grpSpPr>
        <p:sp>
          <p:nvSpPr>
            <p:cNvPr id="119" name="Google Shape;3823;p38">
              <a:extLst>
                <a:ext uri="{FF2B5EF4-FFF2-40B4-BE49-F238E27FC236}">
                  <a16:creationId xmlns:a16="http://schemas.microsoft.com/office/drawing/2014/main" id="{F6D6775C-28A5-4A8E-9022-37DDCC33A4A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824;p38">
              <a:extLst>
                <a:ext uri="{FF2B5EF4-FFF2-40B4-BE49-F238E27FC236}">
                  <a16:creationId xmlns:a16="http://schemas.microsoft.com/office/drawing/2014/main" id="{D2BA878B-DEE1-43E1-8E38-230AEC9EA1A4}"/>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825;p38">
              <a:extLst>
                <a:ext uri="{FF2B5EF4-FFF2-40B4-BE49-F238E27FC236}">
                  <a16:creationId xmlns:a16="http://schemas.microsoft.com/office/drawing/2014/main" id="{4A0900ED-E094-4E41-BB08-86F5CAD8A1F1}"/>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826;p38">
              <a:extLst>
                <a:ext uri="{FF2B5EF4-FFF2-40B4-BE49-F238E27FC236}">
                  <a16:creationId xmlns:a16="http://schemas.microsoft.com/office/drawing/2014/main" id="{660F8CA9-CD9A-4634-9189-19971D25B98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827;p38">
              <a:extLst>
                <a:ext uri="{FF2B5EF4-FFF2-40B4-BE49-F238E27FC236}">
                  <a16:creationId xmlns:a16="http://schemas.microsoft.com/office/drawing/2014/main" id="{D34B3DBC-0421-4B26-B3DC-0F7E94792BE2}"/>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828;p38">
              <a:extLst>
                <a:ext uri="{FF2B5EF4-FFF2-40B4-BE49-F238E27FC236}">
                  <a16:creationId xmlns:a16="http://schemas.microsoft.com/office/drawing/2014/main" id="{C5579814-1C73-44F7-9011-E2EDA29CCAC3}"/>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829;p38">
              <a:extLst>
                <a:ext uri="{FF2B5EF4-FFF2-40B4-BE49-F238E27FC236}">
                  <a16:creationId xmlns:a16="http://schemas.microsoft.com/office/drawing/2014/main" id="{89039945-9B9F-4EC8-B9A6-E330A89B59BE}"/>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830;p38">
              <a:extLst>
                <a:ext uri="{FF2B5EF4-FFF2-40B4-BE49-F238E27FC236}">
                  <a16:creationId xmlns:a16="http://schemas.microsoft.com/office/drawing/2014/main" id="{C3842567-8F81-4950-9A1E-EEDD49AC2CB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431;p88">
            <a:extLst>
              <a:ext uri="{FF2B5EF4-FFF2-40B4-BE49-F238E27FC236}">
                <a16:creationId xmlns:a16="http://schemas.microsoft.com/office/drawing/2014/main" id="{7E135510-AEED-4736-8554-074FA02272CF}"/>
              </a:ext>
            </a:extLst>
          </p:cNvPr>
          <p:cNvGrpSpPr/>
          <p:nvPr/>
        </p:nvGrpSpPr>
        <p:grpSpPr>
          <a:xfrm>
            <a:off x="7070569" y="3735223"/>
            <a:ext cx="361835" cy="356432"/>
            <a:chOff x="5359818" y="1996466"/>
            <a:chExt cx="361835" cy="356432"/>
          </a:xfrm>
        </p:grpSpPr>
        <p:sp>
          <p:nvSpPr>
            <p:cNvPr id="128" name="Google Shape;12432;p88">
              <a:extLst>
                <a:ext uri="{FF2B5EF4-FFF2-40B4-BE49-F238E27FC236}">
                  <a16:creationId xmlns:a16="http://schemas.microsoft.com/office/drawing/2014/main" id="{C11D263A-E9B4-4E67-B80A-4C91380B1F37}"/>
                </a:ext>
              </a:extLst>
            </p:cNvPr>
            <p:cNvSpPr/>
            <p:nvPr/>
          </p:nvSpPr>
          <p:spPr>
            <a:xfrm>
              <a:off x="5370309" y="2153097"/>
              <a:ext cx="93160" cy="103651"/>
            </a:xfrm>
            <a:custGeom>
              <a:avLst/>
              <a:gdLst/>
              <a:ahLst/>
              <a:cxnLst/>
              <a:rect l="l" t="t" r="r" b="b"/>
              <a:pathLst>
                <a:path w="3552" h="3952" extrusionOk="0">
                  <a:moveTo>
                    <a:pt x="1035" y="1"/>
                  </a:moveTo>
                  <a:cubicBezTo>
                    <a:pt x="924" y="1"/>
                    <a:pt x="837" y="87"/>
                    <a:pt x="837" y="198"/>
                  </a:cubicBezTo>
                  <a:lnTo>
                    <a:pt x="837" y="1492"/>
                  </a:lnTo>
                  <a:cubicBezTo>
                    <a:pt x="837" y="1502"/>
                    <a:pt x="837" y="1507"/>
                    <a:pt x="837" y="1516"/>
                  </a:cubicBezTo>
                  <a:lnTo>
                    <a:pt x="837" y="1521"/>
                  </a:lnTo>
                  <a:cubicBezTo>
                    <a:pt x="837" y="1531"/>
                    <a:pt x="833" y="1536"/>
                    <a:pt x="833" y="1540"/>
                  </a:cubicBezTo>
                  <a:cubicBezTo>
                    <a:pt x="833" y="1550"/>
                    <a:pt x="828" y="1555"/>
                    <a:pt x="823" y="1564"/>
                  </a:cubicBezTo>
                  <a:cubicBezTo>
                    <a:pt x="823" y="1574"/>
                    <a:pt x="818" y="1579"/>
                    <a:pt x="813" y="1584"/>
                  </a:cubicBezTo>
                  <a:lnTo>
                    <a:pt x="813" y="1588"/>
                  </a:lnTo>
                  <a:cubicBezTo>
                    <a:pt x="813" y="1593"/>
                    <a:pt x="809" y="1598"/>
                    <a:pt x="804" y="1603"/>
                  </a:cubicBezTo>
                  <a:lnTo>
                    <a:pt x="799" y="1608"/>
                  </a:lnTo>
                  <a:lnTo>
                    <a:pt x="784" y="1622"/>
                  </a:lnTo>
                  <a:lnTo>
                    <a:pt x="765" y="1637"/>
                  </a:lnTo>
                  <a:lnTo>
                    <a:pt x="760" y="1637"/>
                  </a:lnTo>
                  <a:lnTo>
                    <a:pt x="741" y="1646"/>
                  </a:lnTo>
                  <a:cubicBezTo>
                    <a:pt x="718" y="1656"/>
                    <a:pt x="695" y="1660"/>
                    <a:pt x="672" y="1660"/>
                  </a:cubicBezTo>
                  <a:cubicBezTo>
                    <a:pt x="581" y="1660"/>
                    <a:pt x="501" y="1588"/>
                    <a:pt x="501" y="1487"/>
                  </a:cubicBezTo>
                  <a:lnTo>
                    <a:pt x="501" y="1223"/>
                  </a:lnTo>
                  <a:lnTo>
                    <a:pt x="703" y="1179"/>
                  </a:lnTo>
                  <a:lnTo>
                    <a:pt x="438" y="1146"/>
                  </a:lnTo>
                  <a:lnTo>
                    <a:pt x="395" y="1141"/>
                  </a:lnTo>
                  <a:lnTo>
                    <a:pt x="255" y="1141"/>
                  </a:lnTo>
                  <a:lnTo>
                    <a:pt x="236" y="1146"/>
                  </a:lnTo>
                  <a:lnTo>
                    <a:pt x="221" y="1151"/>
                  </a:lnTo>
                  <a:lnTo>
                    <a:pt x="202" y="1155"/>
                  </a:lnTo>
                  <a:lnTo>
                    <a:pt x="188" y="1165"/>
                  </a:lnTo>
                  <a:lnTo>
                    <a:pt x="173" y="1170"/>
                  </a:lnTo>
                  <a:cubicBezTo>
                    <a:pt x="169" y="1175"/>
                    <a:pt x="159" y="1179"/>
                    <a:pt x="149" y="1189"/>
                  </a:cubicBezTo>
                  <a:cubicBezTo>
                    <a:pt x="0" y="1314"/>
                    <a:pt x="24" y="1733"/>
                    <a:pt x="48" y="2103"/>
                  </a:cubicBezTo>
                  <a:cubicBezTo>
                    <a:pt x="77" y="2623"/>
                    <a:pt x="630" y="3138"/>
                    <a:pt x="837" y="3297"/>
                  </a:cubicBezTo>
                  <a:cubicBezTo>
                    <a:pt x="881" y="3330"/>
                    <a:pt x="905" y="3378"/>
                    <a:pt x="905" y="3436"/>
                  </a:cubicBezTo>
                  <a:lnTo>
                    <a:pt x="905" y="3951"/>
                  </a:lnTo>
                  <a:lnTo>
                    <a:pt x="3065" y="3951"/>
                  </a:lnTo>
                  <a:lnTo>
                    <a:pt x="3065" y="3234"/>
                  </a:lnTo>
                  <a:cubicBezTo>
                    <a:pt x="3065" y="3181"/>
                    <a:pt x="3089" y="3133"/>
                    <a:pt x="3128" y="3104"/>
                  </a:cubicBezTo>
                  <a:cubicBezTo>
                    <a:pt x="3527" y="2763"/>
                    <a:pt x="3551" y="1997"/>
                    <a:pt x="3527" y="1733"/>
                  </a:cubicBezTo>
                  <a:cubicBezTo>
                    <a:pt x="3518" y="1728"/>
                    <a:pt x="3518" y="1723"/>
                    <a:pt x="3518" y="1718"/>
                  </a:cubicBezTo>
                  <a:lnTo>
                    <a:pt x="3518" y="703"/>
                  </a:lnTo>
                  <a:cubicBezTo>
                    <a:pt x="3513" y="655"/>
                    <a:pt x="3498" y="612"/>
                    <a:pt x="3469" y="578"/>
                  </a:cubicBezTo>
                  <a:lnTo>
                    <a:pt x="3479" y="568"/>
                  </a:lnTo>
                  <a:lnTo>
                    <a:pt x="3426" y="540"/>
                  </a:lnTo>
                  <a:cubicBezTo>
                    <a:pt x="3402" y="520"/>
                    <a:pt x="3373" y="511"/>
                    <a:pt x="3344" y="506"/>
                  </a:cubicBezTo>
                  <a:lnTo>
                    <a:pt x="3296" y="506"/>
                  </a:lnTo>
                  <a:cubicBezTo>
                    <a:pt x="3186" y="506"/>
                    <a:pt x="3099" y="597"/>
                    <a:pt x="3099" y="708"/>
                  </a:cubicBezTo>
                  <a:lnTo>
                    <a:pt x="3099" y="1141"/>
                  </a:lnTo>
                  <a:cubicBezTo>
                    <a:pt x="3099" y="1146"/>
                    <a:pt x="3099" y="1155"/>
                    <a:pt x="3099" y="1160"/>
                  </a:cubicBezTo>
                  <a:lnTo>
                    <a:pt x="3099" y="1165"/>
                  </a:lnTo>
                  <a:cubicBezTo>
                    <a:pt x="3094" y="1175"/>
                    <a:pt x="3094" y="1179"/>
                    <a:pt x="3094" y="1189"/>
                  </a:cubicBezTo>
                  <a:cubicBezTo>
                    <a:pt x="3089" y="1194"/>
                    <a:pt x="3089" y="1199"/>
                    <a:pt x="3084" y="1208"/>
                  </a:cubicBezTo>
                  <a:lnTo>
                    <a:pt x="3084" y="1213"/>
                  </a:lnTo>
                  <a:cubicBezTo>
                    <a:pt x="3084" y="1218"/>
                    <a:pt x="3080" y="1223"/>
                    <a:pt x="3075" y="1228"/>
                  </a:cubicBezTo>
                  <a:lnTo>
                    <a:pt x="3075" y="1232"/>
                  </a:lnTo>
                  <a:cubicBezTo>
                    <a:pt x="3070" y="1237"/>
                    <a:pt x="3070" y="1242"/>
                    <a:pt x="3065" y="1247"/>
                  </a:cubicBezTo>
                  <a:lnTo>
                    <a:pt x="3060" y="1252"/>
                  </a:lnTo>
                  <a:lnTo>
                    <a:pt x="3046" y="1266"/>
                  </a:lnTo>
                  <a:lnTo>
                    <a:pt x="3041" y="1271"/>
                  </a:lnTo>
                  <a:cubicBezTo>
                    <a:pt x="3036" y="1276"/>
                    <a:pt x="3032" y="1276"/>
                    <a:pt x="3027" y="1281"/>
                  </a:cubicBezTo>
                  <a:lnTo>
                    <a:pt x="3022" y="1281"/>
                  </a:lnTo>
                  <a:lnTo>
                    <a:pt x="3003" y="1290"/>
                  </a:lnTo>
                  <a:lnTo>
                    <a:pt x="2998" y="1290"/>
                  </a:lnTo>
                  <a:cubicBezTo>
                    <a:pt x="2974" y="1301"/>
                    <a:pt x="2950" y="1306"/>
                    <a:pt x="2927" y="1306"/>
                  </a:cubicBezTo>
                  <a:cubicBezTo>
                    <a:pt x="2836" y="1306"/>
                    <a:pt x="2757" y="1231"/>
                    <a:pt x="2757" y="1131"/>
                  </a:cubicBezTo>
                  <a:lnTo>
                    <a:pt x="2757" y="549"/>
                  </a:lnTo>
                  <a:cubicBezTo>
                    <a:pt x="2757" y="501"/>
                    <a:pt x="2743" y="458"/>
                    <a:pt x="2709" y="419"/>
                  </a:cubicBezTo>
                  <a:lnTo>
                    <a:pt x="2724" y="414"/>
                  </a:lnTo>
                  <a:lnTo>
                    <a:pt x="2671" y="386"/>
                  </a:lnTo>
                  <a:cubicBezTo>
                    <a:pt x="2642" y="366"/>
                    <a:pt x="2618" y="357"/>
                    <a:pt x="2584" y="352"/>
                  </a:cubicBezTo>
                  <a:lnTo>
                    <a:pt x="2536" y="352"/>
                  </a:lnTo>
                  <a:cubicBezTo>
                    <a:pt x="2464" y="352"/>
                    <a:pt x="2396" y="395"/>
                    <a:pt x="2363" y="463"/>
                  </a:cubicBezTo>
                  <a:lnTo>
                    <a:pt x="2358" y="472"/>
                  </a:lnTo>
                  <a:lnTo>
                    <a:pt x="2358" y="1030"/>
                  </a:lnTo>
                  <a:cubicBezTo>
                    <a:pt x="2358" y="1040"/>
                    <a:pt x="2358" y="1045"/>
                    <a:pt x="2358" y="1054"/>
                  </a:cubicBezTo>
                  <a:lnTo>
                    <a:pt x="2358" y="1059"/>
                  </a:lnTo>
                  <a:cubicBezTo>
                    <a:pt x="2353" y="1064"/>
                    <a:pt x="2353" y="1074"/>
                    <a:pt x="2353" y="1078"/>
                  </a:cubicBezTo>
                  <a:cubicBezTo>
                    <a:pt x="2348" y="1083"/>
                    <a:pt x="2348" y="1093"/>
                    <a:pt x="2343" y="1098"/>
                  </a:cubicBezTo>
                  <a:lnTo>
                    <a:pt x="2343" y="1103"/>
                  </a:lnTo>
                  <a:cubicBezTo>
                    <a:pt x="2343" y="1112"/>
                    <a:pt x="2339" y="1117"/>
                    <a:pt x="2334" y="1122"/>
                  </a:cubicBezTo>
                  <a:cubicBezTo>
                    <a:pt x="2329" y="1131"/>
                    <a:pt x="2324" y="1136"/>
                    <a:pt x="2319" y="1141"/>
                  </a:cubicBezTo>
                  <a:lnTo>
                    <a:pt x="2319" y="1146"/>
                  </a:lnTo>
                  <a:lnTo>
                    <a:pt x="2305" y="1155"/>
                  </a:lnTo>
                  <a:lnTo>
                    <a:pt x="2300" y="1160"/>
                  </a:lnTo>
                  <a:lnTo>
                    <a:pt x="2286" y="1175"/>
                  </a:lnTo>
                  <a:lnTo>
                    <a:pt x="2281" y="1175"/>
                  </a:lnTo>
                  <a:lnTo>
                    <a:pt x="2262" y="1184"/>
                  </a:lnTo>
                  <a:cubicBezTo>
                    <a:pt x="2240" y="1194"/>
                    <a:pt x="2217" y="1198"/>
                    <a:pt x="2195" y="1198"/>
                  </a:cubicBezTo>
                  <a:cubicBezTo>
                    <a:pt x="2103" y="1198"/>
                    <a:pt x="2021" y="1122"/>
                    <a:pt x="2021" y="1021"/>
                  </a:cubicBezTo>
                  <a:lnTo>
                    <a:pt x="2021" y="414"/>
                  </a:lnTo>
                  <a:cubicBezTo>
                    <a:pt x="2021" y="366"/>
                    <a:pt x="2002" y="318"/>
                    <a:pt x="1973" y="285"/>
                  </a:cubicBezTo>
                  <a:lnTo>
                    <a:pt x="1983" y="280"/>
                  </a:lnTo>
                  <a:lnTo>
                    <a:pt x="1930" y="246"/>
                  </a:lnTo>
                  <a:cubicBezTo>
                    <a:pt x="1906" y="232"/>
                    <a:pt x="1877" y="222"/>
                    <a:pt x="1848" y="217"/>
                  </a:cubicBezTo>
                  <a:lnTo>
                    <a:pt x="1800" y="217"/>
                  </a:lnTo>
                  <a:cubicBezTo>
                    <a:pt x="1728" y="217"/>
                    <a:pt x="1660" y="256"/>
                    <a:pt x="1626" y="323"/>
                  </a:cubicBezTo>
                  <a:lnTo>
                    <a:pt x="1622" y="333"/>
                  </a:lnTo>
                  <a:lnTo>
                    <a:pt x="1622" y="1030"/>
                  </a:lnTo>
                  <a:cubicBezTo>
                    <a:pt x="1622" y="1040"/>
                    <a:pt x="1622" y="1045"/>
                    <a:pt x="1622" y="1054"/>
                  </a:cubicBezTo>
                  <a:lnTo>
                    <a:pt x="1622" y="1059"/>
                  </a:lnTo>
                  <a:cubicBezTo>
                    <a:pt x="1622" y="1064"/>
                    <a:pt x="1617" y="1074"/>
                    <a:pt x="1617" y="1078"/>
                  </a:cubicBezTo>
                  <a:cubicBezTo>
                    <a:pt x="1612" y="1083"/>
                    <a:pt x="1612" y="1093"/>
                    <a:pt x="1607" y="1098"/>
                  </a:cubicBezTo>
                  <a:lnTo>
                    <a:pt x="1607" y="1103"/>
                  </a:lnTo>
                  <a:cubicBezTo>
                    <a:pt x="1607" y="1112"/>
                    <a:pt x="1602" y="1117"/>
                    <a:pt x="1598" y="1122"/>
                  </a:cubicBezTo>
                  <a:cubicBezTo>
                    <a:pt x="1598" y="1131"/>
                    <a:pt x="1593" y="1136"/>
                    <a:pt x="1588" y="1141"/>
                  </a:cubicBezTo>
                  <a:lnTo>
                    <a:pt x="1583" y="1146"/>
                  </a:lnTo>
                  <a:lnTo>
                    <a:pt x="1569" y="1155"/>
                  </a:lnTo>
                  <a:lnTo>
                    <a:pt x="1564" y="1160"/>
                  </a:lnTo>
                  <a:lnTo>
                    <a:pt x="1550" y="1175"/>
                  </a:lnTo>
                  <a:lnTo>
                    <a:pt x="1545" y="1175"/>
                  </a:lnTo>
                  <a:lnTo>
                    <a:pt x="1525" y="1184"/>
                  </a:lnTo>
                  <a:cubicBezTo>
                    <a:pt x="1503" y="1194"/>
                    <a:pt x="1481" y="1198"/>
                    <a:pt x="1459" y="1198"/>
                  </a:cubicBezTo>
                  <a:cubicBezTo>
                    <a:pt x="1367" y="1198"/>
                    <a:pt x="1285" y="1122"/>
                    <a:pt x="1285" y="1021"/>
                  </a:cubicBezTo>
                  <a:lnTo>
                    <a:pt x="1285" y="198"/>
                  </a:lnTo>
                  <a:cubicBezTo>
                    <a:pt x="1285" y="150"/>
                    <a:pt x="1270" y="106"/>
                    <a:pt x="1237" y="68"/>
                  </a:cubicBezTo>
                  <a:lnTo>
                    <a:pt x="1251" y="63"/>
                  </a:lnTo>
                  <a:lnTo>
                    <a:pt x="1198" y="34"/>
                  </a:lnTo>
                  <a:cubicBezTo>
                    <a:pt x="1174" y="15"/>
                    <a:pt x="1145" y="5"/>
                    <a:pt x="1112" y="1"/>
                  </a:cubicBez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433;p88">
              <a:extLst>
                <a:ext uri="{FF2B5EF4-FFF2-40B4-BE49-F238E27FC236}">
                  <a16:creationId xmlns:a16="http://schemas.microsoft.com/office/drawing/2014/main" id="{75AF4BAB-45F5-4182-B762-7B08BB06DB08}"/>
                </a:ext>
              </a:extLst>
            </p:cNvPr>
            <p:cNvSpPr/>
            <p:nvPr/>
          </p:nvSpPr>
          <p:spPr>
            <a:xfrm>
              <a:off x="5502941" y="2010576"/>
              <a:ext cx="100346" cy="118837"/>
            </a:xfrm>
            <a:custGeom>
              <a:avLst/>
              <a:gdLst/>
              <a:ahLst/>
              <a:cxnLst/>
              <a:rect l="l" t="t" r="r" b="b"/>
              <a:pathLst>
                <a:path w="3826" h="4531" extrusionOk="0">
                  <a:moveTo>
                    <a:pt x="1515" y="0"/>
                  </a:moveTo>
                  <a:cubicBezTo>
                    <a:pt x="1479" y="0"/>
                    <a:pt x="1445" y="11"/>
                    <a:pt x="1415" y="31"/>
                  </a:cubicBezTo>
                  <a:cubicBezTo>
                    <a:pt x="1367" y="55"/>
                    <a:pt x="1338" y="98"/>
                    <a:pt x="1323" y="151"/>
                  </a:cubicBezTo>
                  <a:lnTo>
                    <a:pt x="939" y="1585"/>
                  </a:lnTo>
                  <a:cubicBezTo>
                    <a:pt x="934" y="1595"/>
                    <a:pt x="934" y="1604"/>
                    <a:pt x="929" y="1609"/>
                  </a:cubicBezTo>
                  <a:lnTo>
                    <a:pt x="929" y="1619"/>
                  </a:lnTo>
                  <a:cubicBezTo>
                    <a:pt x="924" y="1624"/>
                    <a:pt x="919" y="1633"/>
                    <a:pt x="914" y="1638"/>
                  </a:cubicBezTo>
                  <a:cubicBezTo>
                    <a:pt x="910" y="1643"/>
                    <a:pt x="905" y="1653"/>
                    <a:pt x="900" y="1657"/>
                  </a:cubicBezTo>
                  <a:lnTo>
                    <a:pt x="895" y="1662"/>
                  </a:lnTo>
                  <a:lnTo>
                    <a:pt x="881" y="1677"/>
                  </a:lnTo>
                  <a:lnTo>
                    <a:pt x="876" y="1681"/>
                  </a:lnTo>
                  <a:cubicBezTo>
                    <a:pt x="871" y="1686"/>
                    <a:pt x="866" y="1686"/>
                    <a:pt x="857" y="1691"/>
                  </a:cubicBezTo>
                  <a:lnTo>
                    <a:pt x="847" y="1696"/>
                  </a:lnTo>
                  <a:cubicBezTo>
                    <a:pt x="822" y="1709"/>
                    <a:pt x="795" y="1716"/>
                    <a:pt x="769" y="1716"/>
                  </a:cubicBezTo>
                  <a:cubicBezTo>
                    <a:pt x="700" y="1716"/>
                    <a:pt x="634" y="1673"/>
                    <a:pt x="607" y="1600"/>
                  </a:cubicBezTo>
                  <a:lnTo>
                    <a:pt x="602" y="1585"/>
                  </a:lnTo>
                  <a:lnTo>
                    <a:pt x="380" y="1494"/>
                  </a:lnTo>
                  <a:lnTo>
                    <a:pt x="149" y="1393"/>
                  </a:lnTo>
                  <a:lnTo>
                    <a:pt x="135" y="1441"/>
                  </a:lnTo>
                  <a:cubicBezTo>
                    <a:pt x="82" y="1624"/>
                    <a:pt x="44" y="1811"/>
                    <a:pt x="15" y="2004"/>
                  </a:cubicBezTo>
                  <a:cubicBezTo>
                    <a:pt x="5" y="2062"/>
                    <a:pt x="0" y="2119"/>
                    <a:pt x="5" y="2177"/>
                  </a:cubicBezTo>
                  <a:cubicBezTo>
                    <a:pt x="15" y="2687"/>
                    <a:pt x="409" y="3212"/>
                    <a:pt x="491" y="3322"/>
                  </a:cubicBezTo>
                  <a:lnTo>
                    <a:pt x="510" y="3342"/>
                  </a:lnTo>
                  <a:cubicBezTo>
                    <a:pt x="534" y="3370"/>
                    <a:pt x="549" y="3409"/>
                    <a:pt x="549" y="3452"/>
                  </a:cubicBezTo>
                  <a:lnTo>
                    <a:pt x="549" y="4530"/>
                  </a:lnTo>
                  <a:lnTo>
                    <a:pt x="2685" y="4530"/>
                  </a:lnTo>
                  <a:lnTo>
                    <a:pt x="2685" y="3827"/>
                  </a:lnTo>
                  <a:cubicBezTo>
                    <a:pt x="2685" y="3760"/>
                    <a:pt x="2724" y="3702"/>
                    <a:pt x="2781" y="3674"/>
                  </a:cubicBezTo>
                  <a:cubicBezTo>
                    <a:pt x="3344" y="3385"/>
                    <a:pt x="3484" y="2442"/>
                    <a:pt x="3484" y="2432"/>
                  </a:cubicBezTo>
                  <a:cubicBezTo>
                    <a:pt x="3489" y="2427"/>
                    <a:pt x="3489" y="2418"/>
                    <a:pt x="3489" y="2413"/>
                  </a:cubicBezTo>
                  <a:lnTo>
                    <a:pt x="3811" y="1253"/>
                  </a:lnTo>
                  <a:cubicBezTo>
                    <a:pt x="3826" y="1191"/>
                    <a:pt x="3806" y="1128"/>
                    <a:pt x="3763" y="1080"/>
                  </a:cubicBezTo>
                  <a:lnTo>
                    <a:pt x="3773" y="1075"/>
                  </a:lnTo>
                  <a:lnTo>
                    <a:pt x="3715" y="1042"/>
                  </a:lnTo>
                  <a:cubicBezTo>
                    <a:pt x="3696" y="1032"/>
                    <a:pt x="3676" y="1027"/>
                    <a:pt x="3657" y="1022"/>
                  </a:cubicBezTo>
                  <a:lnTo>
                    <a:pt x="3638" y="1017"/>
                  </a:lnTo>
                  <a:cubicBezTo>
                    <a:pt x="3621" y="1013"/>
                    <a:pt x="3603" y="1011"/>
                    <a:pt x="3587" y="1011"/>
                  </a:cubicBezTo>
                  <a:cubicBezTo>
                    <a:pt x="3496" y="1011"/>
                    <a:pt x="3418" y="1073"/>
                    <a:pt x="3397" y="1167"/>
                  </a:cubicBezTo>
                  <a:lnTo>
                    <a:pt x="3205" y="1768"/>
                  </a:lnTo>
                  <a:cubicBezTo>
                    <a:pt x="3205" y="1778"/>
                    <a:pt x="3200" y="1783"/>
                    <a:pt x="3195" y="1792"/>
                  </a:cubicBezTo>
                  <a:lnTo>
                    <a:pt x="3195" y="1802"/>
                  </a:lnTo>
                  <a:lnTo>
                    <a:pt x="3186" y="1811"/>
                  </a:lnTo>
                  <a:cubicBezTo>
                    <a:pt x="3166" y="1840"/>
                    <a:pt x="3142" y="1864"/>
                    <a:pt x="3109" y="1874"/>
                  </a:cubicBezTo>
                  <a:lnTo>
                    <a:pt x="3094" y="1884"/>
                  </a:lnTo>
                  <a:cubicBezTo>
                    <a:pt x="3077" y="1888"/>
                    <a:pt x="3059" y="1891"/>
                    <a:pt x="3041" y="1891"/>
                  </a:cubicBezTo>
                  <a:cubicBezTo>
                    <a:pt x="3023" y="1891"/>
                    <a:pt x="3005" y="1888"/>
                    <a:pt x="2988" y="1884"/>
                  </a:cubicBezTo>
                  <a:cubicBezTo>
                    <a:pt x="2897" y="1855"/>
                    <a:pt x="2849" y="1758"/>
                    <a:pt x="2878" y="1667"/>
                  </a:cubicBezTo>
                  <a:lnTo>
                    <a:pt x="3061" y="1080"/>
                  </a:lnTo>
                  <a:lnTo>
                    <a:pt x="3094" y="936"/>
                  </a:lnTo>
                  <a:cubicBezTo>
                    <a:pt x="3109" y="873"/>
                    <a:pt x="3094" y="806"/>
                    <a:pt x="3046" y="758"/>
                  </a:cubicBezTo>
                  <a:lnTo>
                    <a:pt x="3061" y="748"/>
                  </a:lnTo>
                  <a:lnTo>
                    <a:pt x="2993" y="714"/>
                  </a:lnTo>
                  <a:lnTo>
                    <a:pt x="2974" y="705"/>
                  </a:lnTo>
                  <a:lnTo>
                    <a:pt x="2950" y="700"/>
                  </a:lnTo>
                  <a:lnTo>
                    <a:pt x="2931" y="695"/>
                  </a:lnTo>
                  <a:cubicBezTo>
                    <a:pt x="2914" y="691"/>
                    <a:pt x="2897" y="689"/>
                    <a:pt x="2881" y="689"/>
                  </a:cubicBezTo>
                  <a:cubicBezTo>
                    <a:pt x="2818" y="689"/>
                    <a:pt x="2762" y="718"/>
                    <a:pt x="2724" y="767"/>
                  </a:cubicBezTo>
                  <a:lnTo>
                    <a:pt x="2719" y="777"/>
                  </a:lnTo>
                  <a:lnTo>
                    <a:pt x="2507" y="1489"/>
                  </a:lnTo>
                  <a:cubicBezTo>
                    <a:pt x="2502" y="1499"/>
                    <a:pt x="2502" y="1503"/>
                    <a:pt x="2498" y="1513"/>
                  </a:cubicBezTo>
                  <a:lnTo>
                    <a:pt x="2498" y="1518"/>
                  </a:lnTo>
                  <a:cubicBezTo>
                    <a:pt x="2493" y="1527"/>
                    <a:pt x="2493" y="1532"/>
                    <a:pt x="2488" y="1537"/>
                  </a:cubicBezTo>
                  <a:lnTo>
                    <a:pt x="2488" y="1542"/>
                  </a:lnTo>
                  <a:cubicBezTo>
                    <a:pt x="2483" y="1547"/>
                    <a:pt x="2478" y="1552"/>
                    <a:pt x="2474" y="1556"/>
                  </a:cubicBezTo>
                  <a:lnTo>
                    <a:pt x="2469" y="1566"/>
                  </a:lnTo>
                  <a:lnTo>
                    <a:pt x="2459" y="1571"/>
                  </a:lnTo>
                  <a:cubicBezTo>
                    <a:pt x="2445" y="1585"/>
                    <a:pt x="2430" y="1590"/>
                    <a:pt x="2416" y="1600"/>
                  </a:cubicBezTo>
                  <a:cubicBezTo>
                    <a:pt x="2392" y="1609"/>
                    <a:pt x="2372" y="1614"/>
                    <a:pt x="2348" y="1614"/>
                  </a:cubicBezTo>
                  <a:cubicBezTo>
                    <a:pt x="2233" y="1614"/>
                    <a:pt x="2146" y="1503"/>
                    <a:pt x="2180" y="1393"/>
                  </a:cubicBezTo>
                  <a:lnTo>
                    <a:pt x="2406" y="628"/>
                  </a:lnTo>
                  <a:cubicBezTo>
                    <a:pt x="2421" y="565"/>
                    <a:pt x="2406" y="498"/>
                    <a:pt x="2363" y="450"/>
                  </a:cubicBezTo>
                  <a:lnTo>
                    <a:pt x="2372" y="445"/>
                  </a:lnTo>
                  <a:lnTo>
                    <a:pt x="2315" y="416"/>
                  </a:lnTo>
                  <a:cubicBezTo>
                    <a:pt x="2300" y="406"/>
                    <a:pt x="2281" y="397"/>
                    <a:pt x="2262" y="392"/>
                  </a:cubicBezTo>
                  <a:lnTo>
                    <a:pt x="2238" y="387"/>
                  </a:lnTo>
                  <a:cubicBezTo>
                    <a:pt x="2223" y="383"/>
                    <a:pt x="2207" y="381"/>
                    <a:pt x="2192" y="381"/>
                  </a:cubicBezTo>
                  <a:cubicBezTo>
                    <a:pt x="2135" y="381"/>
                    <a:pt x="2079" y="409"/>
                    <a:pt x="2040" y="454"/>
                  </a:cubicBezTo>
                  <a:lnTo>
                    <a:pt x="2036" y="459"/>
                  </a:lnTo>
                  <a:lnTo>
                    <a:pt x="1785" y="1321"/>
                  </a:lnTo>
                  <a:cubicBezTo>
                    <a:pt x="1785" y="1330"/>
                    <a:pt x="1781" y="1335"/>
                    <a:pt x="1776" y="1345"/>
                  </a:cubicBezTo>
                  <a:lnTo>
                    <a:pt x="1776" y="1349"/>
                  </a:lnTo>
                  <a:cubicBezTo>
                    <a:pt x="1776" y="1354"/>
                    <a:pt x="1771" y="1364"/>
                    <a:pt x="1766" y="1369"/>
                  </a:cubicBezTo>
                  <a:lnTo>
                    <a:pt x="1761" y="1374"/>
                  </a:lnTo>
                  <a:cubicBezTo>
                    <a:pt x="1757" y="1378"/>
                    <a:pt x="1757" y="1383"/>
                    <a:pt x="1752" y="1388"/>
                  </a:cubicBezTo>
                  <a:lnTo>
                    <a:pt x="1742" y="1398"/>
                  </a:lnTo>
                  <a:lnTo>
                    <a:pt x="1737" y="1402"/>
                  </a:lnTo>
                  <a:cubicBezTo>
                    <a:pt x="1723" y="1412"/>
                    <a:pt x="1708" y="1422"/>
                    <a:pt x="1694" y="1431"/>
                  </a:cubicBezTo>
                  <a:lnTo>
                    <a:pt x="1680" y="1436"/>
                  </a:lnTo>
                  <a:cubicBezTo>
                    <a:pt x="1660" y="1441"/>
                    <a:pt x="1641" y="1446"/>
                    <a:pt x="1622" y="1446"/>
                  </a:cubicBezTo>
                  <a:cubicBezTo>
                    <a:pt x="1506" y="1446"/>
                    <a:pt x="1425" y="1335"/>
                    <a:pt x="1453" y="1224"/>
                  </a:cubicBezTo>
                  <a:lnTo>
                    <a:pt x="1708" y="339"/>
                  </a:lnTo>
                  <a:lnTo>
                    <a:pt x="1732" y="248"/>
                  </a:lnTo>
                  <a:cubicBezTo>
                    <a:pt x="1742" y="195"/>
                    <a:pt x="1737" y="142"/>
                    <a:pt x="1708" y="98"/>
                  </a:cubicBezTo>
                  <a:cubicBezTo>
                    <a:pt x="1699" y="89"/>
                    <a:pt x="1694" y="79"/>
                    <a:pt x="1684" y="70"/>
                  </a:cubicBezTo>
                  <a:lnTo>
                    <a:pt x="1699" y="65"/>
                  </a:lnTo>
                  <a:lnTo>
                    <a:pt x="1641" y="31"/>
                  </a:lnTo>
                  <a:cubicBezTo>
                    <a:pt x="1622" y="21"/>
                    <a:pt x="1603" y="17"/>
                    <a:pt x="1583" y="12"/>
                  </a:cubicBezTo>
                  <a:lnTo>
                    <a:pt x="1564" y="7"/>
                  </a:lnTo>
                  <a:cubicBezTo>
                    <a:pt x="1548" y="3"/>
                    <a:pt x="1531" y="0"/>
                    <a:pt x="1515" y="0"/>
                  </a:cubicBez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2434;p88">
              <a:extLst>
                <a:ext uri="{FF2B5EF4-FFF2-40B4-BE49-F238E27FC236}">
                  <a16:creationId xmlns:a16="http://schemas.microsoft.com/office/drawing/2014/main" id="{FDE015B7-3904-4CDE-A78C-F04DEF700B6A}"/>
                </a:ext>
              </a:extLst>
            </p:cNvPr>
            <p:cNvSpPr/>
            <p:nvPr/>
          </p:nvSpPr>
          <p:spPr>
            <a:xfrm>
              <a:off x="5617529" y="2121938"/>
              <a:ext cx="93160" cy="103625"/>
            </a:xfrm>
            <a:custGeom>
              <a:avLst/>
              <a:gdLst/>
              <a:ahLst/>
              <a:cxnLst/>
              <a:rect l="l" t="t" r="r" b="b"/>
              <a:pathLst>
                <a:path w="3552" h="3951" extrusionOk="0">
                  <a:moveTo>
                    <a:pt x="1040" y="0"/>
                  </a:moveTo>
                  <a:cubicBezTo>
                    <a:pt x="929" y="0"/>
                    <a:pt x="842" y="87"/>
                    <a:pt x="842" y="197"/>
                  </a:cubicBezTo>
                  <a:lnTo>
                    <a:pt x="842" y="1492"/>
                  </a:lnTo>
                  <a:cubicBezTo>
                    <a:pt x="842" y="1497"/>
                    <a:pt x="842" y="1506"/>
                    <a:pt x="842" y="1516"/>
                  </a:cubicBezTo>
                  <a:lnTo>
                    <a:pt x="842" y="1521"/>
                  </a:lnTo>
                  <a:cubicBezTo>
                    <a:pt x="838" y="1525"/>
                    <a:pt x="838" y="1530"/>
                    <a:pt x="838" y="1540"/>
                  </a:cubicBezTo>
                  <a:cubicBezTo>
                    <a:pt x="833" y="1545"/>
                    <a:pt x="833" y="1554"/>
                    <a:pt x="828" y="1559"/>
                  </a:cubicBezTo>
                  <a:lnTo>
                    <a:pt x="828" y="1564"/>
                  </a:lnTo>
                  <a:cubicBezTo>
                    <a:pt x="828" y="1569"/>
                    <a:pt x="823" y="1574"/>
                    <a:pt x="818" y="1578"/>
                  </a:cubicBezTo>
                  <a:lnTo>
                    <a:pt x="818" y="1583"/>
                  </a:lnTo>
                  <a:cubicBezTo>
                    <a:pt x="814" y="1588"/>
                    <a:pt x="814" y="1598"/>
                    <a:pt x="809" y="1602"/>
                  </a:cubicBezTo>
                  <a:lnTo>
                    <a:pt x="804" y="1607"/>
                  </a:lnTo>
                  <a:lnTo>
                    <a:pt x="789" y="1617"/>
                  </a:lnTo>
                  <a:lnTo>
                    <a:pt x="785" y="1622"/>
                  </a:lnTo>
                  <a:lnTo>
                    <a:pt x="770" y="1631"/>
                  </a:lnTo>
                  <a:lnTo>
                    <a:pt x="765" y="1631"/>
                  </a:lnTo>
                  <a:lnTo>
                    <a:pt x="746" y="1641"/>
                  </a:lnTo>
                  <a:cubicBezTo>
                    <a:pt x="722" y="1652"/>
                    <a:pt x="698" y="1657"/>
                    <a:pt x="675" y="1657"/>
                  </a:cubicBezTo>
                  <a:cubicBezTo>
                    <a:pt x="585" y="1657"/>
                    <a:pt x="506" y="1582"/>
                    <a:pt x="506" y="1482"/>
                  </a:cubicBezTo>
                  <a:lnTo>
                    <a:pt x="506" y="1217"/>
                  </a:lnTo>
                  <a:lnTo>
                    <a:pt x="708" y="1179"/>
                  </a:lnTo>
                  <a:lnTo>
                    <a:pt x="443" y="1145"/>
                  </a:lnTo>
                  <a:lnTo>
                    <a:pt x="395" y="1140"/>
                  </a:lnTo>
                  <a:lnTo>
                    <a:pt x="260" y="1140"/>
                  </a:lnTo>
                  <a:lnTo>
                    <a:pt x="236" y="1145"/>
                  </a:lnTo>
                  <a:lnTo>
                    <a:pt x="222" y="1150"/>
                  </a:lnTo>
                  <a:lnTo>
                    <a:pt x="207" y="1155"/>
                  </a:lnTo>
                  <a:lnTo>
                    <a:pt x="188" y="1165"/>
                  </a:lnTo>
                  <a:lnTo>
                    <a:pt x="178" y="1169"/>
                  </a:lnTo>
                  <a:cubicBezTo>
                    <a:pt x="169" y="1174"/>
                    <a:pt x="159" y="1179"/>
                    <a:pt x="154" y="1184"/>
                  </a:cubicBezTo>
                  <a:cubicBezTo>
                    <a:pt x="0" y="1314"/>
                    <a:pt x="24" y="1732"/>
                    <a:pt x="48" y="2103"/>
                  </a:cubicBezTo>
                  <a:cubicBezTo>
                    <a:pt x="87" y="2728"/>
                    <a:pt x="833" y="3287"/>
                    <a:pt x="838" y="3291"/>
                  </a:cubicBezTo>
                  <a:cubicBezTo>
                    <a:pt x="881" y="3325"/>
                    <a:pt x="910" y="3378"/>
                    <a:pt x="910" y="3431"/>
                  </a:cubicBezTo>
                  <a:lnTo>
                    <a:pt x="910" y="3951"/>
                  </a:lnTo>
                  <a:lnTo>
                    <a:pt x="3065" y="3951"/>
                  </a:lnTo>
                  <a:lnTo>
                    <a:pt x="3065" y="3229"/>
                  </a:lnTo>
                  <a:cubicBezTo>
                    <a:pt x="3065" y="3181"/>
                    <a:pt x="3089" y="3133"/>
                    <a:pt x="3128" y="3099"/>
                  </a:cubicBezTo>
                  <a:cubicBezTo>
                    <a:pt x="3532" y="2757"/>
                    <a:pt x="3551" y="1997"/>
                    <a:pt x="3527" y="1732"/>
                  </a:cubicBezTo>
                  <a:cubicBezTo>
                    <a:pt x="3518" y="1728"/>
                    <a:pt x="3508" y="1723"/>
                    <a:pt x="3503" y="1713"/>
                  </a:cubicBezTo>
                  <a:lnTo>
                    <a:pt x="3503" y="698"/>
                  </a:lnTo>
                  <a:cubicBezTo>
                    <a:pt x="3503" y="655"/>
                    <a:pt x="3484" y="606"/>
                    <a:pt x="3455" y="573"/>
                  </a:cubicBezTo>
                  <a:lnTo>
                    <a:pt x="3470" y="568"/>
                  </a:lnTo>
                  <a:lnTo>
                    <a:pt x="3417" y="534"/>
                  </a:lnTo>
                  <a:cubicBezTo>
                    <a:pt x="3393" y="520"/>
                    <a:pt x="3364" y="510"/>
                    <a:pt x="3330" y="505"/>
                  </a:cubicBezTo>
                  <a:lnTo>
                    <a:pt x="3282" y="505"/>
                  </a:lnTo>
                  <a:cubicBezTo>
                    <a:pt x="3176" y="505"/>
                    <a:pt x="3085" y="592"/>
                    <a:pt x="3085" y="703"/>
                  </a:cubicBezTo>
                  <a:lnTo>
                    <a:pt x="3085" y="1136"/>
                  </a:lnTo>
                  <a:cubicBezTo>
                    <a:pt x="3085" y="1145"/>
                    <a:pt x="3085" y="1150"/>
                    <a:pt x="3085" y="1160"/>
                  </a:cubicBezTo>
                  <a:lnTo>
                    <a:pt x="3085" y="1165"/>
                  </a:lnTo>
                  <a:cubicBezTo>
                    <a:pt x="3085" y="1169"/>
                    <a:pt x="3085" y="1179"/>
                    <a:pt x="3080" y="1184"/>
                  </a:cubicBezTo>
                  <a:cubicBezTo>
                    <a:pt x="3080" y="1189"/>
                    <a:pt x="3075" y="1198"/>
                    <a:pt x="3075" y="1203"/>
                  </a:cubicBezTo>
                  <a:lnTo>
                    <a:pt x="3075" y="1208"/>
                  </a:lnTo>
                  <a:cubicBezTo>
                    <a:pt x="3070" y="1213"/>
                    <a:pt x="3065" y="1222"/>
                    <a:pt x="3065" y="1227"/>
                  </a:cubicBezTo>
                  <a:cubicBezTo>
                    <a:pt x="3061" y="1237"/>
                    <a:pt x="3056" y="1242"/>
                    <a:pt x="3051" y="1246"/>
                  </a:cubicBezTo>
                  <a:lnTo>
                    <a:pt x="3046" y="1251"/>
                  </a:lnTo>
                  <a:lnTo>
                    <a:pt x="3037" y="1261"/>
                  </a:lnTo>
                  <a:lnTo>
                    <a:pt x="3032" y="1266"/>
                  </a:lnTo>
                  <a:cubicBezTo>
                    <a:pt x="3027" y="1270"/>
                    <a:pt x="3022" y="1275"/>
                    <a:pt x="3012" y="1280"/>
                  </a:cubicBezTo>
                  <a:lnTo>
                    <a:pt x="3008" y="1280"/>
                  </a:lnTo>
                  <a:lnTo>
                    <a:pt x="2988" y="1290"/>
                  </a:lnTo>
                  <a:lnTo>
                    <a:pt x="2979" y="1290"/>
                  </a:lnTo>
                  <a:cubicBezTo>
                    <a:pt x="2956" y="1299"/>
                    <a:pt x="2932" y="1304"/>
                    <a:pt x="2910" y="1304"/>
                  </a:cubicBezTo>
                  <a:cubicBezTo>
                    <a:pt x="2817" y="1304"/>
                    <a:pt x="2734" y="1231"/>
                    <a:pt x="2738" y="1131"/>
                  </a:cubicBezTo>
                  <a:lnTo>
                    <a:pt x="2738" y="549"/>
                  </a:lnTo>
                  <a:cubicBezTo>
                    <a:pt x="2733" y="501"/>
                    <a:pt x="2719" y="452"/>
                    <a:pt x="2690" y="419"/>
                  </a:cubicBezTo>
                  <a:lnTo>
                    <a:pt x="2700" y="414"/>
                  </a:lnTo>
                  <a:lnTo>
                    <a:pt x="2647" y="380"/>
                  </a:lnTo>
                  <a:cubicBezTo>
                    <a:pt x="2623" y="366"/>
                    <a:pt x="2594" y="356"/>
                    <a:pt x="2565" y="351"/>
                  </a:cubicBezTo>
                  <a:lnTo>
                    <a:pt x="2517" y="351"/>
                  </a:lnTo>
                  <a:cubicBezTo>
                    <a:pt x="2440" y="351"/>
                    <a:pt x="2373" y="395"/>
                    <a:pt x="2339" y="457"/>
                  </a:cubicBezTo>
                  <a:lnTo>
                    <a:pt x="2334" y="467"/>
                  </a:lnTo>
                  <a:lnTo>
                    <a:pt x="2334" y="1025"/>
                  </a:lnTo>
                  <a:cubicBezTo>
                    <a:pt x="2334" y="1035"/>
                    <a:pt x="2334" y="1039"/>
                    <a:pt x="2334" y="1049"/>
                  </a:cubicBezTo>
                  <a:lnTo>
                    <a:pt x="2334" y="1054"/>
                  </a:lnTo>
                  <a:cubicBezTo>
                    <a:pt x="2334" y="1059"/>
                    <a:pt x="2329" y="1068"/>
                    <a:pt x="2329" y="1073"/>
                  </a:cubicBezTo>
                  <a:cubicBezTo>
                    <a:pt x="2329" y="1078"/>
                    <a:pt x="2324" y="1088"/>
                    <a:pt x="2324" y="1092"/>
                  </a:cubicBezTo>
                  <a:lnTo>
                    <a:pt x="2324" y="1097"/>
                  </a:lnTo>
                  <a:cubicBezTo>
                    <a:pt x="2320" y="1102"/>
                    <a:pt x="2315" y="1112"/>
                    <a:pt x="2315" y="1116"/>
                  </a:cubicBezTo>
                  <a:cubicBezTo>
                    <a:pt x="2310" y="1126"/>
                    <a:pt x="2305" y="1131"/>
                    <a:pt x="2300" y="1136"/>
                  </a:cubicBezTo>
                  <a:lnTo>
                    <a:pt x="2296" y="1140"/>
                  </a:lnTo>
                  <a:lnTo>
                    <a:pt x="2281" y="1150"/>
                  </a:lnTo>
                  <a:lnTo>
                    <a:pt x="2281" y="1155"/>
                  </a:lnTo>
                  <a:cubicBezTo>
                    <a:pt x="2276" y="1160"/>
                    <a:pt x="2267" y="1165"/>
                    <a:pt x="2262" y="1169"/>
                  </a:cubicBezTo>
                  <a:lnTo>
                    <a:pt x="2257" y="1169"/>
                  </a:lnTo>
                  <a:lnTo>
                    <a:pt x="2238" y="1179"/>
                  </a:lnTo>
                  <a:lnTo>
                    <a:pt x="2233" y="1179"/>
                  </a:lnTo>
                  <a:cubicBezTo>
                    <a:pt x="2211" y="1189"/>
                    <a:pt x="2188" y="1193"/>
                    <a:pt x="2166" y="1193"/>
                  </a:cubicBezTo>
                  <a:cubicBezTo>
                    <a:pt x="2076" y="1193"/>
                    <a:pt x="1992" y="1121"/>
                    <a:pt x="1992" y="1020"/>
                  </a:cubicBezTo>
                  <a:lnTo>
                    <a:pt x="1992" y="409"/>
                  </a:lnTo>
                  <a:cubicBezTo>
                    <a:pt x="1992" y="361"/>
                    <a:pt x="1978" y="318"/>
                    <a:pt x="1949" y="279"/>
                  </a:cubicBezTo>
                  <a:lnTo>
                    <a:pt x="1959" y="274"/>
                  </a:lnTo>
                  <a:lnTo>
                    <a:pt x="1906" y="246"/>
                  </a:lnTo>
                  <a:cubicBezTo>
                    <a:pt x="1882" y="226"/>
                    <a:pt x="1853" y="217"/>
                    <a:pt x="1824" y="212"/>
                  </a:cubicBezTo>
                  <a:lnTo>
                    <a:pt x="1776" y="212"/>
                  </a:lnTo>
                  <a:cubicBezTo>
                    <a:pt x="1704" y="212"/>
                    <a:pt x="1636" y="255"/>
                    <a:pt x="1598" y="318"/>
                  </a:cubicBezTo>
                  <a:lnTo>
                    <a:pt x="1593" y="327"/>
                  </a:lnTo>
                  <a:lnTo>
                    <a:pt x="1593" y="1030"/>
                  </a:lnTo>
                  <a:cubicBezTo>
                    <a:pt x="1593" y="1035"/>
                    <a:pt x="1593" y="1044"/>
                    <a:pt x="1593" y="1054"/>
                  </a:cubicBezTo>
                  <a:lnTo>
                    <a:pt x="1593" y="1059"/>
                  </a:lnTo>
                  <a:cubicBezTo>
                    <a:pt x="1593" y="1064"/>
                    <a:pt x="1593" y="1073"/>
                    <a:pt x="1588" y="1078"/>
                  </a:cubicBezTo>
                  <a:cubicBezTo>
                    <a:pt x="1588" y="1083"/>
                    <a:pt x="1588" y="1092"/>
                    <a:pt x="1583" y="1097"/>
                  </a:cubicBezTo>
                  <a:lnTo>
                    <a:pt x="1583" y="1102"/>
                  </a:lnTo>
                  <a:cubicBezTo>
                    <a:pt x="1579" y="1107"/>
                    <a:pt x="1579" y="1112"/>
                    <a:pt x="1574" y="1121"/>
                  </a:cubicBezTo>
                  <a:cubicBezTo>
                    <a:pt x="1569" y="1126"/>
                    <a:pt x="1564" y="1136"/>
                    <a:pt x="1559" y="1140"/>
                  </a:cubicBezTo>
                  <a:lnTo>
                    <a:pt x="1555" y="1145"/>
                  </a:lnTo>
                  <a:lnTo>
                    <a:pt x="1545" y="1155"/>
                  </a:lnTo>
                  <a:lnTo>
                    <a:pt x="1540" y="1160"/>
                  </a:lnTo>
                  <a:lnTo>
                    <a:pt x="1521" y="1174"/>
                  </a:lnTo>
                  <a:lnTo>
                    <a:pt x="1516" y="1174"/>
                  </a:lnTo>
                  <a:lnTo>
                    <a:pt x="1502" y="1184"/>
                  </a:lnTo>
                  <a:cubicBezTo>
                    <a:pt x="1479" y="1193"/>
                    <a:pt x="1457" y="1197"/>
                    <a:pt x="1435" y="1197"/>
                  </a:cubicBezTo>
                  <a:cubicBezTo>
                    <a:pt x="1343" y="1197"/>
                    <a:pt x="1261" y="1121"/>
                    <a:pt x="1261" y="1020"/>
                  </a:cubicBezTo>
                  <a:lnTo>
                    <a:pt x="1261" y="193"/>
                  </a:lnTo>
                  <a:cubicBezTo>
                    <a:pt x="1261" y="144"/>
                    <a:pt x="1242" y="101"/>
                    <a:pt x="1213" y="67"/>
                  </a:cubicBezTo>
                  <a:lnTo>
                    <a:pt x="1223" y="58"/>
                  </a:lnTo>
                  <a:lnTo>
                    <a:pt x="1170" y="29"/>
                  </a:lnTo>
                  <a:cubicBezTo>
                    <a:pt x="1146" y="15"/>
                    <a:pt x="1117" y="0"/>
                    <a:pt x="1088" y="0"/>
                  </a:cubicBez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435;p88">
              <a:extLst>
                <a:ext uri="{FF2B5EF4-FFF2-40B4-BE49-F238E27FC236}">
                  <a16:creationId xmlns:a16="http://schemas.microsoft.com/office/drawing/2014/main" id="{383AA369-27D4-42F1-BCEC-49B1B4C73A4E}"/>
                </a:ext>
              </a:extLst>
            </p:cNvPr>
            <p:cNvSpPr/>
            <p:nvPr/>
          </p:nvSpPr>
          <p:spPr>
            <a:xfrm>
              <a:off x="5370047" y="2183258"/>
              <a:ext cx="29821" cy="73726"/>
            </a:xfrm>
            <a:custGeom>
              <a:avLst/>
              <a:gdLst/>
              <a:ahLst/>
              <a:cxnLst/>
              <a:rect l="l" t="t" r="r" b="b"/>
              <a:pathLst>
                <a:path w="1137" h="2811" extrusionOk="0">
                  <a:moveTo>
                    <a:pt x="256" y="1"/>
                  </a:moveTo>
                  <a:lnTo>
                    <a:pt x="236" y="5"/>
                  </a:lnTo>
                  <a:lnTo>
                    <a:pt x="222" y="10"/>
                  </a:lnTo>
                  <a:lnTo>
                    <a:pt x="203" y="15"/>
                  </a:lnTo>
                  <a:lnTo>
                    <a:pt x="188" y="20"/>
                  </a:lnTo>
                  <a:lnTo>
                    <a:pt x="174" y="25"/>
                  </a:lnTo>
                  <a:cubicBezTo>
                    <a:pt x="169" y="29"/>
                    <a:pt x="159" y="39"/>
                    <a:pt x="150" y="44"/>
                  </a:cubicBezTo>
                  <a:cubicBezTo>
                    <a:pt x="1" y="169"/>
                    <a:pt x="25" y="592"/>
                    <a:pt x="49" y="963"/>
                  </a:cubicBezTo>
                  <a:cubicBezTo>
                    <a:pt x="77" y="1483"/>
                    <a:pt x="631" y="1997"/>
                    <a:pt x="838" y="2151"/>
                  </a:cubicBezTo>
                  <a:cubicBezTo>
                    <a:pt x="881" y="2185"/>
                    <a:pt x="905" y="2233"/>
                    <a:pt x="905" y="2291"/>
                  </a:cubicBezTo>
                  <a:lnTo>
                    <a:pt x="905" y="2811"/>
                  </a:lnTo>
                  <a:lnTo>
                    <a:pt x="1136" y="2811"/>
                  </a:lnTo>
                  <a:lnTo>
                    <a:pt x="1136" y="2291"/>
                  </a:lnTo>
                  <a:cubicBezTo>
                    <a:pt x="1136" y="2238"/>
                    <a:pt x="1107" y="2185"/>
                    <a:pt x="1064" y="2156"/>
                  </a:cubicBezTo>
                  <a:cubicBezTo>
                    <a:pt x="857" y="1997"/>
                    <a:pt x="308" y="1483"/>
                    <a:pt x="275" y="963"/>
                  </a:cubicBezTo>
                  <a:cubicBezTo>
                    <a:pt x="256" y="592"/>
                    <a:pt x="227" y="174"/>
                    <a:pt x="381" y="49"/>
                  </a:cubicBezTo>
                  <a:cubicBezTo>
                    <a:pt x="385" y="39"/>
                    <a:pt x="395" y="34"/>
                    <a:pt x="405" y="29"/>
                  </a:cubicBezTo>
                  <a:lnTo>
                    <a:pt x="414" y="25"/>
                  </a:lnTo>
                  <a:lnTo>
                    <a:pt x="434" y="15"/>
                  </a:lnTo>
                  <a:lnTo>
                    <a:pt x="448" y="10"/>
                  </a:lnTo>
                  <a:lnTo>
                    <a:pt x="462" y="5"/>
                  </a:lnTo>
                  <a:lnTo>
                    <a:pt x="438" y="5"/>
                  </a:lnTo>
                  <a:lnTo>
                    <a:pt x="395"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2436;p88">
              <a:extLst>
                <a:ext uri="{FF2B5EF4-FFF2-40B4-BE49-F238E27FC236}">
                  <a16:creationId xmlns:a16="http://schemas.microsoft.com/office/drawing/2014/main" id="{86AB4E81-35B3-4732-AC41-13FC32F99FF1}"/>
                </a:ext>
              </a:extLst>
            </p:cNvPr>
            <p:cNvSpPr/>
            <p:nvPr/>
          </p:nvSpPr>
          <p:spPr>
            <a:xfrm>
              <a:off x="5450067" y="2166604"/>
              <a:ext cx="9730" cy="20851"/>
            </a:xfrm>
            <a:custGeom>
              <a:avLst/>
              <a:gdLst/>
              <a:ahLst/>
              <a:cxnLst/>
              <a:rect l="l" t="t" r="r" b="b"/>
              <a:pathLst>
                <a:path w="371" h="795" extrusionOk="0">
                  <a:moveTo>
                    <a:pt x="246" y="0"/>
                  </a:moveTo>
                  <a:cubicBezTo>
                    <a:pt x="135" y="0"/>
                    <a:pt x="48" y="87"/>
                    <a:pt x="48" y="198"/>
                  </a:cubicBezTo>
                  <a:lnTo>
                    <a:pt x="48" y="631"/>
                  </a:lnTo>
                  <a:cubicBezTo>
                    <a:pt x="48" y="636"/>
                    <a:pt x="48" y="645"/>
                    <a:pt x="48" y="655"/>
                  </a:cubicBezTo>
                  <a:lnTo>
                    <a:pt x="48" y="660"/>
                  </a:lnTo>
                  <a:cubicBezTo>
                    <a:pt x="48" y="664"/>
                    <a:pt x="43" y="669"/>
                    <a:pt x="43" y="679"/>
                  </a:cubicBezTo>
                  <a:cubicBezTo>
                    <a:pt x="43" y="684"/>
                    <a:pt x="39" y="693"/>
                    <a:pt x="34" y="698"/>
                  </a:cubicBezTo>
                  <a:lnTo>
                    <a:pt x="34" y="703"/>
                  </a:lnTo>
                  <a:cubicBezTo>
                    <a:pt x="34" y="708"/>
                    <a:pt x="29" y="713"/>
                    <a:pt x="29" y="717"/>
                  </a:cubicBezTo>
                  <a:lnTo>
                    <a:pt x="29" y="722"/>
                  </a:lnTo>
                  <a:cubicBezTo>
                    <a:pt x="24" y="727"/>
                    <a:pt x="19" y="737"/>
                    <a:pt x="15" y="741"/>
                  </a:cubicBezTo>
                  <a:lnTo>
                    <a:pt x="10" y="746"/>
                  </a:lnTo>
                  <a:lnTo>
                    <a:pt x="0" y="756"/>
                  </a:lnTo>
                  <a:cubicBezTo>
                    <a:pt x="29" y="780"/>
                    <a:pt x="72" y="794"/>
                    <a:pt x="111" y="794"/>
                  </a:cubicBezTo>
                  <a:cubicBezTo>
                    <a:pt x="135" y="794"/>
                    <a:pt x="159" y="790"/>
                    <a:pt x="178" y="780"/>
                  </a:cubicBezTo>
                  <a:lnTo>
                    <a:pt x="183" y="780"/>
                  </a:lnTo>
                  <a:lnTo>
                    <a:pt x="202" y="770"/>
                  </a:lnTo>
                  <a:lnTo>
                    <a:pt x="207" y="770"/>
                  </a:lnTo>
                  <a:cubicBezTo>
                    <a:pt x="212" y="766"/>
                    <a:pt x="217" y="761"/>
                    <a:pt x="226" y="761"/>
                  </a:cubicBezTo>
                  <a:lnTo>
                    <a:pt x="226" y="756"/>
                  </a:lnTo>
                  <a:lnTo>
                    <a:pt x="241" y="741"/>
                  </a:lnTo>
                  <a:lnTo>
                    <a:pt x="246" y="737"/>
                  </a:lnTo>
                  <a:cubicBezTo>
                    <a:pt x="250" y="732"/>
                    <a:pt x="255" y="727"/>
                    <a:pt x="255" y="722"/>
                  </a:cubicBezTo>
                  <a:lnTo>
                    <a:pt x="255" y="717"/>
                  </a:lnTo>
                  <a:cubicBezTo>
                    <a:pt x="260" y="713"/>
                    <a:pt x="265" y="708"/>
                    <a:pt x="265" y="703"/>
                  </a:cubicBezTo>
                  <a:lnTo>
                    <a:pt x="265" y="698"/>
                  </a:lnTo>
                  <a:cubicBezTo>
                    <a:pt x="270" y="689"/>
                    <a:pt x="270" y="684"/>
                    <a:pt x="274" y="674"/>
                  </a:cubicBezTo>
                  <a:cubicBezTo>
                    <a:pt x="274" y="669"/>
                    <a:pt x="279" y="664"/>
                    <a:pt x="279" y="655"/>
                  </a:cubicBezTo>
                  <a:lnTo>
                    <a:pt x="279" y="650"/>
                  </a:lnTo>
                  <a:cubicBezTo>
                    <a:pt x="279" y="645"/>
                    <a:pt x="279" y="636"/>
                    <a:pt x="279" y="626"/>
                  </a:cubicBezTo>
                  <a:lnTo>
                    <a:pt x="279" y="193"/>
                  </a:lnTo>
                  <a:cubicBezTo>
                    <a:pt x="279" y="126"/>
                    <a:pt x="313" y="63"/>
                    <a:pt x="371" y="25"/>
                  </a:cubicBezTo>
                  <a:cubicBezTo>
                    <a:pt x="347" y="10"/>
                    <a:pt x="323" y="0"/>
                    <a:pt x="294" y="0"/>
                  </a:cubicBez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437;p88">
              <a:extLst>
                <a:ext uri="{FF2B5EF4-FFF2-40B4-BE49-F238E27FC236}">
                  <a16:creationId xmlns:a16="http://schemas.microsoft.com/office/drawing/2014/main" id="{844471D5-AE87-4865-A675-DA745B4C71D2}"/>
                </a:ext>
              </a:extLst>
            </p:cNvPr>
            <p:cNvSpPr/>
            <p:nvPr/>
          </p:nvSpPr>
          <p:spPr>
            <a:xfrm>
              <a:off x="5430239" y="2162696"/>
              <a:ext cx="9494" cy="21979"/>
            </a:xfrm>
            <a:custGeom>
              <a:avLst/>
              <a:gdLst/>
              <a:ahLst/>
              <a:cxnLst/>
              <a:rect l="l" t="t" r="r" b="b"/>
              <a:pathLst>
                <a:path w="362" h="838" extrusionOk="0">
                  <a:moveTo>
                    <a:pt x="236" y="0"/>
                  </a:moveTo>
                  <a:cubicBezTo>
                    <a:pt x="159" y="0"/>
                    <a:pt x="92" y="44"/>
                    <a:pt x="58" y="106"/>
                  </a:cubicBezTo>
                  <a:lnTo>
                    <a:pt x="54" y="116"/>
                  </a:lnTo>
                  <a:lnTo>
                    <a:pt x="54" y="664"/>
                  </a:lnTo>
                  <a:cubicBezTo>
                    <a:pt x="54" y="674"/>
                    <a:pt x="54" y="679"/>
                    <a:pt x="54" y="688"/>
                  </a:cubicBezTo>
                  <a:lnTo>
                    <a:pt x="54" y="693"/>
                  </a:lnTo>
                  <a:cubicBezTo>
                    <a:pt x="54" y="698"/>
                    <a:pt x="49" y="708"/>
                    <a:pt x="49" y="712"/>
                  </a:cubicBezTo>
                  <a:cubicBezTo>
                    <a:pt x="49" y="717"/>
                    <a:pt x="44" y="727"/>
                    <a:pt x="39" y="732"/>
                  </a:cubicBezTo>
                  <a:lnTo>
                    <a:pt x="39" y="737"/>
                  </a:lnTo>
                  <a:cubicBezTo>
                    <a:pt x="39" y="746"/>
                    <a:pt x="34" y="751"/>
                    <a:pt x="34" y="756"/>
                  </a:cubicBezTo>
                  <a:cubicBezTo>
                    <a:pt x="30" y="765"/>
                    <a:pt x="25" y="770"/>
                    <a:pt x="20" y="775"/>
                  </a:cubicBezTo>
                  <a:lnTo>
                    <a:pt x="15" y="780"/>
                  </a:lnTo>
                  <a:lnTo>
                    <a:pt x="1" y="789"/>
                  </a:lnTo>
                  <a:cubicBezTo>
                    <a:pt x="34" y="818"/>
                    <a:pt x="78" y="838"/>
                    <a:pt x="121" y="838"/>
                  </a:cubicBezTo>
                  <a:cubicBezTo>
                    <a:pt x="145" y="838"/>
                    <a:pt x="164" y="833"/>
                    <a:pt x="188" y="823"/>
                  </a:cubicBezTo>
                  <a:lnTo>
                    <a:pt x="208" y="813"/>
                  </a:lnTo>
                  <a:lnTo>
                    <a:pt x="212" y="813"/>
                  </a:lnTo>
                  <a:lnTo>
                    <a:pt x="227" y="804"/>
                  </a:lnTo>
                  <a:lnTo>
                    <a:pt x="232" y="799"/>
                  </a:lnTo>
                  <a:lnTo>
                    <a:pt x="246" y="785"/>
                  </a:lnTo>
                  <a:lnTo>
                    <a:pt x="251" y="785"/>
                  </a:lnTo>
                  <a:cubicBezTo>
                    <a:pt x="251" y="775"/>
                    <a:pt x="256" y="770"/>
                    <a:pt x="261" y="765"/>
                  </a:cubicBezTo>
                  <a:lnTo>
                    <a:pt x="261" y="761"/>
                  </a:lnTo>
                  <a:cubicBezTo>
                    <a:pt x="265" y="756"/>
                    <a:pt x="270" y="751"/>
                    <a:pt x="270" y="746"/>
                  </a:cubicBezTo>
                  <a:lnTo>
                    <a:pt x="270" y="741"/>
                  </a:lnTo>
                  <a:cubicBezTo>
                    <a:pt x="275" y="737"/>
                    <a:pt x="275" y="727"/>
                    <a:pt x="280" y="722"/>
                  </a:cubicBezTo>
                  <a:cubicBezTo>
                    <a:pt x="280" y="712"/>
                    <a:pt x="280" y="708"/>
                    <a:pt x="285" y="703"/>
                  </a:cubicBezTo>
                  <a:lnTo>
                    <a:pt x="285" y="693"/>
                  </a:lnTo>
                  <a:cubicBezTo>
                    <a:pt x="285" y="688"/>
                    <a:pt x="285" y="679"/>
                    <a:pt x="285" y="674"/>
                  </a:cubicBezTo>
                  <a:lnTo>
                    <a:pt x="285" y="116"/>
                  </a:lnTo>
                  <a:lnTo>
                    <a:pt x="289" y="106"/>
                  </a:lnTo>
                  <a:cubicBezTo>
                    <a:pt x="304" y="72"/>
                    <a:pt x="328" y="48"/>
                    <a:pt x="362" y="29"/>
                  </a:cubicBezTo>
                  <a:cubicBezTo>
                    <a:pt x="338" y="15"/>
                    <a:pt x="309" y="5"/>
                    <a:pt x="285" y="0"/>
                  </a:cubicBez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438;p88">
              <a:extLst>
                <a:ext uri="{FF2B5EF4-FFF2-40B4-BE49-F238E27FC236}">
                  <a16:creationId xmlns:a16="http://schemas.microsoft.com/office/drawing/2014/main" id="{F856E292-5119-40A6-98B7-CA830D7FB9D7}"/>
                </a:ext>
              </a:extLst>
            </p:cNvPr>
            <p:cNvSpPr/>
            <p:nvPr/>
          </p:nvSpPr>
          <p:spPr>
            <a:xfrm>
              <a:off x="5410804" y="2158788"/>
              <a:ext cx="9363" cy="25887"/>
            </a:xfrm>
            <a:custGeom>
              <a:avLst/>
              <a:gdLst/>
              <a:ahLst/>
              <a:cxnLst/>
              <a:rect l="l" t="t" r="r" b="b"/>
              <a:pathLst>
                <a:path w="357" h="987" extrusionOk="0">
                  <a:moveTo>
                    <a:pt x="227" y="0"/>
                  </a:moveTo>
                  <a:cubicBezTo>
                    <a:pt x="155" y="0"/>
                    <a:pt x="87" y="39"/>
                    <a:pt x="54" y="106"/>
                  </a:cubicBezTo>
                  <a:lnTo>
                    <a:pt x="49" y="116"/>
                  </a:lnTo>
                  <a:lnTo>
                    <a:pt x="49" y="813"/>
                  </a:lnTo>
                  <a:cubicBezTo>
                    <a:pt x="49" y="823"/>
                    <a:pt x="49" y="828"/>
                    <a:pt x="49" y="837"/>
                  </a:cubicBezTo>
                  <a:lnTo>
                    <a:pt x="49" y="842"/>
                  </a:lnTo>
                  <a:cubicBezTo>
                    <a:pt x="49" y="847"/>
                    <a:pt x="49" y="857"/>
                    <a:pt x="44" y="861"/>
                  </a:cubicBezTo>
                  <a:cubicBezTo>
                    <a:pt x="44" y="866"/>
                    <a:pt x="39" y="876"/>
                    <a:pt x="39" y="881"/>
                  </a:cubicBezTo>
                  <a:lnTo>
                    <a:pt x="39" y="886"/>
                  </a:lnTo>
                  <a:cubicBezTo>
                    <a:pt x="34" y="895"/>
                    <a:pt x="30" y="900"/>
                    <a:pt x="30" y="905"/>
                  </a:cubicBezTo>
                  <a:cubicBezTo>
                    <a:pt x="25" y="914"/>
                    <a:pt x="20" y="919"/>
                    <a:pt x="15" y="924"/>
                  </a:cubicBezTo>
                  <a:lnTo>
                    <a:pt x="10" y="929"/>
                  </a:lnTo>
                  <a:lnTo>
                    <a:pt x="1" y="938"/>
                  </a:lnTo>
                  <a:cubicBezTo>
                    <a:pt x="30" y="967"/>
                    <a:pt x="73" y="987"/>
                    <a:pt x="116" y="987"/>
                  </a:cubicBezTo>
                  <a:cubicBezTo>
                    <a:pt x="140" y="987"/>
                    <a:pt x="164" y="982"/>
                    <a:pt x="184" y="972"/>
                  </a:cubicBezTo>
                  <a:lnTo>
                    <a:pt x="203" y="962"/>
                  </a:lnTo>
                  <a:lnTo>
                    <a:pt x="208" y="962"/>
                  </a:lnTo>
                  <a:lnTo>
                    <a:pt x="222" y="953"/>
                  </a:lnTo>
                  <a:lnTo>
                    <a:pt x="227" y="948"/>
                  </a:lnTo>
                  <a:lnTo>
                    <a:pt x="241" y="934"/>
                  </a:lnTo>
                  <a:lnTo>
                    <a:pt x="246" y="934"/>
                  </a:lnTo>
                  <a:cubicBezTo>
                    <a:pt x="251" y="924"/>
                    <a:pt x="256" y="919"/>
                    <a:pt x="256" y="914"/>
                  </a:cubicBezTo>
                  <a:lnTo>
                    <a:pt x="256" y="910"/>
                  </a:lnTo>
                  <a:cubicBezTo>
                    <a:pt x="261" y="905"/>
                    <a:pt x="265" y="900"/>
                    <a:pt x="265" y="895"/>
                  </a:cubicBezTo>
                  <a:lnTo>
                    <a:pt x="265" y="890"/>
                  </a:lnTo>
                  <a:cubicBezTo>
                    <a:pt x="270" y="886"/>
                    <a:pt x="270" y="876"/>
                    <a:pt x="275" y="871"/>
                  </a:cubicBezTo>
                  <a:cubicBezTo>
                    <a:pt x="275" y="861"/>
                    <a:pt x="280" y="857"/>
                    <a:pt x="280" y="852"/>
                  </a:cubicBezTo>
                  <a:lnTo>
                    <a:pt x="280" y="842"/>
                  </a:lnTo>
                  <a:cubicBezTo>
                    <a:pt x="280" y="837"/>
                    <a:pt x="280" y="828"/>
                    <a:pt x="280" y="823"/>
                  </a:cubicBezTo>
                  <a:lnTo>
                    <a:pt x="280" y="111"/>
                  </a:lnTo>
                  <a:lnTo>
                    <a:pt x="285" y="101"/>
                  </a:lnTo>
                  <a:cubicBezTo>
                    <a:pt x="299" y="72"/>
                    <a:pt x="323" y="48"/>
                    <a:pt x="357" y="29"/>
                  </a:cubicBezTo>
                  <a:cubicBezTo>
                    <a:pt x="333" y="15"/>
                    <a:pt x="304" y="5"/>
                    <a:pt x="280" y="0"/>
                  </a:cubicBez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439;p88">
              <a:extLst>
                <a:ext uri="{FF2B5EF4-FFF2-40B4-BE49-F238E27FC236}">
                  <a16:creationId xmlns:a16="http://schemas.microsoft.com/office/drawing/2014/main" id="{223E20D4-BB78-47E8-B80D-BE5BF5471551}"/>
                </a:ext>
              </a:extLst>
            </p:cNvPr>
            <p:cNvSpPr/>
            <p:nvPr/>
          </p:nvSpPr>
          <p:spPr>
            <a:xfrm>
              <a:off x="5391002" y="2153097"/>
              <a:ext cx="9730" cy="43590"/>
            </a:xfrm>
            <a:custGeom>
              <a:avLst/>
              <a:gdLst/>
              <a:ahLst/>
              <a:cxnLst/>
              <a:rect l="l" t="t" r="r" b="b"/>
              <a:pathLst>
                <a:path w="371" h="1662" extrusionOk="0">
                  <a:moveTo>
                    <a:pt x="246" y="1"/>
                  </a:moveTo>
                  <a:cubicBezTo>
                    <a:pt x="135" y="1"/>
                    <a:pt x="48" y="87"/>
                    <a:pt x="48" y="198"/>
                  </a:cubicBezTo>
                  <a:lnTo>
                    <a:pt x="48" y="1175"/>
                  </a:lnTo>
                  <a:lnTo>
                    <a:pt x="135" y="1184"/>
                  </a:lnTo>
                  <a:lnTo>
                    <a:pt x="48" y="1204"/>
                  </a:lnTo>
                  <a:lnTo>
                    <a:pt x="48" y="1492"/>
                  </a:lnTo>
                  <a:cubicBezTo>
                    <a:pt x="48" y="1497"/>
                    <a:pt x="48" y="1507"/>
                    <a:pt x="48" y="1516"/>
                  </a:cubicBezTo>
                  <a:lnTo>
                    <a:pt x="48" y="1521"/>
                  </a:lnTo>
                  <a:cubicBezTo>
                    <a:pt x="48" y="1526"/>
                    <a:pt x="48" y="1531"/>
                    <a:pt x="44" y="1540"/>
                  </a:cubicBezTo>
                  <a:cubicBezTo>
                    <a:pt x="44" y="1545"/>
                    <a:pt x="39" y="1555"/>
                    <a:pt x="39" y="1560"/>
                  </a:cubicBezTo>
                  <a:lnTo>
                    <a:pt x="39" y="1564"/>
                  </a:lnTo>
                  <a:cubicBezTo>
                    <a:pt x="34" y="1569"/>
                    <a:pt x="34" y="1574"/>
                    <a:pt x="29" y="1579"/>
                  </a:cubicBezTo>
                  <a:lnTo>
                    <a:pt x="29" y="1584"/>
                  </a:lnTo>
                  <a:cubicBezTo>
                    <a:pt x="24" y="1588"/>
                    <a:pt x="20" y="1598"/>
                    <a:pt x="15" y="1603"/>
                  </a:cubicBezTo>
                  <a:lnTo>
                    <a:pt x="10" y="1608"/>
                  </a:lnTo>
                  <a:lnTo>
                    <a:pt x="0" y="1617"/>
                  </a:lnTo>
                  <a:cubicBezTo>
                    <a:pt x="31" y="1645"/>
                    <a:pt x="72" y="1661"/>
                    <a:pt x="113" y="1661"/>
                  </a:cubicBezTo>
                  <a:cubicBezTo>
                    <a:pt x="136" y="1661"/>
                    <a:pt x="158" y="1656"/>
                    <a:pt x="178" y="1646"/>
                  </a:cubicBezTo>
                  <a:lnTo>
                    <a:pt x="198" y="1637"/>
                  </a:lnTo>
                  <a:lnTo>
                    <a:pt x="202" y="1637"/>
                  </a:lnTo>
                  <a:lnTo>
                    <a:pt x="222" y="1627"/>
                  </a:lnTo>
                  <a:lnTo>
                    <a:pt x="226" y="1622"/>
                  </a:lnTo>
                  <a:lnTo>
                    <a:pt x="236" y="1608"/>
                  </a:lnTo>
                  <a:lnTo>
                    <a:pt x="241" y="1603"/>
                  </a:lnTo>
                  <a:cubicBezTo>
                    <a:pt x="246" y="1598"/>
                    <a:pt x="250" y="1593"/>
                    <a:pt x="255" y="1588"/>
                  </a:cubicBezTo>
                  <a:lnTo>
                    <a:pt x="255" y="1584"/>
                  </a:lnTo>
                  <a:cubicBezTo>
                    <a:pt x="260" y="1579"/>
                    <a:pt x="260" y="1574"/>
                    <a:pt x="265" y="1569"/>
                  </a:cubicBezTo>
                  <a:lnTo>
                    <a:pt x="265" y="1564"/>
                  </a:lnTo>
                  <a:cubicBezTo>
                    <a:pt x="265" y="1555"/>
                    <a:pt x="270" y="1550"/>
                    <a:pt x="270" y="1545"/>
                  </a:cubicBezTo>
                  <a:cubicBezTo>
                    <a:pt x="275" y="1536"/>
                    <a:pt x="275" y="1531"/>
                    <a:pt x="275" y="1521"/>
                  </a:cubicBezTo>
                  <a:lnTo>
                    <a:pt x="275" y="1511"/>
                  </a:lnTo>
                  <a:cubicBezTo>
                    <a:pt x="275" y="1502"/>
                    <a:pt x="275" y="1497"/>
                    <a:pt x="275" y="1487"/>
                  </a:cubicBezTo>
                  <a:lnTo>
                    <a:pt x="275" y="198"/>
                  </a:lnTo>
                  <a:cubicBezTo>
                    <a:pt x="275" y="126"/>
                    <a:pt x="313" y="63"/>
                    <a:pt x="371" y="29"/>
                  </a:cubicBezTo>
                  <a:cubicBezTo>
                    <a:pt x="347" y="15"/>
                    <a:pt x="318" y="5"/>
                    <a:pt x="294" y="1"/>
                  </a:cubicBez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2440;p88">
              <a:extLst>
                <a:ext uri="{FF2B5EF4-FFF2-40B4-BE49-F238E27FC236}">
                  <a16:creationId xmlns:a16="http://schemas.microsoft.com/office/drawing/2014/main" id="{EB4303C0-4374-4779-9475-802C6B163D33}"/>
                </a:ext>
              </a:extLst>
            </p:cNvPr>
            <p:cNvSpPr/>
            <p:nvPr/>
          </p:nvSpPr>
          <p:spPr>
            <a:xfrm>
              <a:off x="5585846" y="2037066"/>
              <a:ext cx="14530" cy="23133"/>
            </a:xfrm>
            <a:custGeom>
              <a:avLst/>
              <a:gdLst/>
              <a:ahLst/>
              <a:cxnLst/>
              <a:rect l="l" t="t" r="r" b="b"/>
              <a:pathLst>
                <a:path w="554" h="882" extrusionOk="0">
                  <a:moveTo>
                    <a:pt x="427" y="1"/>
                  </a:moveTo>
                  <a:cubicBezTo>
                    <a:pt x="339" y="1"/>
                    <a:pt x="257" y="63"/>
                    <a:pt x="236" y="157"/>
                  </a:cubicBezTo>
                  <a:lnTo>
                    <a:pt x="49" y="758"/>
                  </a:lnTo>
                  <a:cubicBezTo>
                    <a:pt x="44" y="768"/>
                    <a:pt x="44" y="773"/>
                    <a:pt x="39" y="782"/>
                  </a:cubicBezTo>
                  <a:lnTo>
                    <a:pt x="39" y="792"/>
                  </a:lnTo>
                  <a:lnTo>
                    <a:pt x="29" y="801"/>
                  </a:lnTo>
                  <a:cubicBezTo>
                    <a:pt x="20" y="816"/>
                    <a:pt x="10" y="825"/>
                    <a:pt x="1" y="835"/>
                  </a:cubicBezTo>
                  <a:cubicBezTo>
                    <a:pt x="31" y="866"/>
                    <a:pt x="74" y="882"/>
                    <a:pt x="117" y="882"/>
                  </a:cubicBezTo>
                  <a:cubicBezTo>
                    <a:pt x="134" y="882"/>
                    <a:pt x="152" y="879"/>
                    <a:pt x="169" y="874"/>
                  </a:cubicBezTo>
                  <a:lnTo>
                    <a:pt x="183" y="864"/>
                  </a:lnTo>
                  <a:cubicBezTo>
                    <a:pt x="212" y="854"/>
                    <a:pt x="241" y="830"/>
                    <a:pt x="260" y="801"/>
                  </a:cubicBezTo>
                  <a:lnTo>
                    <a:pt x="265" y="792"/>
                  </a:lnTo>
                  <a:lnTo>
                    <a:pt x="270" y="782"/>
                  </a:lnTo>
                  <a:cubicBezTo>
                    <a:pt x="275" y="773"/>
                    <a:pt x="275" y="768"/>
                    <a:pt x="280" y="758"/>
                  </a:cubicBezTo>
                  <a:lnTo>
                    <a:pt x="467" y="157"/>
                  </a:lnTo>
                  <a:cubicBezTo>
                    <a:pt x="482" y="104"/>
                    <a:pt x="511" y="60"/>
                    <a:pt x="554" y="36"/>
                  </a:cubicBezTo>
                  <a:cubicBezTo>
                    <a:pt x="535" y="22"/>
                    <a:pt x="520" y="17"/>
                    <a:pt x="501" y="12"/>
                  </a:cubicBezTo>
                  <a:lnTo>
                    <a:pt x="477" y="7"/>
                  </a:lnTo>
                  <a:cubicBezTo>
                    <a:pt x="460" y="3"/>
                    <a:pt x="444" y="1"/>
                    <a:pt x="427" y="1"/>
                  </a:cubicBez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2441;p88">
              <a:extLst>
                <a:ext uri="{FF2B5EF4-FFF2-40B4-BE49-F238E27FC236}">
                  <a16:creationId xmlns:a16="http://schemas.microsoft.com/office/drawing/2014/main" id="{17800044-3C0B-4633-B219-1F3725F82DD9}"/>
                </a:ext>
              </a:extLst>
            </p:cNvPr>
            <p:cNvSpPr/>
            <p:nvPr/>
          </p:nvSpPr>
          <p:spPr>
            <a:xfrm>
              <a:off x="5567540" y="2028647"/>
              <a:ext cx="14294" cy="24287"/>
            </a:xfrm>
            <a:custGeom>
              <a:avLst/>
              <a:gdLst/>
              <a:ahLst/>
              <a:cxnLst/>
              <a:rect l="l" t="t" r="r" b="b"/>
              <a:pathLst>
                <a:path w="545" h="926" extrusionOk="0">
                  <a:moveTo>
                    <a:pt x="424" y="1"/>
                  </a:moveTo>
                  <a:cubicBezTo>
                    <a:pt x="361" y="1"/>
                    <a:pt x="301" y="32"/>
                    <a:pt x="266" y="83"/>
                  </a:cubicBezTo>
                  <a:lnTo>
                    <a:pt x="261" y="88"/>
                  </a:lnTo>
                  <a:lnTo>
                    <a:pt x="49" y="805"/>
                  </a:lnTo>
                  <a:cubicBezTo>
                    <a:pt x="44" y="810"/>
                    <a:pt x="39" y="819"/>
                    <a:pt x="35" y="824"/>
                  </a:cubicBezTo>
                  <a:lnTo>
                    <a:pt x="35" y="834"/>
                  </a:lnTo>
                  <a:cubicBezTo>
                    <a:pt x="35" y="838"/>
                    <a:pt x="30" y="843"/>
                    <a:pt x="25" y="848"/>
                  </a:cubicBezTo>
                  <a:lnTo>
                    <a:pt x="25" y="853"/>
                  </a:lnTo>
                  <a:cubicBezTo>
                    <a:pt x="20" y="858"/>
                    <a:pt x="15" y="863"/>
                    <a:pt x="11" y="872"/>
                  </a:cubicBezTo>
                  <a:lnTo>
                    <a:pt x="6" y="877"/>
                  </a:lnTo>
                  <a:lnTo>
                    <a:pt x="1" y="882"/>
                  </a:lnTo>
                  <a:cubicBezTo>
                    <a:pt x="20" y="896"/>
                    <a:pt x="39" y="911"/>
                    <a:pt x="68" y="920"/>
                  </a:cubicBezTo>
                  <a:cubicBezTo>
                    <a:pt x="83" y="925"/>
                    <a:pt x="97" y="925"/>
                    <a:pt x="116" y="925"/>
                  </a:cubicBezTo>
                  <a:cubicBezTo>
                    <a:pt x="140" y="925"/>
                    <a:pt x="164" y="920"/>
                    <a:pt x="184" y="911"/>
                  </a:cubicBezTo>
                  <a:cubicBezTo>
                    <a:pt x="198" y="906"/>
                    <a:pt x="213" y="896"/>
                    <a:pt x="227" y="887"/>
                  </a:cubicBezTo>
                  <a:lnTo>
                    <a:pt x="237" y="877"/>
                  </a:lnTo>
                  <a:lnTo>
                    <a:pt x="241" y="872"/>
                  </a:lnTo>
                  <a:cubicBezTo>
                    <a:pt x="246" y="867"/>
                    <a:pt x="251" y="863"/>
                    <a:pt x="256" y="853"/>
                  </a:cubicBezTo>
                  <a:cubicBezTo>
                    <a:pt x="261" y="843"/>
                    <a:pt x="266" y="838"/>
                    <a:pt x="266" y="834"/>
                  </a:cubicBezTo>
                  <a:lnTo>
                    <a:pt x="266" y="824"/>
                  </a:lnTo>
                  <a:cubicBezTo>
                    <a:pt x="270" y="819"/>
                    <a:pt x="275" y="810"/>
                    <a:pt x="275" y="805"/>
                  </a:cubicBezTo>
                  <a:lnTo>
                    <a:pt x="487" y="88"/>
                  </a:lnTo>
                  <a:lnTo>
                    <a:pt x="492" y="83"/>
                  </a:lnTo>
                  <a:cubicBezTo>
                    <a:pt x="506" y="64"/>
                    <a:pt x="525" y="45"/>
                    <a:pt x="545" y="35"/>
                  </a:cubicBezTo>
                  <a:lnTo>
                    <a:pt x="535" y="30"/>
                  </a:lnTo>
                  <a:lnTo>
                    <a:pt x="511" y="21"/>
                  </a:lnTo>
                  <a:lnTo>
                    <a:pt x="492" y="11"/>
                  </a:lnTo>
                  <a:lnTo>
                    <a:pt x="468" y="6"/>
                  </a:lnTo>
                  <a:cubicBezTo>
                    <a:pt x="453" y="2"/>
                    <a:pt x="438" y="1"/>
                    <a:pt x="424" y="1"/>
                  </a:cubicBez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2442;p88">
              <a:extLst>
                <a:ext uri="{FF2B5EF4-FFF2-40B4-BE49-F238E27FC236}">
                  <a16:creationId xmlns:a16="http://schemas.microsoft.com/office/drawing/2014/main" id="{A6D51815-2D58-4245-8555-149145655E50}"/>
                </a:ext>
              </a:extLst>
            </p:cNvPr>
            <p:cNvSpPr/>
            <p:nvPr/>
          </p:nvSpPr>
          <p:spPr>
            <a:xfrm>
              <a:off x="5548498" y="2020490"/>
              <a:ext cx="15159" cy="27880"/>
            </a:xfrm>
            <a:custGeom>
              <a:avLst/>
              <a:gdLst/>
              <a:ahLst/>
              <a:cxnLst/>
              <a:rect l="l" t="t" r="r" b="b"/>
              <a:pathLst>
                <a:path w="578" h="1063" extrusionOk="0">
                  <a:moveTo>
                    <a:pt x="459" y="0"/>
                  </a:moveTo>
                  <a:cubicBezTo>
                    <a:pt x="400" y="0"/>
                    <a:pt x="342" y="25"/>
                    <a:pt x="303" y="72"/>
                  </a:cubicBezTo>
                  <a:lnTo>
                    <a:pt x="299" y="76"/>
                  </a:lnTo>
                  <a:lnTo>
                    <a:pt x="48" y="938"/>
                  </a:lnTo>
                  <a:cubicBezTo>
                    <a:pt x="44" y="947"/>
                    <a:pt x="44" y="957"/>
                    <a:pt x="39" y="962"/>
                  </a:cubicBezTo>
                  <a:lnTo>
                    <a:pt x="39" y="971"/>
                  </a:lnTo>
                  <a:cubicBezTo>
                    <a:pt x="34" y="976"/>
                    <a:pt x="29" y="981"/>
                    <a:pt x="29" y="986"/>
                  </a:cubicBezTo>
                  <a:lnTo>
                    <a:pt x="24" y="991"/>
                  </a:lnTo>
                  <a:cubicBezTo>
                    <a:pt x="20" y="996"/>
                    <a:pt x="15" y="1005"/>
                    <a:pt x="10" y="1010"/>
                  </a:cubicBezTo>
                  <a:lnTo>
                    <a:pt x="0" y="1015"/>
                  </a:lnTo>
                  <a:lnTo>
                    <a:pt x="0" y="1020"/>
                  </a:lnTo>
                  <a:cubicBezTo>
                    <a:pt x="20" y="1039"/>
                    <a:pt x="39" y="1048"/>
                    <a:pt x="68" y="1058"/>
                  </a:cubicBezTo>
                  <a:cubicBezTo>
                    <a:pt x="82" y="1063"/>
                    <a:pt x="97" y="1063"/>
                    <a:pt x="116" y="1063"/>
                  </a:cubicBezTo>
                  <a:cubicBezTo>
                    <a:pt x="135" y="1063"/>
                    <a:pt x="154" y="1063"/>
                    <a:pt x="174" y="1053"/>
                  </a:cubicBezTo>
                  <a:lnTo>
                    <a:pt x="183" y="1048"/>
                  </a:lnTo>
                  <a:cubicBezTo>
                    <a:pt x="202" y="1044"/>
                    <a:pt x="217" y="1034"/>
                    <a:pt x="231" y="1020"/>
                  </a:cubicBezTo>
                  <a:lnTo>
                    <a:pt x="236" y="1015"/>
                  </a:lnTo>
                  <a:lnTo>
                    <a:pt x="246" y="1005"/>
                  </a:lnTo>
                  <a:lnTo>
                    <a:pt x="255" y="991"/>
                  </a:lnTo>
                  <a:lnTo>
                    <a:pt x="260" y="986"/>
                  </a:lnTo>
                  <a:cubicBezTo>
                    <a:pt x="265" y="981"/>
                    <a:pt x="265" y="976"/>
                    <a:pt x="270" y="967"/>
                  </a:cubicBezTo>
                  <a:lnTo>
                    <a:pt x="270" y="962"/>
                  </a:lnTo>
                  <a:cubicBezTo>
                    <a:pt x="275" y="957"/>
                    <a:pt x="275" y="947"/>
                    <a:pt x="279" y="938"/>
                  </a:cubicBezTo>
                  <a:lnTo>
                    <a:pt x="530" y="76"/>
                  </a:lnTo>
                  <a:lnTo>
                    <a:pt x="534" y="72"/>
                  </a:lnTo>
                  <a:cubicBezTo>
                    <a:pt x="544" y="57"/>
                    <a:pt x="563" y="43"/>
                    <a:pt x="578" y="33"/>
                  </a:cubicBezTo>
                  <a:cubicBezTo>
                    <a:pt x="558" y="24"/>
                    <a:pt x="544" y="14"/>
                    <a:pt x="525" y="9"/>
                  </a:cubicBezTo>
                  <a:lnTo>
                    <a:pt x="501" y="4"/>
                  </a:lnTo>
                  <a:cubicBezTo>
                    <a:pt x="487" y="2"/>
                    <a:pt x="473" y="0"/>
                    <a:pt x="459" y="0"/>
                  </a:cubicBez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2443;p88">
              <a:extLst>
                <a:ext uri="{FF2B5EF4-FFF2-40B4-BE49-F238E27FC236}">
                  <a16:creationId xmlns:a16="http://schemas.microsoft.com/office/drawing/2014/main" id="{D33A2C1A-9BAB-4A98-AA81-CA80C79839D2}"/>
                </a:ext>
              </a:extLst>
            </p:cNvPr>
            <p:cNvSpPr/>
            <p:nvPr/>
          </p:nvSpPr>
          <p:spPr>
            <a:xfrm>
              <a:off x="5526021" y="2010498"/>
              <a:ext cx="19723" cy="45085"/>
            </a:xfrm>
            <a:custGeom>
              <a:avLst/>
              <a:gdLst/>
              <a:ahLst/>
              <a:cxnLst/>
              <a:rect l="l" t="t" r="r" b="b"/>
              <a:pathLst>
                <a:path w="752" h="1719" extrusionOk="0">
                  <a:moveTo>
                    <a:pt x="630" y="1"/>
                  </a:moveTo>
                  <a:cubicBezTo>
                    <a:pt x="595" y="1"/>
                    <a:pt x="559" y="9"/>
                    <a:pt x="525" y="29"/>
                  </a:cubicBezTo>
                  <a:cubicBezTo>
                    <a:pt x="482" y="58"/>
                    <a:pt x="448" y="101"/>
                    <a:pt x="439" y="150"/>
                  </a:cubicBezTo>
                  <a:lnTo>
                    <a:pt x="49" y="1588"/>
                  </a:lnTo>
                  <a:cubicBezTo>
                    <a:pt x="49" y="1593"/>
                    <a:pt x="44" y="1603"/>
                    <a:pt x="44" y="1612"/>
                  </a:cubicBezTo>
                  <a:lnTo>
                    <a:pt x="44" y="1617"/>
                  </a:lnTo>
                  <a:cubicBezTo>
                    <a:pt x="39" y="1622"/>
                    <a:pt x="34" y="1632"/>
                    <a:pt x="30" y="1636"/>
                  </a:cubicBezTo>
                  <a:cubicBezTo>
                    <a:pt x="25" y="1646"/>
                    <a:pt x="20" y="1651"/>
                    <a:pt x="15" y="1660"/>
                  </a:cubicBezTo>
                  <a:lnTo>
                    <a:pt x="10" y="1660"/>
                  </a:lnTo>
                  <a:lnTo>
                    <a:pt x="1" y="1670"/>
                  </a:lnTo>
                  <a:cubicBezTo>
                    <a:pt x="20" y="1689"/>
                    <a:pt x="44" y="1704"/>
                    <a:pt x="73" y="1713"/>
                  </a:cubicBezTo>
                  <a:cubicBezTo>
                    <a:pt x="86" y="1717"/>
                    <a:pt x="99" y="1718"/>
                    <a:pt x="113" y="1718"/>
                  </a:cubicBezTo>
                  <a:cubicBezTo>
                    <a:pt x="140" y="1718"/>
                    <a:pt x="168" y="1712"/>
                    <a:pt x="193" y="1699"/>
                  </a:cubicBezTo>
                  <a:lnTo>
                    <a:pt x="203" y="1694"/>
                  </a:lnTo>
                  <a:cubicBezTo>
                    <a:pt x="208" y="1689"/>
                    <a:pt x="213" y="1689"/>
                    <a:pt x="222" y="1684"/>
                  </a:cubicBezTo>
                  <a:lnTo>
                    <a:pt x="227" y="1680"/>
                  </a:lnTo>
                  <a:lnTo>
                    <a:pt x="241" y="1665"/>
                  </a:lnTo>
                  <a:lnTo>
                    <a:pt x="246" y="1660"/>
                  </a:lnTo>
                  <a:cubicBezTo>
                    <a:pt x="251" y="1656"/>
                    <a:pt x="256" y="1646"/>
                    <a:pt x="261" y="1641"/>
                  </a:cubicBezTo>
                  <a:cubicBezTo>
                    <a:pt x="265" y="1636"/>
                    <a:pt x="270" y="1627"/>
                    <a:pt x="270" y="1622"/>
                  </a:cubicBezTo>
                  <a:lnTo>
                    <a:pt x="270" y="1612"/>
                  </a:lnTo>
                  <a:cubicBezTo>
                    <a:pt x="275" y="1607"/>
                    <a:pt x="280" y="1598"/>
                    <a:pt x="280" y="1588"/>
                  </a:cubicBezTo>
                  <a:lnTo>
                    <a:pt x="670" y="154"/>
                  </a:lnTo>
                  <a:cubicBezTo>
                    <a:pt x="679" y="101"/>
                    <a:pt x="708" y="58"/>
                    <a:pt x="751" y="34"/>
                  </a:cubicBezTo>
                  <a:cubicBezTo>
                    <a:pt x="737" y="24"/>
                    <a:pt x="718" y="15"/>
                    <a:pt x="699" y="10"/>
                  </a:cubicBezTo>
                  <a:lnTo>
                    <a:pt x="674" y="5"/>
                  </a:lnTo>
                  <a:cubicBezTo>
                    <a:pt x="660" y="2"/>
                    <a:pt x="645" y="1"/>
                    <a:pt x="630" y="1"/>
                  </a:cubicBez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2444;p88">
              <a:extLst>
                <a:ext uri="{FF2B5EF4-FFF2-40B4-BE49-F238E27FC236}">
                  <a16:creationId xmlns:a16="http://schemas.microsoft.com/office/drawing/2014/main" id="{0D9ED955-811A-46C9-B6A3-B77A0A4611F0}"/>
                </a:ext>
              </a:extLst>
            </p:cNvPr>
            <p:cNvSpPr/>
            <p:nvPr/>
          </p:nvSpPr>
          <p:spPr>
            <a:xfrm>
              <a:off x="5502810" y="2047216"/>
              <a:ext cx="20457" cy="82302"/>
            </a:xfrm>
            <a:custGeom>
              <a:avLst/>
              <a:gdLst/>
              <a:ahLst/>
              <a:cxnLst/>
              <a:rect l="l" t="t" r="r" b="b"/>
              <a:pathLst>
                <a:path w="780" h="3138" extrusionOk="0">
                  <a:moveTo>
                    <a:pt x="150" y="1"/>
                  </a:moveTo>
                  <a:lnTo>
                    <a:pt x="135" y="44"/>
                  </a:lnTo>
                  <a:cubicBezTo>
                    <a:pt x="87" y="232"/>
                    <a:pt x="44" y="419"/>
                    <a:pt x="15" y="607"/>
                  </a:cubicBezTo>
                  <a:cubicBezTo>
                    <a:pt x="5" y="665"/>
                    <a:pt x="0" y="722"/>
                    <a:pt x="5" y="785"/>
                  </a:cubicBezTo>
                  <a:cubicBezTo>
                    <a:pt x="15" y="1290"/>
                    <a:pt x="409" y="1819"/>
                    <a:pt x="496" y="1925"/>
                  </a:cubicBezTo>
                  <a:lnTo>
                    <a:pt x="511" y="1945"/>
                  </a:lnTo>
                  <a:cubicBezTo>
                    <a:pt x="535" y="1978"/>
                    <a:pt x="549" y="2017"/>
                    <a:pt x="549" y="2055"/>
                  </a:cubicBezTo>
                  <a:lnTo>
                    <a:pt x="549" y="3138"/>
                  </a:lnTo>
                  <a:lnTo>
                    <a:pt x="780" y="3138"/>
                  </a:lnTo>
                  <a:lnTo>
                    <a:pt x="780" y="2055"/>
                  </a:lnTo>
                  <a:cubicBezTo>
                    <a:pt x="780" y="2017"/>
                    <a:pt x="766" y="1978"/>
                    <a:pt x="737" y="1945"/>
                  </a:cubicBezTo>
                  <a:lnTo>
                    <a:pt x="722" y="1925"/>
                  </a:lnTo>
                  <a:cubicBezTo>
                    <a:pt x="636" y="1819"/>
                    <a:pt x="241" y="1290"/>
                    <a:pt x="231" y="785"/>
                  </a:cubicBezTo>
                  <a:cubicBezTo>
                    <a:pt x="231" y="722"/>
                    <a:pt x="236" y="665"/>
                    <a:pt x="246" y="607"/>
                  </a:cubicBezTo>
                  <a:cubicBezTo>
                    <a:pt x="275" y="434"/>
                    <a:pt x="308" y="256"/>
                    <a:pt x="357" y="87"/>
                  </a:cubicBezTo>
                  <a:lnTo>
                    <a:pt x="150"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2445;p88">
              <a:extLst>
                <a:ext uri="{FF2B5EF4-FFF2-40B4-BE49-F238E27FC236}">
                  <a16:creationId xmlns:a16="http://schemas.microsoft.com/office/drawing/2014/main" id="{7597214E-BB58-4056-BFEE-83183ADF7E6F}"/>
                </a:ext>
              </a:extLst>
            </p:cNvPr>
            <p:cNvSpPr/>
            <p:nvPr/>
          </p:nvSpPr>
          <p:spPr>
            <a:xfrm>
              <a:off x="5677354" y="2131380"/>
              <a:ext cx="9363" cy="22031"/>
            </a:xfrm>
            <a:custGeom>
              <a:avLst/>
              <a:gdLst/>
              <a:ahLst/>
              <a:cxnLst/>
              <a:rect l="l" t="t" r="r" b="b"/>
              <a:pathLst>
                <a:path w="357" h="840" extrusionOk="0">
                  <a:moveTo>
                    <a:pt x="231" y="1"/>
                  </a:moveTo>
                  <a:cubicBezTo>
                    <a:pt x="154" y="1"/>
                    <a:pt x="87" y="44"/>
                    <a:pt x="53" y="107"/>
                  </a:cubicBezTo>
                  <a:lnTo>
                    <a:pt x="48" y="116"/>
                  </a:lnTo>
                  <a:lnTo>
                    <a:pt x="48" y="675"/>
                  </a:lnTo>
                  <a:cubicBezTo>
                    <a:pt x="48" y="684"/>
                    <a:pt x="48" y="689"/>
                    <a:pt x="48" y="699"/>
                  </a:cubicBezTo>
                  <a:lnTo>
                    <a:pt x="48" y="704"/>
                  </a:lnTo>
                  <a:cubicBezTo>
                    <a:pt x="48" y="708"/>
                    <a:pt x="48" y="718"/>
                    <a:pt x="43" y="723"/>
                  </a:cubicBezTo>
                  <a:cubicBezTo>
                    <a:pt x="43" y="728"/>
                    <a:pt x="39" y="737"/>
                    <a:pt x="39" y="742"/>
                  </a:cubicBezTo>
                  <a:lnTo>
                    <a:pt x="39" y="747"/>
                  </a:lnTo>
                  <a:cubicBezTo>
                    <a:pt x="34" y="752"/>
                    <a:pt x="34" y="761"/>
                    <a:pt x="29" y="766"/>
                  </a:cubicBezTo>
                  <a:cubicBezTo>
                    <a:pt x="24" y="776"/>
                    <a:pt x="19" y="780"/>
                    <a:pt x="15" y="785"/>
                  </a:cubicBezTo>
                  <a:lnTo>
                    <a:pt x="10" y="790"/>
                  </a:lnTo>
                  <a:lnTo>
                    <a:pt x="0" y="800"/>
                  </a:lnTo>
                  <a:cubicBezTo>
                    <a:pt x="29" y="825"/>
                    <a:pt x="63" y="839"/>
                    <a:pt x="99" y="839"/>
                  </a:cubicBezTo>
                  <a:cubicBezTo>
                    <a:pt x="105" y="839"/>
                    <a:pt x="110" y="839"/>
                    <a:pt x="116" y="838"/>
                  </a:cubicBezTo>
                  <a:cubicBezTo>
                    <a:pt x="135" y="838"/>
                    <a:pt x="159" y="833"/>
                    <a:pt x="178" y="829"/>
                  </a:cubicBezTo>
                  <a:lnTo>
                    <a:pt x="183" y="829"/>
                  </a:lnTo>
                  <a:lnTo>
                    <a:pt x="202" y="814"/>
                  </a:lnTo>
                  <a:lnTo>
                    <a:pt x="207" y="814"/>
                  </a:lnTo>
                  <a:cubicBezTo>
                    <a:pt x="212" y="814"/>
                    <a:pt x="217" y="809"/>
                    <a:pt x="226" y="805"/>
                  </a:cubicBezTo>
                  <a:lnTo>
                    <a:pt x="226" y="800"/>
                  </a:lnTo>
                  <a:lnTo>
                    <a:pt x="241" y="790"/>
                  </a:lnTo>
                  <a:lnTo>
                    <a:pt x="245" y="785"/>
                  </a:lnTo>
                  <a:cubicBezTo>
                    <a:pt x="250" y="780"/>
                    <a:pt x="255" y="771"/>
                    <a:pt x="260" y="766"/>
                  </a:cubicBezTo>
                  <a:lnTo>
                    <a:pt x="260" y="761"/>
                  </a:lnTo>
                  <a:cubicBezTo>
                    <a:pt x="260" y="756"/>
                    <a:pt x="265" y="752"/>
                    <a:pt x="265" y="747"/>
                  </a:cubicBezTo>
                  <a:lnTo>
                    <a:pt x="265" y="742"/>
                  </a:lnTo>
                  <a:cubicBezTo>
                    <a:pt x="270" y="737"/>
                    <a:pt x="274" y="728"/>
                    <a:pt x="274" y="723"/>
                  </a:cubicBezTo>
                  <a:cubicBezTo>
                    <a:pt x="274" y="713"/>
                    <a:pt x="279" y="708"/>
                    <a:pt x="279" y="704"/>
                  </a:cubicBezTo>
                  <a:lnTo>
                    <a:pt x="279" y="694"/>
                  </a:lnTo>
                  <a:cubicBezTo>
                    <a:pt x="279" y="689"/>
                    <a:pt x="279" y="679"/>
                    <a:pt x="279" y="675"/>
                  </a:cubicBezTo>
                  <a:lnTo>
                    <a:pt x="279" y="116"/>
                  </a:lnTo>
                  <a:lnTo>
                    <a:pt x="284" y="107"/>
                  </a:lnTo>
                  <a:cubicBezTo>
                    <a:pt x="298" y="73"/>
                    <a:pt x="327" y="49"/>
                    <a:pt x="356" y="30"/>
                  </a:cubicBezTo>
                  <a:cubicBezTo>
                    <a:pt x="332" y="15"/>
                    <a:pt x="308" y="6"/>
                    <a:pt x="279" y="1"/>
                  </a:cubicBez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2446;p88">
              <a:extLst>
                <a:ext uri="{FF2B5EF4-FFF2-40B4-BE49-F238E27FC236}">
                  <a16:creationId xmlns:a16="http://schemas.microsoft.com/office/drawing/2014/main" id="{CF97BB4D-CFA6-40B3-B2D6-E7C937617F4F}"/>
                </a:ext>
              </a:extLst>
            </p:cNvPr>
            <p:cNvSpPr/>
            <p:nvPr/>
          </p:nvSpPr>
          <p:spPr>
            <a:xfrm>
              <a:off x="5696894" y="2135314"/>
              <a:ext cx="9888" cy="20851"/>
            </a:xfrm>
            <a:custGeom>
              <a:avLst/>
              <a:gdLst/>
              <a:ahLst/>
              <a:cxnLst/>
              <a:rect l="l" t="t" r="r" b="b"/>
              <a:pathLst>
                <a:path w="377" h="795" extrusionOk="0">
                  <a:moveTo>
                    <a:pt x="251" y="0"/>
                  </a:moveTo>
                  <a:cubicBezTo>
                    <a:pt x="140" y="0"/>
                    <a:pt x="54" y="87"/>
                    <a:pt x="54" y="197"/>
                  </a:cubicBezTo>
                  <a:lnTo>
                    <a:pt x="54" y="626"/>
                  </a:lnTo>
                  <a:cubicBezTo>
                    <a:pt x="54" y="635"/>
                    <a:pt x="54" y="640"/>
                    <a:pt x="54" y="650"/>
                  </a:cubicBezTo>
                  <a:lnTo>
                    <a:pt x="54" y="655"/>
                  </a:lnTo>
                  <a:cubicBezTo>
                    <a:pt x="49" y="659"/>
                    <a:pt x="49" y="669"/>
                    <a:pt x="49" y="674"/>
                  </a:cubicBezTo>
                  <a:cubicBezTo>
                    <a:pt x="44" y="679"/>
                    <a:pt x="44" y="688"/>
                    <a:pt x="39" y="693"/>
                  </a:cubicBezTo>
                  <a:lnTo>
                    <a:pt x="39" y="698"/>
                  </a:lnTo>
                  <a:cubicBezTo>
                    <a:pt x="39" y="703"/>
                    <a:pt x="35" y="712"/>
                    <a:pt x="30" y="717"/>
                  </a:cubicBezTo>
                  <a:cubicBezTo>
                    <a:pt x="25" y="727"/>
                    <a:pt x="25" y="732"/>
                    <a:pt x="20" y="736"/>
                  </a:cubicBezTo>
                  <a:lnTo>
                    <a:pt x="15" y="741"/>
                  </a:lnTo>
                  <a:lnTo>
                    <a:pt x="1" y="751"/>
                  </a:lnTo>
                  <a:cubicBezTo>
                    <a:pt x="35" y="780"/>
                    <a:pt x="73" y="794"/>
                    <a:pt x="116" y="794"/>
                  </a:cubicBezTo>
                  <a:cubicBezTo>
                    <a:pt x="140" y="794"/>
                    <a:pt x="160" y="789"/>
                    <a:pt x="184" y="784"/>
                  </a:cubicBezTo>
                  <a:lnTo>
                    <a:pt x="189" y="784"/>
                  </a:lnTo>
                  <a:lnTo>
                    <a:pt x="208" y="770"/>
                  </a:lnTo>
                  <a:cubicBezTo>
                    <a:pt x="217" y="770"/>
                    <a:pt x="222" y="765"/>
                    <a:pt x="227" y="760"/>
                  </a:cubicBezTo>
                  <a:lnTo>
                    <a:pt x="232" y="756"/>
                  </a:lnTo>
                  <a:lnTo>
                    <a:pt x="241" y="746"/>
                  </a:lnTo>
                  <a:lnTo>
                    <a:pt x="246" y="741"/>
                  </a:lnTo>
                  <a:cubicBezTo>
                    <a:pt x="251" y="736"/>
                    <a:pt x="256" y="727"/>
                    <a:pt x="261" y="722"/>
                  </a:cubicBezTo>
                  <a:lnTo>
                    <a:pt x="261" y="717"/>
                  </a:lnTo>
                  <a:cubicBezTo>
                    <a:pt x="266" y="712"/>
                    <a:pt x="266" y="707"/>
                    <a:pt x="270" y="703"/>
                  </a:cubicBezTo>
                  <a:lnTo>
                    <a:pt x="270" y="698"/>
                  </a:lnTo>
                  <a:cubicBezTo>
                    <a:pt x="270" y="693"/>
                    <a:pt x="275" y="683"/>
                    <a:pt x="275" y="679"/>
                  </a:cubicBezTo>
                  <a:cubicBezTo>
                    <a:pt x="280" y="669"/>
                    <a:pt x="280" y="664"/>
                    <a:pt x="280" y="659"/>
                  </a:cubicBezTo>
                  <a:lnTo>
                    <a:pt x="280" y="655"/>
                  </a:lnTo>
                  <a:cubicBezTo>
                    <a:pt x="280" y="645"/>
                    <a:pt x="280" y="635"/>
                    <a:pt x="280" y="630"/>
                  </a:cubicBezTo>
                  <a:lnTo>
                    <a:pt x="280" y="197"/>
                  </a:lnTo>
                  <a:cubicBezTo>
                    <a:pt x="280" y="125"/>
                    <a:pt x="318" y="63"/>
                    <a:pt x="376" y="29"/>
                  </a:cubicBezTo>
                  <a:cubicBezTo>
                    <a:pt x="352" y="15"/>
                    <a:pt x="328" y="5"/>
                    <a:pt x="299" y="0"/>
                  </a:cubicBez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447;p88">
              <a:extLst>
                <a:ext uri="{FF2B5EF4-FFF2-40B4-BE49-F238E27FC236}">
                  <a16:creationId xmlns:a16="http://schemas.microsoft.com/office/drawing/2014/main" id="{BDBEBFBF-46CF-45CC-A2A5-C0EA751D41D4}"/>
                </a:ext>
              </a:extLst>
            </p:cNvPr>
            <p:cNvSpPr/>
            <p:nvPr/>
          </p:nvSpPr>
          <p:spPr>
            <a:xfrm>
              <a:off x="5637856" y="2121807"/>
              <a:ext cx="9730" cy="43643"/>
            </a:xfrm>
            <a:custGeom>
              <a:avLst/>
              <a:gdLst/>
              <a:ahLst/>
              <a:cxnLst/>
              <a:rect l="l" t="t" r="r" b="b"/>
              <a:pathLst>
                <a:path w="371" h="1664" extrusionOk="0">
                  <a:moveTo>
                    <a:pt x="245" y="0"/>
                  </a:moveTo>
                  <a:cubicBezTo>
                    <a:pt x="135" y="0"/>
                    <a:pt x="48" y="92"/>
                    <a:pt x="48" y="202"/>
                  </a:cubicBezTo>
                  <a:lnTo>
                    <a:pt x="48" y="1179"/>
                  </a:lnTo>
                  <a:lnTo>
                    <a:pt x="140" y="1189"/>
                  </a:lnTo>
                  <a:lnTo>
                    <a:pt x="53" y="1203"/>
                  </a:lnTo>
                  <a:lnTo>
                    <a:pt x="53" y="1492"/>
                  </a:lnTo>
                  <a:cubicBezTo>
                    <a:pt x="53" y="1502"/>
                    <a:pt x="53" y="1506"/>
                    <a:pt x="53" y="1516"/>
                  </a:cubicBezTo>
                  <a:lnTo>
                    <a:pt x="53" y="1521"/>
                  </a:lnTo>
                  <a:cubicBezTo>
                    <a:pt x="53" y="1530"/>
                    <a:pt x="48" y="1535"/>
                    <a:pt x="48" y="1540"/>
                  </a:cubicBezTo>
                  <a:cubicBezTo>
                    <a:pt x="43" y="1550"/>
                    <a:pt x="43" y="1554"/>
                    <a:pt x="39" y="1559"/>
                  </a:cubicBezTo>
                  <a:lnTo>
                    <a:pt x="39" y="1564"/>
                  </a:lnTo>
                  <a:cubicBezTo>
                    <a:pt x="39" y="1574"/>
                    <a:pt x="34" y="1579"/>
                    <a:pt x="29" y="1583"/>
                  </a:cubicBezTo>
                  <a:lnTo>
                    <a:pt x="29" y="1588"/>
                  </a:lnTo>
                  <a:cubicBezTo>
                    <a:pt x="29" y="1593"/>
                    <a:pt x="24" y="1598"/>
                    <a:pt x="19" y="1603"/>
                  </a:cubicBezTo>
                  <a:lnTo>
                    <a:pt x="14" y="1607"/>
                  </a:lnTo>
                  <a:lnTo>
                    <a:pt x="0" y="1617"/>
                  </a:lnTo>
                  <a:cubicBezTo>
                    <a:pt x="35" y="1648"/>
                    <a:pt x="75" y="1663"/>
                    <a:pt x="117" y="1663"/>
                  </a:cubicBezTo>
                  <a:cubicBezTo>
                    <a:pt x="139" y="1663"/>
                    <a:pt x="161" y="1659"/>
                    <a:pt x="183" y="1651"/>
                  </a:cubicBezTo>
                  <a:lnTo>
                    <a:pt x="202" y="1641"/>
                  </a:lnTo>
                  <a:lnTo>
                    <a:pt x="207" y="1641"/>
                  </a:lnTo>
                  <a:lnTo>
                    <a:pt x="221" y="1627"/>
                  </a:lnTo>
                  <a:lnTo>
                    <a:pt x="226" y="1622"/>
                  </a:lnTo>
                  <a:lnTo>
                    <a:pt x="241" y="1612"/>
                  </a:lnTo>
                  <a:lnTo>
                    <a:pt x="245" y="1607"/>
                  </a:lnTo>
                  <a:cubicBezTo>
                    <a:pt x="250" y="1603"/>
                    <a:pt x="255" y="1598"/>
                    <a:pt x="255" y="1588"/>
                  </a:cubicBezTo>
                  <a:cubicBezTo>
                    <a:pt x="260" y="1583"/>
                    <a:pt x="265" y="1579"/>
                    <a:pt x="265" y="1569"/>
                  </a:cubicBezTo>
                  <a:lnTo>
                    <a:pt x="265" y="1564"/>
                  </a:lnTo>
                  <a:cubicBezTo>
                    <a:pt x="269" y="1559"/>
                    <a:pt x="269" y="1554"/>
                    <a:pt x="274" y="1545"/>
                  </a:cubicBezTo>
                  <a:cubicBezTo>
                    <a:pt x="274" y="1540"/>
                    <a:pt x="279" y="1530"/>
                    <a:pt x="279" y="1526"/>
                  </a:cubicBezTo>
                  <a:lnTo>
                    <a:pt x="279" y="1521"/>
                  </a:lnTo>
                  <a:cubicBezTo>
                    <a:pt x="279" y="1511"/>
                    <a:pt x="279" y="1506"/>
                    <a:pt x="279" y="1497"/>
                  </a:cubicBezTo>
                  <a:lnTo>
                    <a:pt x="279" y="198"/>
                  </a:lnTo>
                  <a:cubicBezTo>
                    <a:pt x="279" y="130"/>
                    <a:pt x="313" y="68"/>
                    <a:pt x="371" y="29"/>
                  </a:cubicBezTo>
                  <a:cubicBezTo>
                    <a:pt x="346" y="15"/>
                    <a:pt x="322" y="5"/>
                    <a:pt x="294" y="0"/>
                  </a:cubicBez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2448;p88">
              <a:extLst>
                <a:ext uri="{FF2B5EF4-FFF2-40B4-BE49-F238E27FC236}">
                  <a16:creationId xmlns:a16="http://schemas.microsoft.com/office/drawing/2014/main" id="{1EFECA2D-118F-4358-853F-88B169D01CE1}"/>
                </a:ext>
              </a:extLst>
            </p:cNvPr>
            <p:cNvSpPr/>
            <p:nvPr/>
          </p:nvSpPr>
          <p:spPr>
            <a:xfrm>
              <a:off x="5657657" y="2127472"/>
              <a:ext cx="9363" cy="25913"/>
            </a:xfrm>
            <a:custGeom>
              <a:avLst/>
              <a:gdLst/>
              <a:ahLst/>
              <a:cxnLst/>
              <a:rect l="l" t="t" r="r" b="b"/>
              <a:pathLst>
                <a:path w="357" h="988" extrusionOk="0">
                  <a:moveTo>
                    <a:pt x="231" y="1"/>
                  </a:moveTo>
                  <a:cubicBezTo>
                    <a:pt x="159" y="1"/>
                    <a:pt x="92" y="44"/>
                    <a:pt x="58" y="107"/>
                  </a:cubicBezTo>
                  <a:lnTo>
                    <a:pt x="49" y="116"/>
                  </a:lnTo>
                  <a:lnTo>
                    <a:pt x="49" y="819"/>
                  </a:lnTo>
                  <a:cubicBezTo>
                    <a:pt x="49" y="824"/>
                    <a:pt x="49" y="833"/>
                    <a:pt x="49" y="843"/>
                  </a:cubicBezTo>
                  <a:lnTo>
                    <a:pt x="49" y="848"/>
                  </a:lnTo>
                  <a:cubicBezTo>
                    <a:pt x="49" y="853"/>
                    <a:pt x="49" y="862"/>
                    <a:pt x="49" y="867"/>
                  </a:cubicBezTo>
                  <a:cubicBezTo>
                    <a:pt x="44" y="872"/>
                    <a:pt x="44" y="881"/>
                    <a:pt x="39" y="886"/>
                  </a:cubicBezTo>
                  <a:lnTo>
                    <a:pt x="39" y="891"/>
                  </a:lnTo>
                  <a:cubicBezTo>
                    <a:pt x="34" y="896"/>
                    <a:pt x="34" y="901"/>
                    <a:pt x="29" y="905"/>
                  </a:cubicBezTo>
                  <a:lnTo>
                    <a:pt x="29" y="910"/>
                  </a:lnTo>
                  <a:cubicBezTo>
                    <a:pt x="25" y="915"/>
                    <a:pt x="20" y="925"/>
                    <a:pt x="15" y="929"/>
                  </a:cubicBezTo>
                  <a:lnTo>
                    <a:pt x="15" y="934"/>
                  </a:lnTo>
                  <a:lnTo>
                    <a:pt x="0" y="944"/>
                  </a:lnTo>
                  <a:cubicBezTo>
                    <a:pt x="34" y="973"/>
                    <a:pt x="77" y="987"/>
                    <a:pt x="121" y="987"/>
                  </a:cubicBezTo>
                  <a:cubicBezTo>
                    <a:pt x="140" y="987"/>
                    <a:pt x="164" y="982"/>
                    <a:pt x="183" y="978"/>
                  </a:cubicBezTo>
                  <a:lnTo>
                    <a:pt x="203" y="968"/>
                  </a:lnTo>
                  <a:lnTo>
                    <a:pt x="207" y="968"/>
                  </a:lnTo>
                  <a:lnTo>
                    <a:pt x="227" y="954"/>
                  </a:lnTo>
                  <a:lnTo>
                    <a:pt x="231" y="949"/>
                  </a:lnTo>
                  <a:lnTo>
                    <a:pt x="241" y="939"/>
                  </a:lnTo>
                  <a:lnTo>
                    <a:pt x="246" y="934"/>
                  </a:lnTo>
                  <a:cubicBezTo>
                    <a:pt x="251" y="929"/>
                    <a:pt x="255" y="920"/>
                    <a:pt x="260" y="915"/>
                  </a:cubicBezTo>
                  <a:cubicBezTo>
                    <a:pt x="260" y="905"/>
                    <a:pt x="265" y="901"/>
                    <a:pt x="270" y="896"/>
                  </a:cubicBezTo>
                  <a:lnTo>
                    <a:pt x="270" y="891"/>
                  </a:lnTo>
                  <a:cubicBezTo>
                    <a:pt x="270" y="886"/>
                    <a:pt x="275" y="877"/>
                    <a:pt x="275" y="872"/>
                  </a:cubicBezTo>
                  <a:cubicBezTo>
                    <a:pt x="280" y="867"/>
                    <a:pt x="280" y="857"/>
                    <a:pt x="280" y="853"/>
                  </a:cubicBezTo>
                  <a:lnTo>
                    <a:pt x="280" y="848"/>
                  </a:lnTo>
                  <a:cubicBezTo>
                    <a:pt x="280" y="838"/>
                    <a:pt x="280" y="828"/>
                    <a:pt x="280" y="824"/>
                  </a:cubicBezTo>
                  <a:lnTo>
                    <a:pt x="280" y="116"/>
                  </a:lnTo>
                  <a:lnTo>
                    <a:pt x="284" y="107"/>
                  </a:lnTo>
                  <a:cubicBezTo>
                    <a:pt x="304" y="73"/>
                    <a:pt x="328" y="49"/>
                    <a:pt x="357" y="30"/>
                  </a:cubicBezTo>
                  <a:cubicBezTo>
                    <a:pt x="332" y="15"/>
                    <a:pt x="308" y="6"/>
                    <a:pt x="280" y="1"/>
                  </a:cubicBez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2449;p88">
              <a:extLst>
                <a:ext uri="{FF2B5EF4-FFF2-40B4-BE49-F238E27FC236}">
                  <a16:creationId xmlns:a16="http://schemas.microsoft.com/office/drawing/2014/main" id="{C6F0AA65-50AD-412B-BB7F-B4B04F2062D3}"/>
                </a:ext>
              </a:extLst>
            </p:cNvPr>
            <p:cNvSpPr/>
            <p:nvPr/>
          </p:nvSpPr>
          <p:spPr>
            <a:xfrm>
              <a:off x="5616900" y="2151969"/>
              <a:ext cx="29794" cy="73726"/>
            </a:xfrm>
            <a:custGeom>
              <a:avLst/>
              <a:gdLst/>
              <a:ahLst/>
              <a:cxnLst/>
              <a:rect l="l" t="t" r="r" b="b"/>
              <a:pathLst>
                <a:path w="1136" h="2811" extrusionOk="0">
                  <a:moveTo>
                    <a:pt x="260" y="0"/>
                  </a:moveTo>
                  <a:lnTo>
                    <a:pt x="236" y="5"/>
                  </a:lnTo>
                  <a:lnTo>
                    <a:pt x="222" y="10"/>
                  </a:lnTo>
                  <a:lnTo>
                    <a:pt x="207" y="15"/>
                  </a:lnTo>
                  <a:lnTo>
                    <a:pt x="188" y="24"/>
                  </a:lnTo>
                  <a:lnTo>
                    <a:pt x="178" y="29"/>
                  </a:lnTo>
                  <a:cubicBezTo>
                    <a:pt x="169" y="34"/>
                    <a:pt x="159" y="39"/>
                    <a:pt x="154" y="44"/>
                  </a:cubicBezTo>
                  <a:cubicBezTo>
                    <a:pt x="0" y="174"/>
                    <a:pt x="29" y="592"/>
                    <a:pt x="48" y="963"/>
                  </a:cubicBezTo>
                  <a:cubicBezTo>
                    <a:pt x="87" y="1588"/>
                    <a:pt x="833" y="2146"/>
                    <a:pt x="838" y="2151"/>
                  </a:cubicBezTo>
                  <a:cubicBezTo>
                    <a:pt x="881" y="2185"/>
                    <a:pt x="910" y="2238"/>
                    <a:pt x="910" y="2291"/>
                  </a:cubicBezTo>
                  <a:lnTo>
                    <a:pt x="910" y="2810"/>
                  </a:lnTo>
                  <a:lnTo>
                    <a:pt x="1136" y="2810"/>
                  </a:lnTo>
                  <a:lnTo>
                    <a:pt x="1136" y="2296"/>
                  </a:lnTo>
                  <a:cubicBezTo>
                    <a:pt x="1136" y="2238"/>
                    <a:pt x="1112" y="2190"/>
                    <a:pt x="1068" y="2156"/>
                  </a:cubicBezTo>
                  <a:cubicBezTo>
                    <a:pt x="1059" y="2151"/>
                    <a:pt x="318" y="1588"/>
                    <a:pt x="279" y="967"/>
                  </a:cubicBezTo>
                  <a:cubicBezTo>
                    <a:pt x="255" y="597"/>
                    <a:pt x="231" y="174"/>
                    <a:pt x="380" y="48"/>
                  </a:cubicBezTo>
                  <a:cubicBezTo>
                    <a:pt x="390" y="44"/>
                    <a:pt x="400" y="39"/>
                    <a:pt x="404" y="34"/>
                  </a:cubicBezTo>
                  <a:lnTo>
                    <a:pt x="419" y="24"/>
                  </a:lnTo>
                  <a:lnTo>
                    <a:pt x="433" y="20"/>
                  </a:lnTo>
                  <a:lnTo>
                    <a:pt x="453" y="15"/>
                  </a:lnTo>
                  <a:lnTo>
                    <a:pt x="467" y="10"/>
                  </a:lnTo>
                  <a:lnTo>
                    <a:pt x="472" y="10"/>
                  </a:lnTo>
                  <a:lnTo>
                    <a:pt x="443" y="5"/>
                  </a:lnTo>
                  <a:lnTo>
                    <a:pt x="400" y="0"/>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2450;p88">
              <a:extLst>
                <a:ext uri="{FF2B5EF4-FFF2-40B4-BE49-F238E27FC236}">
                  <a16:creationId xmlns:a16="http://schemas.microsoft.com/office/drawing/2014/main" id="{6EF9DEB8-3FC1-4841-8350-6EBF087A159E}"/>
                </a:ext>
              </a:extLst>
            </p:cNvPr>
            <p:cNvSpPr/>
            <p:nvPr/>
          </p:nvSpPr>
          <p:spPr>
            <a:xfrm>
              <a:off x="5458512" y="2007088"/>
              <a:ext cx="19094" cy="13140"/>
            </a:xfrm>
            <a:custGeom>
              <a:avLst/>
              <a:gdLst/>
              <a:ahLst/>
              <a:cxnLst/>
              <a:rect l="l" t="t" r="r" b="b"/>
              <a:pathLst>
                <a:path w="728" h="501" extrusionOk="0">
                  <a:moveTo>
                    <a:pt x="1" y="0"/>
                  </a:moveTo>
                  <a:lnTo>
                    <a:pt x="515" y="501"/>
                  </a:lnTo>
                  <a:lnTo>
                    <a:pt x="727" y="49"/>
                  </a:ln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2451;p88">
              <a:extLst>
                <a:ext uri="{FF2B5EF4-FFF2-40B4-BE49-F238E27FC236}">
                  <a16:creationId xmlns:a16="http://schemas.microsoft.com/office/drawing/2014/main" id="{02C826BB-EE57-4D06-9D4C-A72A35C8BC39}"/>
                </a:ext>
              </a:extLst>
            </p:cNvPr>
            <p:cNvSpPr/>
            <p:nvPr/>
          </p:nvSpPr>
          <p:spPr>
            <a:xfrm>
              <a:off x="5604153" y="2062350"/>
              <a:ext cx="18071" cy="20615"/>
            </a:xfrm>
            <a:custGeom>
              <a:avLst/>
              <a:gdLst/>
              <a:ahLst/>
              <a:cxnLst/>
              <a:rect l="l" t="t" r="r" b="b"/>
              <a:pathLst>
                <a:path w="689" h="786" extrusionOk="0">
                  <a:moveTo>
                    <a:pt x="164" y="1"/>
                  </a:moveTo>
                  <a:lnTo>
                    <a:pt x="10" y="569"/>
                  </a:lnTo>
                  <a:cubicBezTo>
                    <a:pt x="5" y="583"/>
                    <a:pt x="5" y="593"/>
                    <a:pt x="0" y="607"/>
                  </a:cubicBezTo>
                  <a:lnTo>
                    <a:pt x="429" y="785"/>
                  </a:lnTo>
                  <a:lnTo>
                    <a:pt x="688" y="218"/>
                  </a:lnTo>
                  <a:lnTo>
                    <a:pt x="164" y="1"/>
                  </a:ln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2452;p88">
              <a:extLst>
                <a:ext uri="{FF2B5EF4-FFF2-40B4-BE49-F238E27FC236}">
                  <a16:creationId xmlns:a16="http://schemas.microsoft.com/office/drawing/2014/main" id="{9B2ACD57-74B0-4D54-8895-8722315F65DA}"/>
                </a:ext>
              </a:extLst>
            </p:cNvPr>
            <p:cNvSpPr/>
            <p:nvPr/>
          </p:nvSpPr>
          <p:spPr>
            <a:xfrm>
              <a:off x="5480858" y="2011494"/>
              <a:ext cx="44062" cy="30948"/>
            </a:xfrm>
            <a:custGeom>
              <a:avLst/>
              <a:gdLst/>
              <a:ahLst/>
              <a:cxnLst/>
              <a:rect l="l" t="t" r="r" b="b"/>
              <a:pathLst>
                <a:path w="1680" h="1180" extrusionOk="0">
                  <a:moveTo>
                    <a:pt x="255" y="1"/>
                  </a:moveTo>
                  <a:lnTo>
                    <a:pt x="0" y="535"/>
                  </a:lnTo>
                  <a:lnTo>
                    <a:pt x="1526" y="1180"/>
                  </a:lnTo>
                  <a:lnTo>
                    <a:pt x="1680" y="602"/>
                  </a:lnTo>
                  <a:lnTo>
                    <a:pt x="255" y="1"/>
                  </a:ln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2453;p88">
              <a:extLst>
                <a:ext uri="{FF2B5EF4-FFF2-40B4-BE49-F238E27FC236}">
                  <a16:creationId xmlns:a16="http://schemas.microsoft.com/office/drawing/2014/main" id="{9B688E43-918A-455A-B4CD-45B5AC3A6038}"/>
                </a:ext>
              </a:extLst>
            </p:cNvPr>
            <p:cNvSpPr/>
            <p:nvPr/>
          </p:nvSpPr>
          <p:spPr>
            <a:xfrm>
              <a:off x="5624978" y="2072080"/>
              <a:ext cx="16182" cy="17966"/>
            </a:xfrm>
            <a:custGeom>
              <a:avLst/>
              <a:gdLst/>
              <a:ahLst/>
              <a:cxnLst/>
              <a:rect l="l" t="t" r="r" b="b"/>
              <a:pathLst>
                <a:path w="617" h="685" extrusionOk="0">
                  <a:moveTo>
                    <a:pt x="260" y="0"/>
                  </a:moveTo>
                  <a:lnTo>
                    <a:pt x="0" y="563"/>
                  </a:lnTo>
                  <a:lnTo>
                    <a:pt x="270" y="674"/>
                  </a:lnTo>
                  <a:cubicBezTo>
                    <a:pt x="287" y="681"/>
                    <a:pt x="305" y="684"/>
                    <a:pt x="324" y="684"/>
                  </a:cubicBezTo>
                  <a:cubicBezTo>
                    <a:pt x="380" y="684"/>
                    <a:pt x="435" y="652"/>
                    <a:pt x="457" y="597"/>
                  </a:cubicBezTo>
                  <a:lnTo>
                    <a:pt x="587" y="299"/>
                  </a:lnTo>
                  <a:cubicBezTo>
                    <a:pt x="616" y="222"/>
                    <a:pt x="582" y="135"/>
                    <a:pt x="510" y="106"/>
                  </a:cubicBezTo>
                  <a:lnTo>
                    <a:pt x="260" y="0"/>
                  </a:lnTo>
                  <a:close/>
                </a:path>
              </a:pathLst>
            </a:custGeom>
            <a:solidFill>
              <a:srgbClr val="8A9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2454;p88">
              <a:extLst>
                <a:ext uri="{FF2B5EF4-FFF2-40B4-BE49-F238E27FC236}">
                  <a16:creationId xmlns:a16="http://schemas.microsoft.com/office/drawing/2014/main" id="{4B15536E-0772-4723-9910-6FB7C1211236}"/>
                </a:ext>
              </a:extLst>
            </p:cNvPr>
            <p:cNvSpPr/>
            <p:nvPr/>
          </p:nvSpPr>
          <p:spPr>
            <a:xfrm>
              <a:off x="5386334" y="2267186"/>
              <a:ext cx="72204" cy="17808"/>
            </a:xfrm>
            <a:custGeom>
              <a:avLst/>
              <a:gdLst/>
              <a:ahLst/>
              <a:cxnLst/>
              <a:rect l="l" t="t" r="r" b="b"/>
              <a:pathLst>
                <a:path w="2753" h="679" extrusionOk="0">
                  <a:moveTo>
                    <a:pt x="0" y="0"/>
                  </a:moveTo>
                  <a:lnTo>
                    <a:pt x="0" y="679"/>
                  </a:lnTo>
                  <a:lnTo>
                    <a:pt x="2753" y="679"/>
                  </a:lnTo>
                  <a:lnTo>
                    <a:pt x="2753" y="0"/>
                  </a:lnTo>
                  <a:close/>
                </a:path>
              </a:pathLst>
            </a:custGeom>
            <a:solidFill>
              <a:srgbClr val="FA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2455;p88">
              <a:extLst>
                <a:ext uri="{FF2B5EF4-FFF2-40B4-BE49-F238E27FC236}">
                  <a16:creationId xmlns:a16="http://schemas.microsoft.com/office/drawing/2014/main" id="{1B5AA269-3D7F-48D6-BCAF-39F64C38A7B5}"/>
                </a:ext>
              </a:extLst>
            </p:cNvPr>
            <p:cNvSpPr/>
            <p:nvPr/>
          </p:nvSpPr>
          <p:spPr>
            <a:xfrm>
              <a:off x="5386203" y="2296325"/>
              <a:ext cx="72204" cy="44849"/>
            </a:xfrm>
            <a:custGeom>
              <a:avLst/>
              <a:gdLst/>
              <a:ahLst/>
              <a:cxnLst/>
              <a:rect l="l" t="t" r="r" b="b"/>
              <a:pathLst>
                <a:path w="2753" h="1710" extrusionOk="0">
                  <a:moveTo>
                    <a:pt x="0" y="1"/>
                  </a:moveTo>
                  <a:lnTo>
                    <a:pt x="0" y="1709"/>
                  </a:lnTo>
                  <a:lnTo>
                    <a:pt x="2753" y="1709"/>
                  </a:lnTo>
                  <a:lnTo>
                    <a:pt x="2753"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2456;p88">
              <a:extLst>
                <a:ext uri="{FF2B5EF4-FFF2-40B4-BE49-F238E27FC236}">
                  <a16:creationId xmlns:a16="http://schemas.microsoft.com/office/drawing/2014/main" id="{86C8B8DD-9FC3-4542-B09A-1F26C4DF28D9}"/>
                </a:ext>
              </a:extLst>
            </p:cNvPr>
            <p:cNvSpPr/>
            <p:nvPr/>
          </p:nvSpPr>
          <p:spPr>
            <a:xfrm>
              <a:off x="5398451" y="2267186"/>
              <a:ext cx="60087" cy="17808"/>
            </a:xfrm>
            <a:custGeom>
              <a:avLst/>
              <a:gdLst/>
              <a:ahLst/>
              <a:cxnLst/>
              <a:rect l="l" t="t" r="r" b="b"/>
              <a:pathLst>
                <a:path w="2291" h="679" extrusionOk="0">
                  <a:moveTo>
                    <a:pt x="0" y="0"/>
                  </a:moveTo>
                  <a:lnTo>
                    <a:pt x="0" y="679"/>
                  </a:lnTo>
                  <a:lnTo>
                    <a:pt x="2291" y="679"/>
                  </a:lnTo>
                  <a:lnTo>
                    <a:pt x="2291" y="0"/>
                  </a:lnTo>
                  <a:close/>
                </a:path>
              </a:pathLst>
            </a:custGeom>
            <a:solidFill>
              <a:srgbClr val="F2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2457;p88">
              <a:extLst>
                <a:ext uri="{FF2B5EF4-FFF2-40B4-BE49-F238E27FC236}">
                  <a16:creationId xmlns:a16="http://schemas.microsoft.com/office/drawing/2014/main" id="{D1A49C8A-C242-40DA-90F2-2DC533AA6BD2}"/>
                </a:ext>
              </a:extLst>
            </p:cNvPr>
            <p:cNvSpPr/>
            <p:nvPr/>
          </p:nvSpPr>
          <p:spPr>
            <a:xfrm>
              <a:off x="5398451" y="2296325"/>
              <a:ext cx="60087" cy="44849"/>
            </a:xfrm>
            <a:custGeom>
              <a:avLst/>
              <a:gdLst/>
              <a:ahLst/>
              <a:cxnLst/>
              <a:rect l="l" t="t" r="r" b="b"/>
              <a:pathLst>
                <a:path w="2291" h="1710" extrusionOk="0">
                  <a:moveTo>
                    <a:pt x="0" y="1"/>
                  </a:moveTo>
                  <a:lnTo>
                    <a:pt x="0" y="1709"/>
                  </a:lnTo>
                  <a:lnTo>
                    <a:pt x="2291" y="1709"/>
                  </a:lnTo>
                  <a:lnTo>
                    <a:pt x="2291" y="1"/>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2458;p88">
              <a:extLst>
                <a:ext uri="{FF2B5EF4-FFF2-40B4-BE49-F238E27FC236}">
                  <a16:creationId xmlns:a16="http://schemas.microsoft.com/office/drawing/2014/main" id="{7787B7EC-549A-41E5-BA80-7AD9C0879814}"/>
                </a:ext>
              </a:extLst>
            </p:cNvPr>
            <p:cNvSpPr/>
            <p:nvPr/>
          </p:nvSpPr>
          <p:spPr>
            <a:xfrm>
              <a:off x="5633161" y="2265036"/>
              <a:ext cx="72231" cy="76138"/>
            </a:xfrm>
            <a:custGeom>
              <a:avLst/>
              <a:gdLst/>
              <a:ahLst/>
              <a:cxnLst/>
              <a:rect l="l" t="t" r="r" b="b"/>
              <a:pathLst>
                <a:path w="2754" h="2903" extrusionOk="0">
                  <a:moveTo>
                    <a:pt x="1" y="1"/>
                  </a:moveTo>
                  <a:lnTo>
                    <a:pt x="1" y="2902"/>
                  </a:lnTo>
                  <a:lnTo>
                    <a:pt x="2753" y="2902"/>
                  </a:lnTo>
                  <a:lnTo>
                    <a:pt x="2753"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2459;p88">
              <a:extLst>
                <a:ext uri="{FF2B5EF4-FFF2-40B4-BE49-F238E27FC236}">
                  <a16:creationId xmlns:a16="http://schemas.microsoft.com/office/drawing/2014/main" id="{654E609C-5D47-4919-87C0-EBAFE9B02536}"/>
                </a:ext>
              </a:extLst>
            </p:cNvPr>
            <p:cNvSpPr/>
            <p:nvPr/>
          </p:nvSpPr>
          <p:spPr>
            <a:xfrm>
              <a:off x="5633161" y="2235897"/>
              <a:ext cx="72231" cy="17940"/>
            </a:xfrm>
            <a:custGeom>
              <a:avLst/>
              <a:gdLst/>
              <a:ahLst/>
              <a:cxnLst/>
              <a:rect l="l" t="t" r="r" b="b"/>
              <a:pathLst>
                <a:path w="2754" h="684" extrusionOk="0">
                  <a:moveTo>
                    <a:pt x="1" y="0"/>
                  </a:moveTo>
                  <a:lnTo>
                    <a:pt x="1" y="683"/>
                  </a:lnTo>
                  <a:lnTo>
                    <a:pt x="2753" y="683"/>
                  </a:lnTo>
                  <a:lnTo>
                    <a:pt x="2753" y="0"/>
                  </a:lnTo>
                  <a:close/>
                </a:path>
              </a:pathLst>
            </a:custGeom>
            <a:solidFill>
              <a:srgbClr val="FA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2460;p88">
              <a:extLst>
                <a:ext uri="{FF2B5EF4-FFF2-40B4-BE49-F238E27FC236}">
                  <a16:creationId xmlns:a16="http://schemas.microsoft.com/office/drawing/2014/main" id="{1F708A8A-8C2D-4F77-A562-0C2A4AC1F482}"/>
                </a:ext>
              </a:extLst>
            </p:cNvPr>
            <p:cNvSpPr/>
            <p:nvPr/>
          </p:nvSpPr>
          <p:spPr>
            <a:xfrm>
              <a:off x="5648819" y="2265036"/>
              <a:ext cx="56573" cy="76138"/>
            </a:xfrm>
            <a:custGeom>
              <a:avLst/>
              <a:gdLst/>
              <a:ahLst/>
              <a:cxnLst/>
              <a:rect l="l" t="t" r="r" b="b"/>
              <a:pathLst>
                <a:path w="2157" h="2903" extrusionOk="0">
                  <a:moveTo>
                    <a:pt x="1" y="1"/>
                  </a:moveTo>
                  <a:lnTo>
                    <a:pt x="1" y="2902"/>
                  </a:lnTo>
                  <a:lnTo>
                    <a:pt x="2156" y="2902"/>
                  </a:lnTo>
                  <a:lnTo>
                    <a:pt x="2156" y="1"/>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2461;p88">
              <a:extLst>
                <a:ext uri="{FF2B5EF4-FFF2-40B4-BE49-F238E27FC236}">
                  <a16:creationId xmlns:a16="http://schemas.microsoft.com/office/drawing/2014/main" id="{8036C653-B459-43D1-93B3-19CC34B3D52E}"/>
                </a:ext>
              </a:extLst>
            </p:cNvPr>
            <p:cNvSpPr/>
            <p:nvPr/>
          </p:nvSpPr>
          <p:spPr>
            <a:xfrm>
              <a:off x="5648819" y="2235897"/>
              <a:ext cx="56573" cy="17940"/>
            </a:xfrm>
            <a:custGeom>
              <a:avLst/>
              <a:gdLst/>
              <a:ahLst/>
              <a:cxnLst/>
              <a:rect l="l" t="t" r="r" b="b"/>
              <a:pathLst>
                <a:path w="2157" h="684" extrusionOk="0">
                  <a:moveTo>
                    <a:pt x="1" y="0"/>
                  </a:moveTo>
                  <a:lnTo>
                    <a:pt x="1" y="683"/>
                  </a:lnTo>
                  <a:lnTo>
                    <a:pt x="2156" y="683"/>
                  </a:lnTo>
                  <a:lnTo>
                    <a:pt x="2156" y="0"/>
                  </a:lnTo>
                  <a:close/>
                </a:path>
              </a:pathLst>
            </a:custGeom>
            <a:solidFill>
              <a:srgbClr val="F2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2462;p88">
              <a:extLst>
                <a:ext uri="{FF2B5EF4-FFF2-40B4-BE49-F238E27FC236}">
                  <a16:creationId xmlns:a16="http://schemas.microsoft.com/office/drawing/2014/main" id="{7FBA822B-46A4-40ED-BE6D-10EAAAD3EB77}"/>
                </a:ext>
              </a:extLst>
            </p:cNvPr>
            <p:cNvSpPr/>
            <p:nvPr/>
          </p:nvSpPr>
          <p:spPr>
            <a:xfrm>
              <a:off x="5507977" y="2140219"/>
              <a:ext cx="72231" cy="17835"/>
            </a:xfrm>
            <a:custGeom>
              <a:avLst/>
              <a:gdLst/>
              <a:ahLst/>
              <a:cxnLst/>
              <a:rect l="l" t="t" r="r" b="b"/>
              <a:pathLst>
                <a:path w="2754" h="680" extrusionOk="0">
                  <a:moveTo>
                    <a:pt x="1" y="1"/>
                  </a:moveTo>
                  <a:lnTo>
                    <a:pt x="1" y="679"/>
                  </a:lnTo>
                  <a:lnTo>
                    <a:pt x="2753" y="679"/>
                  </a:lnTo>
                  <a:lnTo>
                    <a:pt x="2753" y="1"/>
                  </a:lnTo>
                  <a:close/>
                </a:path>
              </a:pathLst>
            </a:custGeom>
            <a:solidFill>
              <a:srgbClr val="FA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2463;p88">
              <a:extLst>
                <a:ext uri="{FF2B5EF4-FFF2-40B4-BE49-F238E27FC236}">
                  <a16:creationId xmlns:a16="http://schemas.microsoft.com/office/drawing/2014/main" id="{03FC5FDD-CACB-4FA0-ABE3-BC9055298BC7}"/>
                </a:ext>
              </a:extLst>
            </p:cNvPr>
            <p:cNvSpPr/>
            <p:nvPr/>
          </p:nvSpPr>
          <p:spPr>
            <a:xfrm>
              <a:off x="5507977" y="2169384"/>
              <a:ext cx="72231" cy="171790"/>
            </a:xfrm>
            <a:custGeom>
              <a:avLst/>
              <a:gdLst/>
              <a:ahLst/>
              <a:cxnLst/>
              <a:rect l="l" t="t" r="r" b="b"/>
              <a:pathLst>
                <a:path w="2754" h="6550" extrusionOk="0">
                  <a:moveTo>
                    <a:pt x="1" y="0"/>
                  </a:moveTo>
                  <a:lnTo>
                    <a:pt x="1" y="6549"/>
                  </a:lnTo>
                  <a:lnTo>
                    <a:pt x="2753" y="6549"/>
                  </a:lnTo>
                  <a:lnTo>
                    <a:pt x="2753" y="0"/>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2464;p88">
              <a:extLst>
                <a:ext uri="{FF2B5EF4-FFF2-40B4-BE49-F238E27FC236}">
                  <a16:creationId xmlns:a16="http://schemas.microsoft.com/office/drawing/2014/main" id="{D56C39CA-F88F-4DD1-B726-393FAB0DA660}"/>
                </a:ext>
              </a:extLst>
            </p:cNvPr>
            <p:cNvSpPr/>
            <p:nvPr/>
          </p:nvSpPr>
          <p:spPr>
            <a:xfrm>
              <a:off x="5519333" y="2140219"/>
              <a:ext cx="60874" cy="17835"/>
            </a:xfrm>
            <a:custGeom>
              <a:avLst/>
              <a:gdLst/>
              <a:ahLst/>
              <a:cxnLst/>
              <a:rect l="l" t="t" r="r" b="b"/>
              <a:pathLst>
                <a:path w="2321" h="680" extrusionOk="0">
                  <a:moveTo>
                    <a:pt x="1" y="1"/>
                  </a:moveTo>
                  <a:lnTo>
                    <a:pt x="1" y="679"/>
                  </a:lnTo>
                  <a:lnTo>
                    <a:pt x="2320" y="679"/>
                  </a:lnTo>
                  <a:lnTo>
                    <a:pt x="2320" y="1"/>
                  </a:lnTo>
                  <a:close/>
                </a:path>
              </a:pathLst>
            </a:custGeom>
            <a:solidFill>
              <a:srgbClr val="F2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2465;p88">
              <a:extLst>
                <a:ext uri="{FF2B5EF4-FFF2-40B4-BE49-F238E27FC236}">
                  <a16:creationId xmlns:a16="http://schemas.microsoft.com/office/drawing/2014/main" id="{CE132151-6811-4264-80CE-7738CD15534F}"/>
                </a:ext>
              </a:extLst>
            </p:cNvPr>
            <p:cNvSpPr/>
            <p:nvPr/>
          </p:nvSpPr>
          <p:spPr>
            <a:xfrm>
              <a:off x="5519333" y="2169384"/>
              <a:ext cx="66041" cy="171790"/>
            </a:xfrm>
            <a:custGeom>
              <a:avLst/>
              <a:gdLst/>
              <a:ahLst/>
              <a:cxnLst/>
              <a:rect l="l" t="t" r="r" b="b"/>
              <a:pathLst>
                <a:path w="2518" h="6550" extrusionOk="0">
                  <a:moveTo>
                    <a:pt x="1" y="0"/>
                  </a:moveTo>
                  <a:lnTo>
                    <a:pt x="1" y="6549"/>
                  </a:lnTo>
                  <a:lnTo>
                    <a:pt x="2517" y="6549"/>
                  </a:lnTo>
                  <a:lnTo>
                    <a:pt x="2517"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2466;p88">
              <a:extLst>
                <a:ext uri="{FF2B5EF4-FFF2-40B4-BE49-F238E27FC236}">
                  <a16:creationId xmlns:a16="http://schemas.microsoft.com/office/drawing/2014/main" id="{7F77EA55-BF5C-49C1-8F6D-31216BB828EF}"/>
                </a:ext>
              </a:extLst>
            </p:cNvPr>
            <p:cNvSpPr/>
            <p:nvPr/>
          </p:nvSpPr>
          <p:spPr>
            <a:xfrm>
              <a:off x="5479966" y="2018314"/>
              <a:ext cx="44193" cy="25152"/>
            </a:xfrm>
            <a:custGeom>
              <a:avLst/>
              <a:gdLst/>
              <a:ahLst/>
              <a:cxnLst/>
              <a:rect l="l" t="t" r="r" b="b"/>
              <a:pathLst>
                <a:path w="1685" h="959" extrusionOk="0">
                  <a:moveTo>
                    <a:pt x="130" y="1"/>
                  </a:moveTo>
                  <a:lnTo>
                    <a:pt x="1" y="280"/>
                  </a:lnTo>
                  <a:lnTo>
                    <a:pt x="1603" y="958"/>
                  </a:lnTo>
                  <a:lnTo>
                    <a:pt x="1685" y="660"/>
                  </a:lnTo>
                  <a:lnTo>
                    <a:pt x="130" y="1"/>
                  </a:ln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2467;p88">
              <a:extLst>
                <a:ext uri="{FF2B5EF4-FFF2-40B4-BE49-F238E27FC236}">
                  <a16:creationId xmlns:a16="http://schemas.microsoft.com/office/drawing/2014/main" id="{B83A9203-8357-4E79-9ED5-656EEF4FD693}"/>
                </a:ext>
              </a:extLst>
            </p:cNvPr>
            <p:cNvSpPr/>
            <p:nvPr/>
          </p:nvSpPr>
          <p:spPr>
            <a:xfrm>
              <a:off x="5603261" y="2070192"/>
              <a:ext cx="15159" cy="13009"/>
            </a:xfrm>
            <a:custGeom>
              <a:avLst/>
              <a:gdLst/>
              <a:ahLst/>
              <a:cxnLst/>
              <a:rect l="l" t="t" r="r" b="b"/>
              <a:pathLst>
                <a:path w="578" h="496" extrusionOk="0">
                  <a:moveTo>
                    <a:pt x="82" y="0"/>
                  </a:moveTo>
                  <a:lnTo>
                    <a:pt x="5" y="265"/>
                  </a:lnTo>
                  <a:cubicBezTo>
                    <a:pt x="5" y="275"/>
                    <a:pt x="5" y="289"/>
                    <a:pt x="1" y="303"/>
                  </a:cubicBezTo>
                  <a:lnTo>
                    <a:pt x="453" y="496"/>
                  </a:lnTo>
                  <a:lnTo>
                    <a:pt x="578" y="222"/>
                  </a:lnTo>
                  <a:lnTo>
                    <a:pt x="578" y="212"/>
                  </a:lnTo>
                  <a:lnTo>
                    <a:pt x="82" y="0"/>
                  </a:ln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2468;p88">
              <a:extLst>
                <a:ext uri="{FF2B5EF4-FFF2-40B4-BE49-F238E27FC236}">
                  <a16:creationId xmlns:a16="http://schemas.microsoft.com/office/drawing/2014/main" id="{8C2FC828-1EAD-481B-8D94-21BF0584F3D6}"/>
                </a:ext>
              </a:extLst>
            </p:cNvPr>
            <p:cNvSpPr/>
            <p:nvPr/>
          </p:nvSpPr>
          <p:spPr>
            <a:xfrm>
              <a:off x="5649212" y="2124325"/>
              <a:ext cx="11383" cy="30555"/>
            </a:xfrm>
            <a:custGeom>
              <a:avLst/>
              <a:gdLst/>
              <a:ahLst/>
              <a:cxnLst/>
              <a:rect l="l" t="t" r="r" b="b"/>
              <a:pathLst>
                <a:path w="434" h="1165" extrusionOk="0">
                  <a:moveTo>
                    <a:pt x="217" y="1"/>
                  </a:moveTo>
                  <a:cubicBezTo>
                    <a:pt x="108" y="1"/>
                    <a:pt x="0" y="73"/>
                    <a:pt x="0" y="217"/>
                  </a:cubicBezTo>
                  <a:lnTo>
                    <a:pt x="0" y="948"/>
                  </a:lnTo>
                  <a:cubicBezTo>
                    <a:pt x="0" y="1069"/>
                    <a:pt x="96" y="1165"/>
                    <a:pt x="217" y="1165"/>
                  </a:cubicBezTo>
                  <a:cubicBezTo>
                    <a:pt x="337" y="1165"/>
                    <a:pt x="433" y="1069"/>
                    <a:pt x="433" y="948"/>
                  </a:cubicBezTo>
                  <a:lnTo>
                    <a:pt x="433" y="217"/>
                  </a:lnTo>
                  <a:cubicBezTo>
                    <a:pt x="433" y="73"/>
                    <a:pt x="325" y="1"/>
                    <a:pt x="2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2469;p88">
              <a:extLst>
                <a:ext uri="{FF2B5EF4-FFF2-40B4-BE49-F238E27FC236}">
                  <a16:creationId xmlns:a16="http://schemas.microsoft.com/office/drawing/2014/main" id="{FE82787B-0B1D-4FC7-840C-AB73D0B82559}"/>
                </a:ext>
              </a:extLst>
            </p:cNvPr>
            <p:cNvSpPr/>
            <p:nvPr/>
          </p:nvSpPr>
          <p:spPr>
            <a:xfrm>
              <a:off x="5668752" y="2127368"/>
              <a:ext cx="11383" cy="27513"/>
            </a:xfrm>
            <a:custGeom>
              <a:avLst/>
              <a:gdLst/>
              <a:ahLst/>
              <a:cxnLst/>
              <a:rect l="l" t="t" r="r" b="b"/>
              <a:pathLst>
                <a:path w="434" h="1049" extrusionOk="0">
                  <a:moveTo>
                    <a:pt x="217" y="0"/>
                  </a:moveTo>
                  <a:cubicBezTo>
                    <a:pt x="109" y="0"/>
                    <a:pt x="1" y="72"/>
                    <a:pt x="1" y="217"/>
                  </a:cubicBezTo>
                  <a:lnTo>
                    <a:pt x="1" y="832"/>
                  </a:lnTo>
                  <a:cubicBezTo>
                    <a:pt x="1" y="953"/>
                    <a:pt x="97" y="1049"/>
                    <a:pt x="217" y="1049"/>
                  </a:cubicBezTo>
                  <a:cubicBezTo>
                    <a:pt x="338" y="1049"/>
                    <a:pt x="434" y="953"/>
                    <a:pt x="434" y="832"/>
                  </a:cubicBezTo>
                  <a:lnTo>
                    <a:pt x="434" y="217"/>
                  </a:lnTo>
                  <a:cubicBezTo>
                    <a:pt x="434" y="72"/>
                    <a:pt x="326" y="0"/>
                    <a:pt x="2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2470;p88">
              <a:extLst>
                <a:ext uri="{FF2B5EF4-FFF2-40B4-BE49-F238E27FC236}">
                  <a16:creationId xmlns:a16="http://schemas.microsoft.com/office/drawing/2014/main" id="{46D4113A-56B5-4522-88BD-E30F2B2269CB}"/>
                </a:ext>
              </a:extLst>
            </p:cNvPr>
            <p:cNvSpPr/>
            <p:nvPr/>
          </p:nvSpPr>
          <p:spPr>
            <a:xfrm>
              <a:off x="5688317" y="2135052"/>
              <a:ext cx="11383" cy="22608"/>
            </a:xfrm>
            <a:custGeom>
              <a:avLst/>
              <a:gdLst/>
              <a:ahLst/>
              <a:cxnLst/>
              <a:rect l="l" t="t" r="r" b="b"/>
              <a:pathLst>
                <a:path w="434" h="862" extrusionOk="0">
                  <a:moveTo>
                    <a:pt x="217" y="1"/>
                  </a:moveTo>
                  <a:cubicBezTo>
                    <a:pt x="109" y="1"/>
                    <a:pt x="1" y="73"/>
                    <a:pt x="1" y="217"/>
                  </a:cubicBezTo>
                  <a:lnTo>
                    <a:pt x="1" y="645"/>
                  </a:lnTo>
                  <a:cubicBezTo>
                    <a:pt x="1" y="766"/>
                    <a:pt x="97" y="862"/>
                    <a:pt x="217" y="862"/>
                  </a:cubicBezTo>
                  <a:cubicBezTo>
                    <a:pt x="338" y="862"/>
                    <a:pt x="434" y="766"/>
                    <a:pt x="434" y="650"/>
                  </a:cubicBezTo>
                  <a:lnTo>
                    <a:pt x="434" y="217"/>
                  </a:lnTo>
                  <a:cubicBezTo>
                    <a:pt x="434" y="73"/>
                    <a:pt x="326" y="1"/>
                    <a:pt x="2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2471;p88">
              <a:extLst>
                <a:ext uri="{FF2B5EF4-FFF2-40B4-BE49-F238E27FC236}">
                  <a16:creationId xmlns:a16="http://schemas.microsoft.com/office/drawing/2014/main" id="{44A72FC5-7334-42BA-8A1C-F27C39E71975}"/>
                </a:ext>
              </a:extLst>
            </p:cNvPr>
            <p:cNvSpPr/>
            <p:nvPr/>
          </p:nvSpPr>
          <p:spPr>
            <a:xfrm>
              <a:off x="5606540" y="2111946"/>
              <a:ext cx="115112" cy="240952"/>
            </a:xfrm>
            <a:custGeom>
              <a:avLst/>
              <a:gdLst/>
              <a:ahLst/>
              <a:cxnLst/>
              <a:rect l="l" t="t" r="r" b="b"/>
              <a:pathLst>
                <a:path w="4389" h="9187" extrusionOk="0">
                  <a:moveTo>
                    <a:pt x="1468" y="434"/>
                  </a:moveTo>
                  <a:cubicBezTo>
                    <a:pt x="1555" y="434"/>
                    <a:pt x="1627" y="501"/>
                    <a:pt x="1627" y="588"/>
                  </a:cubicBezTo>
                  <a:lnTo>
                    <a:pt x="1627" y="689"/>
                  </a:lnTo>
                  <a:cubicBezTo>
                    <a:pt x="1627" y="827"/>
                    <a:pt x="1735" y="904"/>
                    <a:pt x="1843" y="904"/>
                  </a:cubicBezTo>
                  <a:cubicBezTo>
                    <a:pt x="1928" y="904"/>
                    <a:pt x="2012" y="858"/>
                    <a:pt x="2046" y="756"/>
                  </a:cubicBezTo>
                  <a:cubicBezTo>
                    <a:pt x="2065" y="694"/>
                    <a:pt x="2127" y="651"/>
                    <a:pt x="2195" y="651"/>
                  </a:cubicBezTo>
                  <a:lnTo>
                    <a:pt x="2214" y="651"/>
                  </a:lnTo>
                  <a:cubicBezTo>
                    <a:pt x="2301" y="651"/>
                    <a:pt x="2368" y="718"/>
                    <a:pt x="2368" y="805"/>
                  </a:cubicBezTo>
                  <a:lnTo>
                    <a:pt x="2368" y="833"/>
                  </a:lnTo>
                  <a:cubicBezTo>
                    <a:pt x="2371" y="971"/>
                    <a:pt x="2480" y="1049"/>
                    <a:pt x="2589" y="1049"/>
                  </a:cubicBezTo>
                  <a:cubicBezTo>
                    <a:pt x="2673" y="1049"/>
                    <a:pt x="2758" y="1002"/>
                    <a:pt x="2792" y="901"/>
                  </a:cubicBezTo>
                  <a:cubicBezTo>
                    <a:pt x="2811" y="833"/>
                    <a:pt x="2873" y="790"/>
                    <a:pt x="2941" y="790"/>
                  </a:cubicBezTo>
                  <a:lnTo>
                    <a:pt x="2960" y="790"/>
                  </a:lnTo>
                  <a:cubicBezTo>
                    <a:pt x="3047" y="790"/>
                    <a:pt x="3114" y="857"/>
                    <a:pt x="3114" y="944"/>
                  </a:cubicBezTo>
                  <a:lnTo>
                    <a:pt x="3114" y="1098"/>
                  </a:lnTo>
                  <a:cubicBezTo>
                    <a:pt x="3114" y="1240"/>
                    <a:pt x="3222" y="1311"/>
                    <a:pt x="3330" y="1311"/>
                  </a:cubicBezTo>
                  <a:cubicBezTo>
                    <a:pt x="3439" y="1311"/>
                    <a:pt x="3547" y="1240"/>
                    <a:pt x="3547" y="1098"/>
                  </a:cubicBezTo>
                  <a:cubicBezTo>
                    <a:pt x="3547" y="1011"/>
                    <a:pt x="3619" y="939"/>
                    <a:pt x="3701" y="939"/>
                  </a:cubicBezTo>
                  <a:lnTo>
                    <a:pt x="3725" y="939"/>
                  </a:lnTo>
                  <a:cubicBezTo>
                    <a:pt x="3812" y="939"/>
                    <a:pt x="3879" y="1011"/>
                    <a:pt x="3879" y="1098"/>
                  </a:cubicBezTo>
                  <a:lnTo>
                    <a:pt x="3879" y="2109"/>
                  </a:lnTo>
                  <a:lnTo>
                    <a:pt x="3879" y="2133"/>
                  </a:lnTo>
                  <a:cubicBezTo>
                    <a:pt x="3903" y="2388"/>
                    <a:pt x="3884" y="3133"/>
                    <a:pt x="3494" y="3461"/>
                  </a:cubicBezTo>
                  <a:cubicBezTo>
                    <a:pt x="3446" y="3504"/>
                    <a:pt x="3417" y="3562"/>
                    <a:pt x="3417" y="3624"/>
                  </a:cubicBezTo>
                  <a:lnTo>
                    <a:pt x="3417" y="4312"/>
                  </a:lnTo>
                  <a:lnTo>
                    <a:pt x="1353" y="4312"/>
                  </a:lnTo>
                  <a:lnTo>
                    <a:pt x="1353" y="3836"/>
                  </a:lnTo>
                  <a:cubicBezTo>
                    <a:pt x="1353" y="3769"/>
                    <a:pt x="1319" y="3701"/>
                    <a:pt x="1266" y="3663"/>
                  </a:cubicBezTo>
                  <a:lnTo>
                    <a:pt x="1261" y="3658"/>
                  </a:lnTo>
                  <a:cubicBezTo>
                    <a:pt x="1257" y="3653"/>
                    <a:pt x="530" y="3105"/>
                    <a:pt x="492" y="2498"/>
                  </a:cubicBezTo>
                  <a:cubicBezTo>
                    <a:pt x="472" y="2157"/>
                    <a:pt x="443" y="1733"/>
                    <a:pt x="578" y="1618"/>
                  </a:cubicBezTo>
                  <a:cubicBezTo>
                    <a:pt x="614" y="1588"/>
                    <a:pt x="669" y="1575"/>
                    <a:pt x="743" y="1575"/>
                  </a:cubicBezTo>
                  <a:cubicBezTo>
                    <a:pt x="779" y="1575"/>
                    <a:pt x="818" y="1578"/>
                    <a:pt x="862" y="1584"/>
                  </a:cubicBezTo>
                  <a:lnTo>
                    <a:pt x="862" y="1878"/>
                  </a:lnTo>
                  <a:cubicBezTo>
                    <a:pt x="862" y="2022"/>
                    <a:pt x="970" y="2094"/>
                    <a:pt x="1079" y="2094"/>
                  </a:cubicBezTo>
                  <a:cubicBezTo>
                    <a:pt x="1187" y="2094"/>
                    <a:pt x="1295" y="2022"/>
                    <a:pt x="1295" y="1878"/>
                  </a:cubicBezTo>
                  <a:lnTo>
                    <a:pt x="1295" y="588"/>
                  </a:lnTo>
                  <a:cubicBezTo>
                    <a:pt x="1295" y="501"/>
                    <a:pt x="1362" y="434"/>
                    <a:pt x="1449" y="434"/>
                  </a:cubicBezTo>
                  <a:close/>
                  <a:moveTo>
                    <a:pt x="3773" y="4741"/>
                  </a:moveTo>
                  <a:lnTo>
                    <a:pt x="3773" y="5419"/>
                  </a:lnTo>
                  <a:lnTo>
                    <a:pt x="1021" y="5419"/>
                  </a:lnTo>
                  <a:lnTo>
                    <a:pt x="1021" y="4741"/>
                  </a:lnTo>
                  <a:close/>
                  <a:moveTo>
                    <a:pt x="3773" y="5852"/>
                  </a:moveTo>
                  <a:lnTo>
                    <a:pt x="3773" y="8749"/>
                  </a:lnTo>
                  <a:lnTo>
                    <a:pt x="1021" y="8749"/>
                  </a:lnTo>
                  <a:lnTo>
                    <a:pt x="1021" y="5852"/>
                  </a:lnTo>
                  <a:close/>
                  <a:moveTo>
                    <a:pt x="1449" y="1"/>
                  </a:moveTo>
                  <a:cubicBezTo>
                    <a:pt x="1127" y="1"/>
                    <a:pt x="862" y="266"/>
                    <a:pt x="862" y="588"/>
                  </a:cubicBezTo>
                  <a:lnTo>
                    <a:pt x="862" y="1156"/>
                  </a:lnTo>
                  <a:cubicBezTo>
                    <a:pt x="820" y="1152"/>
                    <a:pt x="780" y="1149"/>
                    <a:pt x="741" y="1149"/>
                  </a:cubicBezTo>
                  <a:cubicBezTo>
                    <a:pt x="561" y="1149"/>
                    <a:pt x="415" y="1196"/>
                    <a:pt x="304" y="1291"/>
                  </a:cubicBezTo>
                  <a:cubicBezTo>
                    <a:pt x="1" y="1546"/>
                    <a:pt x="30" y="2046"/>
                    <a:pt x="63" y="2532"/>
                  </a:cubicBezTo>
                  <a:cubicBezTo>
                    <a:pt x="102" y="3196"/>
                    <a:pt x="694" y="3749"/>
                    <a:pt x="920" y="3942"/>
                  </a:cubicBezTo>
                  <a:lnTo>
                    <a:pt x="920" y="4312"/>
                  </a:lnTo>
                  <a:lnTo>
                    <a:pt x="804" y="4312"/>
                  </a:lnTo>
                  <a:cubicBezTo>
                    <a:pt x="689" y="4312"/>
                    <a:pt x="593" y="4409"/>
                    <a:pt x="593" y="4529"/>
                  </a:cubicBezTo>
                  <a:lnTo>
                    <a:pt x="593" y="8970"/>
                  </a:lnTo>
                  <a:cubicBezTo>
                    <a:pt x="593" y="9090"/>
                    <a:pt x="689" y="9187"/>
                    <a:pt x="804" y="9187"/>
                  </a:cubicBezTo>
                  <a:lnTo>
                    <a:pt x="3990" y="9187"/>
                  </a:lnTo>
                  <a:cubicBezTo>
                    <a:pt x="4110" y="9187"/>
                    <a:pt x="4206" y="9090"/>
                    <a:pt x="4206" y="8970"/>
                  </a:cubicBezTo>
                  <a:lnTo>
                    <a:pt x="4206" y="4524"/>
                  </a:lnTo>
                  <a:cubicBezTo>
                    <a:pt x="4206" y="4404"/>
                    <a:pt x="4110" y="4307"/>
                    <a:pt x="3990" y="4307"/>
                  </a:cubicBezTo>
                  <a:lnTo>
                    <a:pt x="3855" y="4307"/>
                  </a:lnTo>
                  <a:lnTo>
                    <a:pt x="3855" y="3720"/>
                  </a:lnTo>
                  <a:cubicBezTo>
                    <a:pt x="4389" y="3182"/>
                    <a:pt x="4326" y="2219"/>
                    <a:pt x="4317" y="2099"/>
                  </a:cubicBezTo>
                  <a:lnTo>
                    <a:pt x="4317" y="1098"/>
                  </a:lnTo>
                  <a:cubicBezTo>
                    <a:pt x="4317" y="771"/>
                    <a:pt x="4052" y="511"/>
                    <a:pt x="3730" y="511"/>
                  </a:cubicBezTo>
                  <a:lnTo>
                    <a:pt x="3711" y="511"/>
                  </a:lnTo>
                  <a:cubicBezTo>
                    <a:pt x="3620" y="559"/>
                    <a:pt x="3523" y="582"/>
                    <a:pt x="3427" y="582"/>
                  </a:cubicBezTo>
                  <a:cubicBezTo>
                    <a:pt x="3251" y="582"/>
                    <a:pt x="3080" y="505"/>
                    <a:pt x="2965" y="362"/>
                  </a:cubicBezTo>
                  <a:lnTo>
                    <a:pt x="2945" y="362"/>
                  </a:lnTo>
                  <a:cubicBezTo>
                    <a:pt x="2859" y="406"/>
                    <a:pt x="2766" y="427"/>
                    <a:pt x="2673" y="427"/>
                  </a:cubicBezTo>
                  <a:cubicBezTo>
                    <a:pt x="2502" y="427"/>
                    <a:pt x="2334" y="355"/>
                    <a:pt x="2219" y="218"/>
                  </a:cubicBezTo>
                  <a:lnTo>
                    <a:pt x="2195" y="218"/>
                  </a:lnTo>
                  <a:cubicBezTo>
                    <a:pt x="2118" y="251"/>
                    <a:pt x="2038" y="267"/>
                    <a:pt x="1959" y="267"/>
                  </a:cubicBezTo>
                  <a:cubicBezTo>
                    <a:pt x="1766" y="267"/>
                    <a:pt x="1582" y="172"/>
                    <a:pt x="14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2472;p88">
              <a:extLst>
                <a:ext uri="{FF2B5EF4-FFF2-40B4-BE49-F238E27FC236}">
                  <a16:creationId xmlns:a16="http://schemas.microsoft.com/office/drawing/2014/main" id="{88F3A14C-E55E-4D4C-9344-004D487817AC}"/>
                </a:ext>
              </a:extLst>
            </p:cNvPr>
            <p:cNvSpPr/>
            <p:nvPr/>
          </p:nvSpPr>
          <p:spPr>
            <a:xfrm>
              <a:off x="5402359" y="2155510"/>
              <a:ext cx="11252" cy="30686"/>
            </a:xfrm>
            <a:custGeom>
              <a:avLst/>
              <a:gdLst/>
              <a:ahLst/>
              <a:cxnLst/>
              <a:rect l="l" t="t" r="r" b="b"/>
              <a:pathLst>
                <a:path w="429" h="1170" extrusionOk="0">
                  <a:moveTo>
                    <a:pt x="214" y="0"/>
                  </a:moveTo>
                  <a:cubicBezTo>
                    <a:pt x="107" y="0"/>
                    <a:pt x="0" y="72"/>
                    <a:pt x="0" y="217"/>
                  </a:cubicBezTo>
                  <a:lnTo>
                    <a:pt x="0" y="953"/>
                  </a:lnTo>
                  <a:cubicBezTo>
                    <a:pt x="0" y="1073"/>
                    <a:pt x="97" y="1169"/>
                    <a:pt x="212" y="1169"/>
                  </a:cubicBezTo>
                  <a:cubicBezTo>
                    <a:pt x="332" y="1169"/>
                    <a:pt x="429" y="1068"/>
                    <a:pt x="429" y="953"/>
                  </a:cubicBezTo>
                  <a:lnTo>
                    <a:pt x="429" y="217"/>
                  </a:lnTo>
                  <a:cubicBezTo>
                    <a:pt x="429" y="72"/>
                    <a:pt x="321" y="0"/>
                    <a:pt x="2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473;p88">
              <a:extLst>
                <a:ext uri="{FF2B5EF4-FFF2-40B4-BE49-F238E27FC236}">
                  <a16:creationId xmlns:a16="http://schemas.microsoft.com/office/drawing/2014/main" id="{01213ACE-9EB2-4529-BC0A-A7BB01031B9F}"/>
                </a:ext>
              </a:extLst>
            </p:cNvPr>
            <p:cNvSpPr/>
            <p:nvPr/>
          </p:nvSpPr>
          <p:spPr>
            <a:xfrm>
              <a:off x="5421925" y="2158657"/>
              <a:ext cx="11252" cy="27539"/>
            </a:xfrm>
            <a:custGeom>
              <a:avLst/>
              <a:gdLst/>
              <a:ahLst/>
              <a:cxnLst/>
              <a:rect l="l" t="t" r="r" b="b"/>
              <a:pathLst>
                <a:path w="429" h="1050" extrusionOk="0">
                  <a:moveTo>
                    <a:pt x="214" y="0"/>
                  </a:moveTo>
                  <a:cubicBezTo>
                    <a:pt x="107" y="0"/>
                    <a:pt x="0" y="73"/>
                    <a:pt x="0" y="217"/>
                  </a:cubicBezTo>
                  <a:lnTo>
                    <a:pt x="0" y="833"/>
                  </a:lnTo>
                  <a:cubicBezTo>
                    <a:pt x="0" y="953"/>
                    <a:pt x="96" y="1049"/>
                    <a:pt x="212" y="1049"/>
                  </a:cubicBezTo>
                  <a:cubicBezTo>
                    <a:pt x="332" y="1049"/>
                    <a:pt x="428" y="953"/>
                    <a:pt x="428" y="833"/>
                  </a:cubicBezTo>
                  <a:lnTo>
                    <a:pt x="428" y="217"/>
                  </a:lnTo>
                  <a:cubicBezTo>
                    <a:pt x="428" y="73"/>
                    <a:pt x="321" y="0"/>
                    <a:pt x="2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474;p88">
              <a:extLst>
                <a:ext uri="{FF2B5EF4-FFF2-40B4-BE49-F238E27FC236}">
                  <a16:creationId xmlns:a16="http://schemas.microsoft.com/office/drawing/2014/main" id="{90516172-622C-443E-8347-4C884844CE68}"/>
                </a:ext>
              </a:extLst>
            </p:cNvPr>
            <p:cNvSpPr/>
            <p:nvPr/>
          </p:nvSpPr>
          <p:spPr>
            <a:xfrm>
              <a:off x="5441464" y="2166237"/>
              <a:ext cx="11383" cy="22739"/>
            </a:xfrm>
            <a:custGeom>
              <a:avLst/>
              <a:gdLst/>
              <a:ahLst/>
              <a:cxnLst/>
              <a:rect l="l" t="t" r="r" b="b"/>
              <a:pathLst>
                <a:path w="434" h="867" extrusionOk="0">
                  <a:moveTo>
                    <a:pt x="217" y="0"/>
                  </a:moveTo>
                  <a:cubicBezTo>
                    <a:pt x="109" y="0"/>
                    <a:pt x="1" y="72"/>
                    <a:pt x="1" y="217"/>
                  </a:cubicBezTo>
                  <a:lnTo>
                    <a:pt x="1" y="650"/>
                  </a:lnTo>
                  <a:cubicBezTo>
                    <a:pt x="1" y="770"/>
                    <a:pt x="97" y="866"/>
                    <a:pt x="217" y="866"/>
                  </a:cubicBezTo>
                  <a:cubicBezTo>
                    <a:pt x="333" y="866"/>
                    <a:pt x="434" y="770"/>
                    <a:pt x="434" y="650"/>
                  </a:cubicBezTo>
                  <a:lnTo>
                    <a:pt x="434" y="217"/>
                  </a:lnTo>
                  <a:cubicBezTo>
                    <a:pt x="434" y="72"/>
                    <a:pt x="326" y="0"/>
                    <a:pt x="2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475;p88">
              <a:extLst>
                <a:ext uri="{FF2B5EF4-FFF2-40B4-BE49-F238E27FC236}">
                  <a16:creationId xmlns:a16="http://schemas.microsoft.com/office/drawing/2014/main" id="{070F778D-F040-4772-9A05-DF369E2563DA}"/>
                </a:ext>
              </a:extLst>
            </p:cNvPr>
            <p:cNvSpPr/>
            <p:nvPr/>
          </p:nvSpPr>
          <p:spPr>
            <a:xfrm>
              <a:off x="5359818" y="2143130"/>
              <a:ext cx="114876" cy="209636"/>
            </a:xfrm>
            <a:custGeom>
              <a:avLst/>
              <a:gdLst/>
              <a:ahLst/>
              <a:cxnLst/>
              <a:rect l="l" t="t" r="r" b="b"/>
              <a:pathLst>
                <a:path w="4380" h="7993" extrusionOk="0">
                  <a:moveTo>
                    <a:pt x="1464" y="434"/>
                  </a:moveTo>
                  <a:cubicBezTo>
                    <a:pt x="1550" y="434"/>
                    <a:pt x="1617" y="506"/>
                    <a:pt x="1617" y="592"/>
                  </a:cubicBezTo>
                  <a:lnTo>
                    <a:pt x="1617" y="689"/>
                  </a:lnTo>
                  <a:cubicBezTo>
                    <a:pt x="1617" y="827"/>
                    <a:pt x="1727" y="904"/>
                    <a:pt x="1837" y="904"/>
                  </a:cubicBezTo>
                  <a:cubicBezTo>
                    <a:pt x="1922" y="904"/>
                    <a:pt x="2007" y="857"/>
                    <a:pt x="2041" y="756"/>
                  </a:cubicBezTo>
                  <a:cubicBezTo>
                    <a:pt x="2060" y="693"/>
                    <a:pt x="2118" y="650"/>
                    <a:pt x="2185" y="650"/>
                  </a:cubicBezTo>
                  <a:lnTo>
                    <a:pt x="2209" y="650"/>
                  </a:lnTo>
                  <a:cubicBezTo>
                    <a:pt x="2296" y="650"/>
                    <a:pt x="2363" y="717"/>
                    <a:pt x="2363" y="804"/>
                  </a:cubicBezTo>
                  <a:lnTo>
                    <a:pt x="2363" y="838"/>
                  </a:lnTo>
                  <a:cubicBezTo>
                    <a:pt x="2366" y="973"/>
                    <a:pt x="2475" y="1048"/>
                    <a:pt x="2582" y="1048"/>
                  </a:cubicBezTo>
                  <a:cubicBezTo>
                    <a:pt x="2666" y="1048"/>
                    <a:pt x="2750" y="1002"/>
                    <a:pt x="2782" y="900"/>
                  </a:cubicBezTo>
                  <a:cubicBezTo>
                    <a:pt x="2806" y="833"/>
                    <a:pt x="2864" y="790"/>
                    <a:pt x="2931" y="790"/>
                  </a:cubicBezTo>
                  <a:lnTo>
                    <a:pt x="2955" y="790"/>
                  </a:lnTo>
                  <a:cubicBezTo>
                    <a:pt x="3042" y="790"/>
                    <a:pt x="3109" y="862"/>
                    <a:pt x="3109" y="944"/>
                  </a:cubicBezTo>
                  <a:lnTo>
                    <a:pt x="3109" y="1093"/>
                  </a:lnTo>
                  <a:cubicBezTo>
                    <a:pt x="3109" y="1237"/>
                    <a:pt x="3217" y="1309"/>
                    <a:pt x="3326" y="1309"/>
                  </a:cubicBezTo>
                  <a:cubicBezTo>
                    <a:pt x="3434" y="1309"/>
                    <a:pt x="3542" y="1237"/>
                    <a:pt x="3542" y="1093"/>
                  </a:cubicBezTo>
                  <a:cubicBezTo>
                    <a:pt x="3542" y="1011"/>
                    <a:pt x="3610" y="939"/>
                    <a:pt x="3696" y="939"/>
                  </a:cubicBezTo>
                  <a:lnTo>
                    <a:pt x="3720" y="939"/>
                  </a:lnTo>
                  <a:cubicBezTo>
                    <a:pt x="3807" y="939"/>
                    <a:pt x="3874" y="1011"/>
                    <a:pt x="3874" y="1093"/>
                  </a:cubicBezTo>
                  <a:lnTo>
                    <a:pt x="3874" y="2108"/>
                  </a:lnTo>
                  <a:lnTo>
                    <a:pt x="3874" y="2132"/>
                  </a:lnTo>
                  <a:cubicBezTo>
                    <a:pt x="3898" y="2387"/>
                    <a:pt x="3879" y="3133"/>
                    <a:pt x="3489" y="3460"/>
                  </a:cubicBezTo>
                  <a:cubicBezTo>
                    <a:pt x="3441" y="3503"/>
                    <a:pt x="3412" y="3561"/>
                    <a:pt x="3412" y="3624"/>
                  </a:cubicBezTo>
                  <a:lnTo>
                    <a:pt x="3412" y="4307"/>
                  </a:lnTo>
                  <a:lnTo>
                    <a:pt x="1343" y="4307"/>
                  </a:lnTo>
                  <a:lnTo>
                    <a:pt x="1343" y="3835"/>
                  </a:lnTo>
                  <a:cubicBezTo>
                    <a:pt x="1343" y="3763"/>
                    <a:pt x="1310" y="3701"/>
                    <a:pt x="1257" y="3662"/>
                  </a:cubicBezTo>
                  <a:cubicBezTo>
                    <a:pt x="1050" y="3508"/>
                    <a:pt x="516" y="3008"/>
                    <a:pt x="482" y="2503"/>
                  </a:cubicBezTo>
                  <a:cubicBezTo>
                    <a:pt x="463" y="2161"/>
                    <a:pt x="434" y="1733"/>
                    <a:pt x="573" y="1622"/>
                  </a:cubicBezTo>
                  <a:cubicBezTo>
                    <a:pt x="606" y="1593"/>
                    <a:pt x="660" y="1579"/>
                    <a:pt x="734" y="1579"/>
                  </a:cubicBezTo>
                  <a:cubicBezTo>
                    <a:pt x="769" y="1579"/>
                    <a:pt x="809" y="1582"/>
                    <a:pt x="852" y="1588"/>
                  </a:cubicBezTo>
                  <a:lnTo>
                    <a:pt x="852" y="1882"/>
                  </a:lnTo>
                  <a:cubicBezTo>
                    <a:pt x="852" y="2026"/>
                    <a:pt x="961" y="2098"/>
                    <a:pt x="1069" y="2098"/>
                  </a:cubicBezTo>
                  <a:cubicBezTo>
                    <a:pt x="1177" y="2098"/>
                    <a:pt x="1285" y="2026"/>
                    <a:pt x="1285" y="1882"/>
                  </a:cubicBezTo>
                  <a:lnTo>
                    <a:pt x="1285" y="592"/>
                  </a:lnTo>
                  <a:cubicBezTo>
                    <a:pt x="1285" y="506"/>
                    <a:pt x="1353" y="434"/>
                    <a:pt x="1439" y="434"/>
                  </a:cubicBezTo>
                  <a:close/>
                  <a:moveTo>
                    <a:pt x="3768" y="4745"/>
                  </a:moveTo>
                  <a:lnTo>
                    <a:pt x="3768" y="5423"/>
                  </a:lnTo>
                  <a:lnTo>
                    <a:pt x="1016" y="5423"/>
                  </a:lnTo>
                  <a:lnTo>
                    <a:pt x="1016" y="4745"/>
                  </a:lnTo>
                  <a:close/>
                  <a:moveTo>
                    <a:pt x="3768" y="5856"/>
                  </a:moveTo>
                  <a:lnTo>
                    <a:pt x="3764" y="7560"/>
                  </a:lnTo>
                  <a:lnTo>
                    <a:pt x="1016" y="7560"/>
                  </a:lnTo>
                  <a:lnTo>
                    <a:pt x="1016" y="5856"/>
                  </a:lnTo>
                  <a:close/>
                  <a:moveTo>
                    <a:pt x="1449" y="0"/>
                  </a:moveTo>
                  <a:cubicBezTo>
                    <a:pt x="1122" y="0"/>
                    <a:pt x="862" y="265"/>
                    <a:pt x="862" y="588"/>
                  </a:cubicBezTo>
                  <a:lnTo>
                    <a:pt x="862" y="1155"/>
                  </a:lnTo>
                  <a:cubicBezTo>
                    <a:pt x="817" y="1150"/>
                    <a:pt x="774" y="1147"/>
                    <a:pt x="733" y="1147"/>
                  </a:cubicBezTo>
                  <a:cubicBezTo>
                    <a:pt x="557" y="1147"/>
                    <a:pt x="412" y="1196"/>
                    <a:pt x="299" y="1290"/>
                  </a:cubicBezTo>
                  <a:cubicBezTo>
                    <a:pt x="1" y="1545"/>
                    <a:pt x="30" y="2045"/>
                    <a:pt x="58" y="2531"/>
                  </a:cubicBezTo>
                  <a:cubicBezTo>
                    <a:pt x="102" y="3191"/>
                    <a:pt x="689" y="3749"/>
                    <a:pt x="920" y="3941"/>
                  </a:cubicBezTo>
                  <a:lnTo>
                    <a:pt x="920" y="4312"/>
                  </a:lnTo>
                  <a:lnTo>
                    <a:pt x="804" y="4312"/>
                  </a:lnTo>
                  <a:cubicBezTo>
                    <a:pt x="684" y="4312"/>
                    <a:pt x="588" y="4408"/>
                    <a:pt x="588" y="4528"/>
                  </a:cubicBezTo>
                  <a:lnTo>
                    <a:pt x="588" y="7776"/>
                  </a:lnTo>
                  <a:cubicBezTo>
                    <a:pt x="588" y="7897"/>
                    <a:pt x="684" y="7993"/>
                    <a:pt x="804" y="7993"/>
                  </a:cubicBezTo>
                  <a:lnTo>
                    <a:pt x="3990" y="7993"/>
                  </a:lnTo>
                  <a:cubicBezTo>
                    <a:pt x="4110" y="7993"/>
                    <a:pt x="4206" y="7897"/>
                    <a:pt x="4206" y="7776"/>
                  </a:cubicBezTo>
                  <a:lnTo>
                    <a:pt x="4206" y="4528"/>
                  </a:lnTo>
                  <a:cubicBezTo>
                    <a:pt x="4206" y="4411"/>
                    <a:pt x="4110" y="4312"/>
                    <a:pt x="3993" y="4312"/>
                  </a:cubicBezTo>
                  <a:cubicBezTo>
                    <a:pt x="3990" y="4312"/>
                    <a:pt x="3988" y="4312"/>
                    <a:pt x="3985" y="4312"/>
                  </a:cubicBezTo>
                  <a:lnTo>
                    <a:pt x="3850" y="4312"/>
                  </a:lnTo>
                  <a:lnTo>
                    <a:pt x="3850" y="3720"/>
                  </a:lnTo>
                  <a:cubicBezTo>
                    <a:pt x="4379" y="3181"/>
                    <a:pt x="4322" y="2224"/>
                    <a:pt x="4312" y="2103"/>
                  </a:cubicBezTo>
                  <a:lnTo>
                    <a:pt x="4312" y="1098"/>
                  </a:lnTo>
                  <a:cubicBezTo>
                    <a:pt x="4312" y="773"/>
                    <a:pt x="4052" y="510"/>
                    <a:pt x="3729" y="510"/>
                  </a:cubicBezTo>
                  <a:cubicBezTo>
                    <a:pt x="3726" y="510"/>
                    <a:pt x="3723" y="510"/>
                    <a:pt x="3720" y="511"/>
                  </a:cubicBezTo>
                  <a:lnTo>
                    <a:pt x="3696" y="511"/>
                  </a:lnTo>
                  <a:cubicBezTo>
                    <a:pt x="3608" y="558"/>
                    <a:pt x="3511" y="581"/>
                    <a:pt x="3416" y="581"/>
                  </a:cubicBezTo>
                  <a:cubicBezTo>
                    <a:pt x="3242" y="581"/>
                    <a:pt x="3070" y="504"/>
                    <a:pt x="2955" y="361"/>
                  </a:cubicBezTo>
                  <a:lnTo>
                    <a:pt x="2941" y="361"/>
                  </a:lnTo>
                  <a:cubicBezTo>
                    <a:pt x="2854" y="405"/>
                    <a:pt x="2761" y="427"/>
                    <a:pt x="2668" y="427"/>
                  </a:cubicBezTo>
                  <a:cubicBezTo>
                    <a:pt x="2497" y="427"/>
                    <a:pt x="2330" y="354"/>
                    <a:pt x="2214" y="217"/>
                  </a:cubicBezTo>
                  <a:lnTo>
                    <a:pt x="2190" y="217"/>
                  </a:lnTo>
                  <a:cubicBezTo>
                    <a:pt x="2115" y="251"/>
                    <a:pt x="2035" y="267"/>
                    <a:pt x="1957" y="267"/>
                  </a:cubicBezTo>
                  <a:cubicBezTo>
                    <a:pt x="1766" y="267"/>
                    <a:pt x="1581" y="171"/>
                    <a:pt x="14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476;p88">
              <a:extLst>
                <a:ext uri="{FF2B5EF4-FFF2-40B4-BE49-F238E27FC236}">
                  <a16:creationId xmlns:a16="http://schemas.microsoft.com/office/drawing/2014/main" id="{51391DED-CD36-41A8-8746-7A3AD6D6DD5A}"/>
                </a:ext>
              </a:extLst>
            </p:cNvPr>
            <p:cNvSpPr/>
            <p:nvPr/>
          </p:nvSpPr>
          <p:spPr>
            <a:xfrm>
              <a:off x="5467088" y="1998853"/>
              <a:ext cx="184668" cy="354045"/>
            </a:xfrm>
            <a:custGeom>
              <a:avLst/>
              <a:gdLst/>
              <a:ahLst/>
              <a:cxnLst/>
              <a:rect l="l" t="t" r="r" b="b"/>
              <a:pathLst>
                <a:path w="7041" h="13499" extrusionOk="0">
                  <a:moveTo>
                    <a:pt x="780" y="497"/>
                  </a:moveTo>
                  <a:lnTo>
                    <a:pt x="2161" y="1084"/>
                  </a:lnTo>
                  <a:lnTo>
                    <a:pt x="2012" y="1642"/>
                  </a:lnTo>
                  <a:lnTo>
                    <a:pt x="535" y="1017"/>
                  </a:lnTo>
                  <a:lnTo>
                    <a:pt x="780" y="497"/>
                  </a:lnTo>
                  <a:close/>
                  <a:moveTo>
                    <a:pt x="5385" y="2436"/>
                  </a:moveTo>
                  <a:lnTo>
                    <a:pt x="5871" y="2643"/>
                  </a:lnTo>
                  <a:lnTo>
                    <a:pt x="5630" y="3168"/>
                  </a:lnTo>
                  <a:lnTo>
                    <a:pt x="5231" y="3004"/>
                  </a:lnTo>
                  <a:cubicBezTo>
                    <a:pt x="5231" y="2990"/>
                    <a:pt x="5236" y="2975"/>
                    <a:pt x="5241" y="2966"/>
                  </a:cubicBezTo>
                  <a:lnTo>
                    <a:pt x="5385" y="2436"/>
                  </a:lnTo>
                  <a:close/>
                  <a:moveTo>
                    <a:pt x="6266" y="2807"/>
                  </a:moveTo>
                  <a:lnTo>
                    <a:pt x="6506" y="2908"/>
                  </a:lnTo>
                  <a:cubicBezTo>
                    <a:pt x="6574" y="2937"/>
                    <a:pt x="6607" y="3019"/>
                    <a:pt x="6578" y="3091"/>
                  </a:cubicBezTo>
                  <a:lnTo>
                    <a:pt x="6578" y="3086"/>
                  </a:lnTo>
                  <a:lnTo>
                    <a:pt x="6458" y="3370"/>
                  </a:lnTo>
                  <a:cubicBezTo>
                    <a:pt x="6437" y="3423"/>
                    <a:pt x="6387" y="3455"/>
                    <a:pt x="6335" y="3455"/>
                  </a:cubicBezTo>
                  <a:cubicBezTo>
                    <a:pt x="6317" y="3455"/>
                    <a:pt x="6298" y="3451"/>
                    <a:pt x="6280" y="3442"/>
                  </a:cubicBezTo>
                  <a:lnTo>
                    <a:pt x="6025" y="3336"/>
                  </a:lnTo>
                  <a:lnTo>
                    <a:pt x="6266" y="2807"/>
                  </a:lnTo>
                  <a:close/>
                  <a:moveTo>
                    <a:pt x="2887" y="498"/>
                  </a:moveTo>
                  <a:cubicBezTo>
                    <a:pt x="2899" y="498"/>
                    <a:pt x="2910" y="499"/>
                    <a:pt x="2921" y="502"/>
                  </a:cubicBezTo>
                  <a:lnTo>
                    <a:pt x="2946" y="507"/>
                  </a:lnTo>
                  <a:cubicBezTo>
                    <a:pt x="3027" y="526"/>
                    <a:pt x="3080" y="613"/>
                    <a:pt x="3061" y="695"/>
                  </a:cubicBezTo>
                  <a:lnTo>
                    <a:pt x="3037" y="786"/>
                  </a:lnTo>
                  <a:lnTo>
                    <a:pt x="2782" y="1671"/>
                  </a:lnTo>
                  <a:cubicBezTo>
                    <a:pt x="2735" y="1837"/>
                    <a:pt x="2868" y="1947"/>
                    <a:pt x="2999" y="1947"/>
                  </a:cubicBezTo>
                  <a:cubicBezTo>
                    <a:pt x="3084" y="1947"/>
                    <a:pt x="3168" y="1900"/>
                    <a:pt x="3201" y="1792"/>
                  </a:cubicBezTo>
                  <a:lnTo>
                    <a:pt x="3446" y="935"/>
                  </a:lnTo>
                  <a:cubicBezTo>
                    <a:pt x="3472" y="901"/>
                    <a:pt x="3516" y="882"/>
                    <a:pt x="3561" y="882"/>
                  </a:cubicBezTo>
                  <a:cubicBezTo>
                    <a:pt x="3574" y="882"/>
                    <a:pt x="3587" y="884"/>
                    <a:pt x="3600" y="887"/>
                  </a:cubicBezTo>
                  <a:lnTo>
                    <a:pt x="3619" y="892"/>
                  </a:lnTo>
                  <a:cubicBezTo>
                    <a:pt x="3701" y="911"/>
                    <a:pt x="3754" y="993"/>
                    <a:pt x="3735" y="1075"/>
                  </a:cubicBezTo>
                  <a:lnTo>
                    <a:pt x="3508" y="1840"/>
                  </a:lnTo>
                  <a:cubicBezTo>
                    <a:pt x="3453" y="2011"/>
                    <a:pt x="3589" y="2126"/>
                    <a:pt x="3721" y="2126"/>
                  </a:cubicBezTo>
                  <a:cubicBezTo>
                    <a:pt x="3808" y="2126"/>
                    <a:pt x="3894" y="2076"/>
                    <a:pt x="3922" y="1960"/>
                  </a:cubicBezTo>
                  <a:lnTo>
                    <a:pt x="4134" y="1253"/>
                  </a:lnTo>
                  <a:cubicBezTo>
                    <a:pt x="4162" y="1209"/>
                    <a:pt x="4214" y="1188"/>
                    <a:pt x="4264" y="1188"/>
                  </a:cubicBezTo>
                  <a:cubicBezTo>
                    <a:pt x="4274" y="1188"/>
                    <a:pt x="4283" y="1189"/>
                    <a:pt x="4293" y="1190"/>
                  </a:cubicBezTo>
                  <a:lnTo>
                    <a:pt x="4317" y="1200"/>
                  </a:lnTo>
                  <a:cubicBezTo>
                    <a:pt x="4399" y="1219"/>
                    <a:pt x="4452" y="1301"/>
                    <a:pt x="4432" y="1383"/>
                  </a:cubicBezTo>
                  <a:lnTo>
                    <a:pt x="4399" y="1522"/>
                  </a:lnTo>
                  <a:lnTo>
                    <a:pt x="4211" y="2109"/>
                  </a:lnTo>
                  <a:cubicBezTo>
                    <a:pt x="4158" y="2280"/>
                    <a:pt x="4294" y="2394"/>
                    <a:pt x="4426" y="2394"/>
                  </a:cubicBezTo>
                  <a:cubicBezTo>
                    <a:pt x="4510" y="2394"/>
                    <a:pt x="4593" y="2348"/>
                    <a:pt x="4625" y="2239"/>
                  </a:cubicBezTo>
                  <a:lnTo>
                    <a:pt x="4812" y="1642"/>
                  </a:lnTo>
                  <a:lnTo>
                    <a:pt x="4812" y="1638"/>
                  </a:lnTo>
                  <a:lnTo>
                    <a:pt x="4812" y="1628"/>
                  </a:lnTo>
                  <a:cubicBezTo>
                    <a:pt x="4829" y="1558"/>
                    <a:pt x="4892" y="1509"/>
                    <a:pt x="4961" y="1509"/>
                  </a:cubicBezTo>
                  <a:cubicBezTo>
                    <a:pt x="4973" y="1509"/>
                    <a:pt x="4984" y="1510"/>
                    <a:pt x="4995" y="1513"/>
                  </a:cubicBezTo>
                  <a:lnTo>
                    <a:pt x="5019" y="1517"/>
                  </a:lnTo>
                  <a:cubicBezTo>
                    <a:pt x="5106" y="1537"/>
                    <a:pt x="5159" y="1623"/>
                    <a:pt x="5140" y="1705"/>
                  </a:cubicBezTo>
                  <a:lnTo>
                    <a:pt x="5140" y="1710"/>
                  </a:lnTo>
                  <a:lnTo>
                    <a:pt x="4817" y="2865"/>
                  </a:lnTo>
                  <a:cubicBezTo>
                    <a:pt x="4817" y="2874"/>
                    <a:pt x="4812" y="2884"/>
                    <a:pt x="4812" y="2894"/>
                  </a:cubicBezTo>
                  <a:cubicBezTo>
                    <a:pt x="4812" y="2903"/>
                    <a:pt x="4678" y="3822"/>
                    <a:pt x="4129" y="4096"/>
                  </a:cubicBezTo>
                  <a:cubicBezTo>
                    <a:pt x="4057" y="4130"/>
                    <a:pt x="4009" y="4207"/>
                    <a:pt x="4009" y="4289"/>
                  </a:cubicBezTo>
                  <a:lnTo>
                    <a:pt x="4009" y="4948"/>
                  </a:lnTo>
                  <a:lnTo>
                    <a:pt x="1959" y="4948"/>
                  </a:lnTo>
                  <a:lnTo>
                    <a:pt x="1959" y="3914"/>
                  </a:lnTo>
                  <a:cubicBezTo>
                    <a:pt x="1959" y="3861"/>
                    <a:pt x="1940" y="3813"/>
                    <a:pt x="1911" y="3774"/>
                  </a:cubicBezTo>
                  <a:cubicBezTo>
                    <a:pt x="1901" y="3769"/>
                    <a:pt x="1324" y="3062"/>
                    <a:pt x="1430" y="2470"/>
                  </a:cubicBezTo>
                  <a:cubicBezTo>
                    <a:pt x="1459" y="2282"/>
                    <a:pt x="1497" y="2095"/>
                    <a:pt x="1550" y="1912"/>
                  </a:cubicBezTo>
                  <a:lnTo>
                    <a:pt x="1940" y="2076"/>
                  </a:lnTo>
                  <a:cubicBezTo>
                    <a:pt x="1974" y="2170"/>
                    <a:pt x="2058" y="2216"/>
                    <a:pt x="2141" y="2216"/>
                  </a:cubicBezTo>
                  <a:cubicBezTo>
                    <a:pt x="2231" y="2216"/>
                    <a:pt x="2321" y="2162"/>
                    <a:pt x="2349" y="2056"/>
                  </a:cubicBezTo>
                  <a:lnTo>
                    <a:pt x="2734" y="622"/>
                  </a:lnTo>
                  <a:lnTo>
                    <a:pt x="2734" y="618"/>
                  </a:lnTo>
                  <a:cubicBezTo>
                    <a:pt x="2750" y="547"/>
                    <a:pt x="2817" y="498"/>
                    <a:pt x="2887" y="498"/>
                  </a:cubicBezTo>
                  <a:close/>
                  <a:moveTo>
                    <a:pt x="4317" y="5405"/>
                  </a:moveTo>
                  <a:lnTo>
                    <a:pt x="4317" y="6084"/>
                  </a:lnTo>
                  <a:lnTo>
                    <a:pt x="1565" y="6084"/>
                  </a:lnTo>
                  <a:lnTo>
                    <a:pt x="1565" y="5405"/>
                  </a:lnTo>
                  <a:close/>
                  <a:moveTo>
                    <a:pt x="675" y="0"/>
                  </a:moveTo>
                  <a:cubicBezTo>
                    <a:pt x="593" y="0"/>
                    <a:pt x="513" y="46"/>
                    <a:pt x="477" y="122"/>
                  </a:cubicBezTo>
                  <a:lnTo>
                    <a:pt x="49" y="1027"/>
                  </a:lnTo>
                  <a:cubicBezTo>
                    <a:pt x="1" y="1123"/>
                    <a:pt x="34" y="1238"/>
                    <a:pt x="121" y="1296"/>
                  </a:cubicBezTo>
                  <a:cubicBezTo>
                    <a:pt x="155" y="1320"/>
                    <a:pt x="188" y="1335"/>
                    <a:pt x="222" y="1349"/>
                  </a:cubicBezTo>
                  <a:lnTo>
                    <a:pt x="1146" y="1744"/>
                  </a:lnTo>
                  <a:cubicBezTo>
                    <a:pt x="1083" y="1955"/>
                    <a:pt x="1030" y="2172"/>
                    <a:pt x="1002" y="2393"/>
                  </a:cubicBezTo>
                  <a:cubicBezTo>
                    <a:pt x="881" y="3072"/>
                    <a:pt x="1362" y="3774"/>
                    <a:pt x="1526" y="3986"/>
                  </a:cubicBezTo>
                  <a:lnTo>
                    <a:pt x="1526" y="4967"/>
                  </a:lnTo>
                  <a:lnTo>
                    <a:pt x="1348" y="4967"/>
                  </a:lnTo>
                  <a:cubicBezTo>
                    <a:pt x="1228" y="4967"/>
                    <a:pt x="1131" y="5064"/>
                    <a:pt x="1131" y="5184"/>
                  </a:cubicBezTo>
                  <a:lnTo>
                    <a:pt x="1131" y="13282"/>
                  </a:lnTo>
                  <a:cubicBezTo>
                    <a:pt x="1131" y="13398"/>
                    <a:pt x="1228" y="13499"/>
                    <a:pt x="1348" y="13499"/>
                  </a:cubicBezTo>
                  <a:lnTo>
                    <a:pt x="4529" y="13499"/>
                  </a:lnTo>
                  <a:cubicBezTo>
                    <a:pt x="4649" y="13499"/>
                    <a:pt x="4745" y="13398"/>
                    <a:pt x="4745" y="13282"/>
                  </a:cubicBezTo>
                  <a:lnTo>
                    <a:pt x="4745" y="7874"/>
                  </a:lnTo>
                  <a:cubicBezTo>
                    <a:pt x="4745" y="7729"/>
                    <a:pt x="4638" y="7657"/>
                    <a:pt x="4531" y="7657"/>
                  </a:cubicBezTo>
                  <a:cubicBezTo>
                    <a:pt x="4424" y="7657"/>
                    <a:pt x="4317" y="7729"/>
                    <a:pt x="4317" y="7874"/>
                  </a:cubicBezTo>
                  <a:lnTo>
                    <a:pt x="4317" y="13066"/>
                  </a:lnTo>
                  <a:lnTo>
                    <a:pt x="1565" y="13066"/>
                  </a:lnTo>
                  <a:lnTo>
                    <a:pt x="1565" y="6517"/>
                  </a:lnTo>
                  <a:lnTo>
                    <a:pt x="4317" y="6517"/>
                  </a:lnTo>
                  <a:lnTo>
                    <a:pt x="4317" y="7118"/>
                  </a:lnTo>
                  <a:cubicBezTo>
                    <a:pt x="4314" y="7260"/>
                    <a:pt x="4422" y="7331"/>
                    <a:pt x="4529" y="7331"/>
                  </a:cubicBezTo>
                  <a:cubicBezTo>
                    <a:pt x="4637" y="7331"/>
                    <a:pt x="4745" y="7260"/>
                    <a:pt x="4745" y="7118"/>
                  </a:cubicBezTo>
                  <a:lnTo>
                    <a:pt x="4745" y="5194"/>
                  </a:lnTo>
                  <a:cubicBezTo>
                    <a:pt x="4745" y="5073"/>
                    <a:pt x="4649" y="4977"/>
                    <a:pt x="4529" y="4977"/>
                  </a:cubicBezTo>
                  <a:lnTo>
                    <a:pt x="4442" y="4977"/>
                  </a:lnTo>
                  <a:lnTo>
                    <a:pt x="4442" y="4419"/>
                  </a:lnTo>
                  <a:cubicBezTo>
                    <a:pt x="4808" y="4178"/>
                    <a:pt x="5010" y="3755"/>
                    <a:pt x="5120" y="3428"/>
                  </a:cubicBezTo>
                  <a:lnTo>
                    <a:pt x="6112" y="3846"/>
                  </a:lnTo>
                  <a:cubicBezTo>
                    <a:pt x="6183" y="3876"/>
                    <a:pt x="6258" y="3890"/>
                    <a:pt x="6331" y="3890"/>
                  </a:cubicBezTo>
                  <a:cubicBezTo>
                    <a:pt x="6552" y="3890"/>
                    <a:pt x="6763" y="3760"/>
                    <a:pt x="6857" y="3543"/>
                  </a:cubicBezTo>
                  <a:lnTo>
                    <a:pt x="6978" y="3259"/>
                  </a:lnTo>
                  <a:cubicBezTo>
                    <a:pt x="7040" y="3120"/>
                    <a:pt x="7040" y="2961"/>
                    <a:pt x="6983" y="2817"/>
                  </a:cubicBezTo>
                  <a:cubicBezTo>
                    <a:pt x="6925" y="2677"/>
                    <a:pt x="6814" y="2566"/>
                    <a:pt x="6675" y="2509"/>
                  </a:cubicBezTo>
                  <a:lnTo>
                    <a:pt x="5501" y="2013"/>
                  </a:lnTo>
                  <a:lnTo>
                    <a:pt x="5558" y="1816"/>
                  </a:lnTo>
                  <a:lnTo>
                    <a:pt x="5558" y="1811"/>
                  </a:lnTo>
                  <a:cubicBezTo>
                    <a:pt x="5630" y="1493"/>
                    <a:pt x="5438" y="1176"/>
                    <a:pt x="5120" y="1104"/>
                  </a:cubicBezTo>
                  <a:lnTo>
                    <a:pt x="5101" y="1099"/>
                  </a:lnTo>
                  <a:cubicBezTo>
                    <a:pt x="5055" y="1087"/>
                    <a:pt x="5008" y="1081"/>
                    <a:pt x="4961" y="1081"/>
                  </a:cubicBezTo>
                  <a:cubicBezTo>
                    <a:pt x="4910" y="1081"/>
                    <a:pt x="4858" y="1088"/>
                    <a:pt x="4808" y="1104"/>
                  </a:cubicBezTo>
                  <a:cubicBezTo>
                    <a:pt x="4731" y="940"/>
                    <a:pt x="4586" y="820"/>
                    <a:pt x="4413" y="781"/>
                  </a:cubicBezTo>
                  <a:lnTo>
                    <a:pt x="4389" y="776"/>
                  </a:lnTo>
                  <a:cubicBezTo>
                    <a:pt x="4343" y="764"/>
                    <a:pt x="4295" y="758"/>
                    <a:pt x="4247" y="758"/>
                  </a:cubicBezTo>
                  <a:cubicBezTo>
                    <a:pt x="4199" y="758"/>
                    <a:pt x="4151" y="764"/>
                    <a:pt x="4105" y="776"/>
                  </a:cubicBezTo>
                  <a:cubicBezTo>
                    <a:pt x="4100" y="762"/>
                    <a:pt x="4091" y="748"/>
                    <a:pt x="4081" y="733"/>
                  </a:cubicBezTo>
                  <a:cubicBezTo>
                    <a:pt x="3999" y="598"/>
                    <a:pt x="3869" y="502"/>
                    <a:pt x="3715" y="468"/>
                  </a:cubicBezTo>
                  <a:lnTo>
                    <a:pt x="3696" y="464"/>
                  </a:lnTo>
                  <a:cubicBezTo>
                    <a:pt x="3651" y="452"/>
                    <a:pt x="3604" y="448"/>
                    <a:pt x="3558" y="448"/>
                  </a:cubicBezTo>
                  <a:cubicBezTo>
                    <a:pt x="3525" y="448"/>
                    <a:pt x="3492" y="450"/>
                    <a:pt x="3460" y="454"/>
                  </a:cubicBezTo>
                  <a:cubicBezTo>
                    <a:pt x="3446" y="420"/>
                    <a:pt x="3427" y="382"/>
                    <a:pt x="3407" y="348"/>
                  </a:cubicBezTo>
                  <a:cubicBezTo>
                    <a:pt x="3326" y="213"/>
                    <a:pt x="3191" y="122"/>
                    <a:pt x="3042" y="83"/>
                  </a:cubicBezTo>
                  <a:lnTo>
                    <a:pt x="3018" y="79"/>
                  </a:lnTo>
                  <a:cubicBezTo>
                    <a:pt x="2973" y="68"/>
                    <a:pt x="2929" y="64"/>
                    <a:pt x="2885" y="64"/>
                  </a:cubicBezTo>
                  <a:cubicBezTo>
                    <a:pt x="2621" y="64"/>
                    <a:pt x="2381" y="243"/>
                    <a:pt x="2315" y="512"/>
                  </a:cubicBezTo>
                  <a:lnTo>
                    <a:pt x="2277" y="656"/>
                  </a:lnTo>
                  <a:lnTo>
                    <a:pt x="756" y="16"/>
                  </a:lnTo>
                  <a:cubicBezTo>
                    <a:pt x="730" y="5"/>
                    <a:pt x="702" y="0"/>
                    <a:pt x="6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2477;p88">
              <a:extLst>
                <a:ext uri="{FF2B5EF4-FFF2-40B4-BE49-F238E27FC236}">
                  <a16:creationId xmlns:a16="http://schemas.microsoft.com/office/drawing/2014/main" id="{D47DEC17-7A47-459B-94C3-382DA79B83F3}"/>
                </a:ext>
              </a:extLst>
            </p:cNvPr>
            <p:cNvSpPr/>
            <p:nvPr/>
          </p:nvSpPr>
          <p:spPr>
            <a:xfrm>
              <a:off x="5439182" y="1996466"/>
              <a:ext cx="53268" cy="37532"/>
            </a:xfrm>
            <a:custGeom>
              <a:avLst/>
              <a:gdLst/>
              <a:ahLst/>
              <a:cxnLst/>
              <a:rect l="l" t="t" r="r" b="b"/>
              <a:pathLst>
                <a:path w="2031" h="1431" extrusionOk="0">
                  <a:moveTo>
                    <a:pt x="288" y="1"/>
                  </a:moveTo>
                  <a:cubicBezTo>
                    <a:pt x="97" y="1"/>
                    <a:pt x="1" y="236"/>
                    <a:pt x="141" y="372"/>
                  </a:cubicBezTo>
                  <a:lnTo>
                    <a:pt x="1156" y="1368"/>
                  </a:lnTo>
                  <a:cubicBezTo>
                    <a:pt x="1199" y="1406"/>
                    <a:pt x="1252" y="1426"/>
                    <a:pt x="1310" y="1426"/>
                  </a:cubicBezTo>
                  <a:lnTo>
                    <a:pt x="1310" y="1430"/>
                  </a:lnTo>
                  <a:cubicBezTo>
                    <a:pt x="1503" y="1430"/>
                    <a:pt x="1599" y="1195"/>
                    <a:pt x="1459" y="1060"/>
                  </a:cubicBezTo>
                  <a:lnTo>
                    <a:pt x="858" y="473"/>
                  </a:lnTo>
                  <a:lnTo>
                    <a:pt x="1724" y="526"/>
                  </a:lnTo>
                  <a:cubicBezTo>
                    <a:pt x="1730" y="526"/>
                    <a:pt x="1736" y="526"/>
                    <a:pt x="1742" y="526"/>
                  </a:cubicBezTo>
                  <a:cubicBezTo>
                    <a:pt x="2009" y="526"/>
                    <a:pt x="2031" y="112"/>
                    <a:pt x="1753" y="97"/>
                  </a:cubicBezTo>
                  <a:lnTo>
                    <a:pt x="304" y="1"/>
                  </a:lnTo>
                  <a:cubicBezTo>
                    <a:pt x="299" y="1"/>
                    <a:pt x="293" y="1"/>
                    <a:pt x="2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5956;p90">
            <a:extLst>
              <a:ext uri="{FF2B5EF4-FFF2-40B4-BE49-F238E27FC236}">
                <a16:creationId xmlns:a16="http://schemas.microsoft.com/office/drawing/2014/main" id="{79951853-5066-4AF3-95E5-7AB1A0043AEA}"/>
              </a:ext>
            </a:extLst>
          </p:cNvPr>
          <p:cNvGrpSpPr/>
          <p:nvPr/>
        </p:nvGrpSpPr>
        <p:grpSpPr>
          <a:xfrm>
            <a:off x="3162570" y="3646027"/>
            <a:ext cx="280655" cy="365551"/>
            <a:chOff x="1347157" y="2421723"/>
            <a:chExt cx="280655" cy="365551"/>
          </a:xfrm>
        </p:grpSpPr>
        <p:sp>
          <p:nvSpPr>
            <p:cNvPr id="175" name="Google Shape;15957;p90">
              <a:extLst>
                <a:ext uri="{FF2B5EF4-FFF2-40B4-BE49-F238E27FC236}">
                  <a16:creationId xmlns:a16="http://schemas.microsoft.com/office/drawing/2014/main" id="{5906CC87-B990-4401-83AE-D186BDEE70D8}"/>
                </a:ext>
              </a:extLst>
            </p:cNvPr>
            <p:cNvSpPr/>
            <p:nvPr/>
          </p:nvSpPr>
          <p:spPr>
            <a:xfrm>
              <a:off x="1348546" y="2427357"/>
              <a:ext cx="273607" cy="354520"/>
            </a:xfrm>
            <a:custGeom>
              <a:avLst/>
              <a:gdLst/>
              <a:ahLst/>
              <a:cxnLst/>
              <a:rect l="l" t="t" r="r" b="b"/>
              <a:pathLst>
                <a:path w="10442" h="13530" extrusionOk="0">
                  <a:moveTo>
                    <a:pt x="5529" y="0"/>
                  </a:moveTo>
                  <a:cubicBezTo>
                    <a:pt x="4771" y="0"/>
                    <a:pt x="4010" y="189"/>
                    <a:pt x="3318" y="574"/>
                  </a:cubicBezTo>
                  <a:cubicBezTo>
                    <a:pt x="1638" y="1515"/>
                    <a:pt x="725" y="3411"/>
                    <a:pt x="1047" y="5307"/>
                  </a:cubicBezTo>
                  <a:lnTo>
                    <a:pt x="207" y="7793"/>
                  </a:lnTo>
                  <a:cubicBezTo>
                    <a:pt x="1" y="8398"/>
                    <a:pt x="423" y="9051"/>
                    <a:pt x="1061" y="9080"/>
                  </a:cubicBezTo>
                  <a:lnTo>
                    <a:pt x="1426" y="9080"/>
                  </a:lnTo>
                  <a:cubicBezTo>
                    <a:pt x="1532" y="9080"/>
                    <a:pt x="1618" y="9166"/>
                    <a:pt x="1618" y="9272"/>
                  </a:cubicBezTo>
                  <a:lnTo>
                    <a:pt x="1618" y="11005"/>
                  </a:lnTo>
                  <a:cubicBezTo>
                    <a:pt x="1618" y="11513"/>
                    <a:pt x="2031" y="11926"/>
                    <a:pt x="2540" y="11926"/>
                  </a:cubicBezTo>
                  <a:lnTo>
                    <a:pt x="3860" y="11705"/>
                  </a:lnTo>
                  <a:cubicBezTo>
                    <a:pt x="3871" y="11704"/>
                    <a:pt x="3882" y="11703"/>
                    <a:pt x="3893" y="11703"/>
                  </a:cubicBezTo>
                  <a:cubicBezTo>
                    <a:pt x="3999" y="11703"/>
                    <a:pt x="4086" y="11784"/>
                    <a:pt x="4086" y="11893"/>
                  </a:cubicBezTo>
                  <a:lnTo>
                    <a:pt x="4086" y="13241"/>
                  </a:lnTo>
                  <a:cubicBezTo>
                    <a:pt x="4086" y="13400"/>
                    <a:pt x="4210" y="13529"/>
                    <a:pt x="4369" y="13529"/>
                  </a:cubicBezTo>
                  <a:lnTo>
                    <a:pt x="8588" y="13529"/>
                  </a:lnTo>
                  <a:cubicBezTo>
                    <a:pt x="8747" y="13529"/>
                    <a:pt x="8876" y="13400"/>
                    <a:pt x="8876" y="13241"/>
                  </a:cubicBezTo>
                  <a:lnTo>
                    <a:pt x="8876" y="8763"/>
                  </a:lnTo>
                  <a:cubicBezTo>
                    <a:pt x="8876" y="8470"/>
                    <a:pt x="8915" y="8177"/>
                    <a:pt x="8996" y="7899"/>
                  </a:cubicBezTo>
                  <a:cubicBezTo>
                    <a:pt x="9073" y="7616"/>
                    <a:pt x="9193" y="7352"/>
                    <a:pt x="9352" y="7102"/>
                  </a:cubicBezTo>
                  <a:cubicBezTo>
                    <a:pt x="9587" y="6737"/>
                    <a:pt x="9764" y="6339"/>
                    <a:pt x="9889" y="5921"/>
                  </a:cubicBezTo>
                  <a:lnTo>
                    <a:pt x="9884" y="5921"/>
                  </a:lnTo>
                  <a:cubicBezTo>
                    <a:pt x="10441" y="4145"/>
                    <a:pt x="9860" y="2201"/>
                    <a:pt x="8411" y="1025"/>
                  </a:cubicBezTo>
                  <a:cubicBezTo>
                    <a:pt x="7579" y="348"/>
                    <a:pt x="6557" y="0"/>
                    <a:pt x="5529" y="0"/>
                  </a:cubicBezTo>
                  <a:close/>
                </a:path>
              </a:pathLst>
            </a:custGeom>
            <a:solidFill>
              <a:srgbClr val="E2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958;p90">
              <a:extLst>
                <a:ext uri="{FF2B5EF4-FFF2-40B4-BE49-F238E27FC236}">
                  <a16:creationId xmlns:a16="http://schemas.microsoft.com/office/drawing/2014/main" id="{E46D794E-5034-4C20-BEA9-0534F455E94E}"/>
                </a:ext>
              </a:extLst>
            </p:cNvPr>
            <p:cNvSpPr/>
            <p:nvPr/>
          </p:nvSpPr>
          <p:spPr>
            <a:xfrm>
              <a:off x="1475969" y="2654428"/>
              <a:ext cx="35740" cy="22220"/>
            </a:xfrm>
            <a:custGeom>
              <a:avLst/>
              <a:gdLst/>
              <a:ahLst/>
              <a:cxnLst/>
              <a:rect l="l" t="t" r="r" b="b"/>
              <a:pathLst>
                <a:path w="1364" h="848" extrusionOk="0">
                  <a:moveTo>
                    <a:pt x="0" y="1"/>
                  </a:moveTo>
                  <a:lnTo>
                    <a:pt x="0" y="169"/>
                  </a:lnTo>
                  <a:cubicBezTo>
                    <a:pt x="0" y="562"/>
                    <a:pt x="326" y="847"/>
                    <a:pt x="682" y="847"/>
                  </a:cubicBezTo>
                  <a:cubicBezTo>
                    <a:pt x="796" y="847"/>
                    <a:pt x="912" y="818"/>
                    <a:pt x="1023" y="754"/>
                  </a:cubicBezTo>
                  <a:lnTo>
                    <a:pt x="1028" y="750"/>
                  </a:lnTo>
                  <a:cubicBezTo>
                    <a:pt x="1234" y="630"/>
                    <a:pt x="1364" y="409"/>
                    <a:pt x="1364" y="169"/>
                  </a:cubicBezTo>
                  <a:lnTo>
                    <a:pt x="1364" y="1"/>
                  </a:lnTo>
                  <a:close/>
                </a:path>
              </a:pathLst>
            </a:custGeom>
            <a:solidFill>
              <a:srgbClr val="4D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959;p90">
              <a:extLst>
                <a:ext uri="{FF2B5EF4-FFF2-40B4-BE49-F238E27FC236}">
                  <a16:creationId xmlns:a16="http://schemas.microsoft.com/office/drawing/2014/main" id="{5A0F6FC1-E105-4C2D-ABDA-98B6F1F523CC}"/>
                </a:ext>
              </a:extLst>
            </p:cNvPr>
            <p:cNvSpPr/>
            <p:nvPr/>
          </p:nvSpPr>
          <p:spPr>
            <a:xfrm>
              <a:off x="1494205" y="2654428"/>
              <a:ext cx="17503" cy="19652"/>
            </a:xfrm>
            <a:custGeom>
              <a:avLst/>
              <a:gdLst/>
              <a:ahLst/>
              <a:cxnLst/>
              <a:rect l="l" t="t" r="r" b="b"/>
              <a:pathLst>
                <a:path w="668" h="750" extrusionOk="0">
                  <a:moveTo>
                    <a:pt x="0" y="1"/>
                  </a:moveTo>
                  <a:lnTo>
                    <a:pt x="0" y="169"/>
                  </a:lnTo>
                  <a:cubicBezTo>
                    <a:pt x="0" y="404"/>
                    <a:pt x="125" y="630"/>
                    <a:pt x="332" y="750"/>
                  </a:cubicBezTo>
                  <a:cubicBezTo>
                    <a:pt x="538" y="630"/>
                    <a:pt x="668" y="409"/>
                    <a:pt x="668" y="169"/>
                  </a:cubicBezTo>
                  <a:lnTo>
                    <a:pt x="668" y="1"/>
                  </a:lnTo>
                  <a:close/>
                </a:path>
              </a:pathLst>
            </a:custGeom>
            <a:solidFill>
              <a:srgbClr val="8C9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960;p90">
              <a:extLst>
                <a:ext uri="{FF2B5EF4-FFF2-40B4-BE49-F238E27FC236}">
                  <a16:creationId xmlns:a16="http://schemas.microsoft.com/office/drawing/2014/main" id="{F4C342B1-0AFF-4215-AB4F-A523093E9DE8}"/>
                </a:ext>
              </a:extLst>
            </p:cNvPr>
            <p:cNvSpPr/>
            <p:nvPr/>
          </p:nvSpPr>
          <p:spPr>
            <a:xfrm>
              <a:off x="1432708" y="2488514"/>
              <a:ext cx="121265" cy="167722"/>
            </a:xfrm>
            <a:custGeom>
              <a:avLst/>
              <a:gdLst/>
              <a:ahLst/>
              <a:cxnLst/>
              <a:rect l="l" t="t" r="r" b="b"/>
              <a:pathLst>
                <a:path w="4628" h="6401" extrusionOk="0">
                  <a:moveTo>
                    <a:pt x="2328" y="1"/>
                  </a:moveTo>
                  <a:cubicBezTo>
                    <a:pt x="1453" y="1"/>
                    <a:pt x="660" y="533"/>
                    <a:pt x="331" y="1350"/>
                  </a:cubicBezTo>
                  <a:cubicBezTo>
                    <a:pt x="0" y="2190"/>
                    <a:pt x="221" y="3146"/>
                    <a:pt x="888" y="3750"/>
                  </a:cubicBezTo>
                  <a:cubicBezTo>
                    <a:pt x="1147" y="3990"/>
                    <a:pt x="1296" y="4331"/>
                    <a:pt x="1296" y="4691"/>
                  </a:cubicBezTo>
                  <a:lnTo>
                    <a:pt x="1296" y="6035"/>
                  </a:lnTo>
                  <a:cubicBezTo>
                    <a:pt x="1296" y="6131"/>
                    <a:pt x="1334" y="6227"/>
                    <a:pt x="1402" y="6294"/>
                  </a:cubicBezTo>
                  <a:cubicBezTo>
                    <a:pt x="1416" y="6304"/>
                    <a:pt x="1430" y="6318"/>
                    <a:pt x="1445" y="6328"/>
                  </a:cubicBezTo>
                  <a:cubicBezTo>
                    <a:pt x="1454" y="6338"/>
                    <a:pt x="1464" y="6342"/>
                    <a:pt x="1474" y="6347"/>
                  </a:cubicBezTo>
                  <a:cubicBezTo>
                    <a:pt x="1531" y="6386"/>
                    <a:pt x="1598" y="6400"/>
                    <a:pt x="1666" y="6400"/>
                  </a:cubicBezTo>
                  <a:lnTo>
                    <a:pt x="3000" y="6400"/>
                  </a:lnTo>
                  <a:cubicBezTo>
                    <a:pt x="3067" y="6400"/>
                    <a:pt x="3135" y="6386"/>
                    <a:pt x="3192" y="6347"/>
                  </a:cubicBezTo>
                  <a:cubicBezTo>
                    <a:pt x="3202" y="6342"/>
                    <a:pt x="3211" y="6338"/>
                    <a:pt x="3221" y="6328"/>
                  </a:cubicBezTo>
                  <a:cubicBezTo>
                    <a:pt x="3235" y="6318"/>
                    <a:pt x="3245" y="6304"/>
                    <a:pt x="3259" y="6294"/>
                  </a:cubicBezTo>
                  <a:cubicBezTo>
                    <a:pt x="3331" y="6227"/>
                    <a:pt x="3370" y="6131"/>
                    <a:pt x="3370" y="6035"/>
                  </a:cubicBezTo>
                  <a:lnTo>
                    <a:pt x="3370" y="4686"/>
                  </a:lnTo>
                  <a:cubicBezTo>
                    <a:pt x="3370" y="4322"/>
                    <a:pt x="3523" y="3981"/>
                    <a:pt x="3792" y="3736"/>
                  </a:cubicBezTo>
                  <a:cubicBezTo>
                    <a:pt x="4397" y="3179"/>
                    <a:pt x="4627" y="2334"/>
                    <a:pt x="4402" y="1547"/>
                  </a:cubicBezTo>
                  <a:cubicBezTo>
                    <a:pt x="4171" y="765"/>
                    <a:pt x="3514" y="174"/>
                    <a:pt x="2712" y="35"/>
                  </a:cubicBezTo>
                  <a:lnTo>
                    <a:pt x="2664" y="25"/>
                  </a:lnTo>
                  <a:cubicBezTo>
                    <a:pt x="2573" y="11"/>
                    <a:pt x="2482" y="1"/>
                    <a:pt x="2386" y="1"/>
                  </a:cubicBezTo>
                  <a:cubicBezTo>
                    <a:pt x="2366" y="1"/>
                    <a:pt x="2347" y="1"/>
                    <a:pt x="2328" y="1"/>
                  </a:cubicBezTo>
                  <a:close/>
                </a:path>
              </a:pathLst>
            </a:custGeom>
            <a:solidFill>
              <a:srgbClr val="BFC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961;p90">
              <a:extLst>
                <a:ext uri="{FF2B5EF4-FFF2-40B4-BE49-F238E27FC236}">
                  <a16:creationId xmlns:a16="http://schemas.microsoft.com/office/drawing/2014/main" id="{4360F59B-458D-4C7B-A9D8-9D4397FD7895}"/>
                </a:ext>
              </a:extLst>
            </p:cNvPr>
            <p:cNvSpPr/>
            <p:nvPr/>
          </p:nvSpPr>
          <p:spPr>
            <a:xfrm>
              <a:off x="1440988" y="2489404"/>
              <a:ext cx="112985" cy="166831"/>
            </a:xfrm>
            <a:custGeom>
              <a:avLst/>
              <a:gdLst/>
              <a:ahLst/>
              <a:cxnLst/>
              <a:rect l="l" t="t" r="r" b="b"/>
              <a:pathLst>
                <a:path w="4312" h="6367" extrusionOk="0">
                  <a:moveTo>
                    <a:pt x="2391" y="1"/>
                  </a:moveTo>
                  <a:cubicBezTo>
                    <a:pt x="630" y="313"/>
                    <a:pt x="1" y="2511"/>
                    <a:pt x="1326" y="3716"/>
                  </a:cubicBezTo>
                  <a:cubicBezTo>
                    <a:pt x="1590" y="3956"/>
                    <a:pt x="1739" y="4297"/>
                    <a:pt x="1734" y="4657"/>
                  </a:cubicBezTo>
                  <a:lnTo>
                    <a:pt x="1734" y="6001"/>
                  </a:lnTo>
                  <a:cubicBezTo>
                    <a:pt x="1734" y="6203"/>
                    <a:pt x="1902" y="6366"/>
                    <a:pt x="2103" y="6366"/>
                  </a:cubicBezTo>
                  <a:lnTo>
                    <a:pt x="2684" y="6366"/>
                  </a:lnTo>
                  <a:cubicBezTo>
                    <a:pt x="2886" y="6366"/>
                    <a:pt x="3054" y="6203"/>
                    <a:pt x="3054" y="6001"/>
                  </a:cubicBezTo>
                  <a:lnTo>
                    <a:pt x="3054" y="4652"/>
                  </a:lnTo>
                  <a:cubicBezTo>
                    <a:pt x="3054" y="4288"/>
                    <a:pt x="3207" y="3947"/>
                    <a:pt x="3476" y="3702"/>
                  </a:cubicBezTo>
                  <a:cubicBezTo>
                    <a:pt x="4076" y="3145"/>
                    <a:pt x="4311" y="2300"/>
                    <a:pt x="4081" y="1513"/>
                  </a:cubicBezTo>
                  <a:cubicBezTo>
                    <a:pt x="3851" y="731"/>
                    <a:pt x="3198" y="140"/>
                    <a:pt x="2391" y="1"/>
                  </a:cubicBezTo>
                  <a:close/>
                </a:path>
              </a:pathLst>
            </a:custGeom>
            <a:solidFill>
              <a:srgbClr val="CFD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962;p90">
              <a:extLst>
                <a:ext uri="{FF2B5EF4-FFF2-40B4-BE49-F238E27FC236}">
                  <a16:creationId xmlns:a16="http://schemas.microsoft.com/office/drawing/2014/main" id="{DB76C6E9-5181-4E28-9605-7DF42F87C215}"/>
                </a:ext>
              </a:extLst>
            </p:cNvPr>
            <p:cNvSpPr/>
            <p:nvPr/>
          </p:nvSpPr>
          <p:spPr>
            <a:xfrm>
              <a:off x="1466667" y="2613421"/>
              <a:ext cx="54344" cy="21538"/>
            </a:xfrm>
            <a:custGeom>
              <a:avLst/>
              <a:gdLst/>
              <a:ahLst/>
              <a:cxnLst/>
              <a:rect l="l" t="t" r="r" b="b"/>
              <a:pathLst>
                <a:path w="2074" h="822" extrusionOk="0">
                  <a:moveTo>
                    <a:pt x="0" y="1"/>
                  </a:moveTo>
                  <a:lnTo>
                    <a:pt x="0" y="822"/>
                  </a:lnTo>
                  <a:lnTo>
                    <a:pt x="2074" y="822"/>
                  </a:lnTo>
                  <a:lnTo>
                    <a:pt x="2074" y="1"/>
                  </a:lnTo>
                  <a:close/>
                </a:path>
              </a:pathLst>
            </a:custGeom>
            <a:solidFill>
              <a:srgbClr val="C7D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963;p90">
              <a:extLst>
                <a:ext uri="{FF2B5EF4-FFF2-40B4-BE49-F238E27FC236}">
                  <a16:creationId xmlns:a16="http://schemas.microsoft.com/office/drawing/2014/main" id="{902FDDBD-D8D3-4889-94EE-7FBB0EC4CC2C}"/>
                </a:ext>
              </a:extLst>
            </p:cNvPr>
            <p:cNvSpPr/>
            <p:nvPr/>
          </p:nvSpPr>
          <p:spPr>
            <a:xfrm>
              <a:off x="1466667" y="2634933"/>
              <a:ext cx="54344" cy="21303"/>
            </a:xfrm>
            <a:custGeom>
              <a:avLst/>
              <a:gdLst/>
              <a:ahLst/>
              <a:cxnLst/>
              <a:rect l="l" t="t" r="r" b="b"/>
              <a:pathLst>
                <a:path w="2074" h="813" extrusionOk="0">
                  <a:moveTo>
                    <a:pt x="0" y="1"/>
                  </a:moveTo>
                  <a:lnTo>
                    <a:pt x="0" y="447"/>
                  </a:lnTo>
                  <a:cubicBezTo>
                    <a:pt x="0" y="543"/>
                    <a:pt x="38" y="639"/>
                    <a:pt x="106" y="706"/>
                  </a:cubicBezTo>
                  <a:cubicBezTo>
                    <a:pt x="120" y="721"/>
                    <a:pt x="134" y="730"/>
                    <a:pt x="149" y="740"/>
                  </a:cubicBezTo>
                  <a:cubicBezTo>
                    <a:pt x="158" y="750"/>
                    <a:pt x="168" y="754"/>
                    <a:pt x="178" y="759"/>
                  </a:cubicBezTo>
                  <a:cubicBezTo>
                    <a:pt x="235" y="798"/>
                    <a:pt x="302" y="812"/>
                    <a:pt x="370" y="812"/>
                  </a:cubicBezTo>
                  <a:lnTo>
                    <a:pt x="1704" y="812"/>
                  </a:lnTo>
                  <a:cubicBezTo>
                    <a:pt x="1771" y="812"/>
                    <a:pt x="1839" y="798"/>
                    <a:pt x="1896" y="759"/>
                  </a:cubicBezTo>
                  <a:cubicBezTo>
                    <a:pt x="1906" y="754"/>
                    <a:pt x="1915" y="750"/>
                    <a:pt x="1925" y="740"/>
                  </a:cubicBezTo>
                  <a:cubicBezTo>
                    <a:pt x="1939" y="730"/>
                    <a:pt x="1954" y="721"/>
                    <a:pt x="1963" y="706"/>
                  </a:cubicBezTo>
                  <a:cubicBezTo>
                    <a:pt x="2035" y="639"/>
                    <a:pt x="2074" y="543"/>
                    <a:pt x="2074" y="447"/>
                  </a:cubicBezTo>
                  <a:lnTo>
                    <a:pt x="2074" y="1"/>
                  </a:lnTo>
                  <a:close/>
                </a:path>
              </a:pathLst>
            </a:custGeom>
            <a:solidFill>
              <a:srgbClr val="8C9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964;p90">
              <a:extLst>
                <a:ext uri="{FF2B5EF4-FFF2-40B4-BE49-F238E27FC236}">
                  <a16:creationId xmlns:a16="http://schemas.microsoft.com/office/drawing/2014/main" id="{AB2E790F-0757-4766-8284-CA34F982EFAD}"/>
                </a:ext>
              </a:extLst>
            </p:cNvPr>
            <p:cNvSpPr/>
            <p:nvPr/>
          </p:nvSpPr>
          <p:spPr>
            <a:xfrm>
              <a:off x="1486397" y="2613421"/>
              <a:ext cx="34614" cy="21538"/>
            </a:xfrm>
            <a:custGeom>
              <a:avLst/>
              <a:gdLst/>
              <a:ahLst/>
              <a:cxnLst/>
              <a:rect l="l" t="t" r="r" b="b"/>
              <a:pathLst>
                <a:path w="1321" h="822" extrusionOk="0">
                  <a:moveTo>
                    <a:pt x="1" y="1"/>
                  </a:moveTo>
                  <a:lnTo>
                    <a:pt x="1" y="822"/>
                  </a:lnTo>
                  <a:lnTo>
                    <a:pt x="1321" y="822"/>
                  </a:lnTo>
                  <a:lnTo>
                    <a:pt x="1321" y="1"/>
                  </a:lnTo>
                  <a:close/>
                </a:path>
              </a:pathLst>
            </a:custGeom>
            <a:solidFill>
              <a:srgbClr val="D9E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965;p90">
              <a:extLst>
                <a:ext uri="{FF2B5EF4-FFF2-40B4-BE49-F238E27FC236}">
                  <a16:creationId xmlns:a16="http://schemas.microsoft.com/office/drawing/2014/main" id="{2C27E658-631B-4779-B808-B21F1C16040C}"/>
                </a:ext>
              </a:extLst>
            </p:cNvPr>
            <p:cNvSpPr/>
            <p:nvPr/>
          </p:nvSpPr>
          <p:spPr>
            <a:xfrm>
              <a:off x="1486397" y="2634933"/>
              <a:ext cx="34614" cy="21303"/>
            </a:xfrm>
            <a:custGeom>
              <a:avLst/>
              <a:gdLst/>
              <a:ahLst/>
              <a:cxnLst/>
              <a:rect l="l" t="t" r="r" b="b"/>
              <a:pathLst>
                <a:path w="1321" h="813" extrusionOk="0">
                  <a:moveTo>
                    <a:pt x="1" y="1"/>
                  </a:moveTo>
                  <a:lnTo>
                    <a:pt x="1" y="447"/>
                  </a:lnTo>
                  <a:cubicBezTo>
                    <a:pt x="1" y="649"/>
                    <a:pt x="169" y="812"/>
                    <a:pt x="370" y="812"/>
                  </a:cubicBezTo>
                  <a:lnTo>
                    <a:pt x="951" y="812"/>
                  </a:lnTo>
                  <a:cubicBezTo>
                    <a:pt x="1018" y="812"/>
                    <a:pt x="1086" y="798"/>
                    <a:pt x="1143" y="759"/>
                  </a:cubicBezTo>
                  <a:cubicBezTo>
                    <a:pt x="1153" y="754"/>
                    <a:pt x="1162" y="750"/>
                    <a:pt x="1172" y="740"/>
                  </a:cubicBezTo>
                  <a:cubicBezTo>
                    <a:pt x="1186" y="730"/>
                    <a:pt x="1201" y="721"/>
                    <a:pt x="1210" y="706"/>
                  </a:cubicBezTo>
                  <a:cubicBezTo>
                    <a:pt x="1282" y="639"/>
                    <a:pt x="1321" y="543"/>
                    <a:pt x="1321" y="447"/>
                  </a:cubicBezTo>
                  <a:lnTo>
                    <a:pt x="1321" y="1"/>
                  </a:lnTo>
                  <a:close/>
                </a:path>
              </a:pathLst>
            </a:custGeom>
            <a:solidFill>
              <a:srgbClr val="C7D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966;p90">
              <a:extLst>
                <a:ext uri="{FF2B5EF4-FFF2-40B4-BE49-F238E27FC236}">
                  <a16:creationId xmlns:a16="http://schemas.microsoft.com/office/drawing/2014/main" id="{311A1BA6-EA05-46FC-AD41-7F97CBF7D59C}"/>
                </a:ext>
              </a:extLst>
            </p:cNvPr>
            <p:cNvSpPr/>
            <p:nvPr/>
          </p:nvSpPr>
          <p:spPr>
            <a:xfrm>
              <a:off x="1372076" y="2659852"/>
              <a:ext cx="138009" cy="127423"/>
            </a:xfrm>
            <a:custGeom>
              <a:avLst/>
              <a:gdLst/>
              <a:ahLst/>
              <a:cxnLst/>
              <a:rect l="l" t="t" r="r" b="b"/>
              <a:pathLst>
                <a:path w="5267" h="4863" extrusionOk="0">
                  <a:moveTo>
                    <a:pt x="279" y="0"/>
                  </a:moveTo>
                  <a:cubicBezTo>
                    <a:pt x="0" y="0"/>
                    <a:pt x="0" y="413"/>
                    <a:pt x="279" y="413"/>
                  </a:cubicBezTo>
                  <a:lnTo>
                    <a:pt x="519" y="413"/>
                  </a:lnTo>
                  <a:lnTo>
                    <a:pt x="519" y="2132"/>
                  </a:lnTo>
                  <a:cubicBezTo>
                    <a:pt x="519" y="2751"/>
                    <a:pt x="1023" y="3260"/>
                    <a:pt x="1647" y="3260"/>
                  </a:cubicBezTo>
                  <a:cubicBezTo>
                    <a:pt x="1648" y="3260"/>
                    <a:pt x="1649" y="3260"/>
                    <a:pt x="1650" y="3260"/>
                  </a:cubicBezTo>
                  <a:cubicBezTo>
                    <a:pt x="1677" y="3260"/>
                    <a:pt x="1664" y="3255"/>
                    <a:pt x="2981" y="3039"/>
                  </a:cubicBezTo>
                  <a:lnTo>
                    <a:pt x="2981" y="4368"/>
                  </a:lnTo>
                  <a:cubicBezTo>
                    <a:pt x="2981" y="4642"/>
                    <a:pt x="3202" y="4858"/>
                    <a:pt x="3476" y="4863"/>
                  </a:cubicBezTo>
                  <a:lnTo>
                    <a:pt x="4988" y="4863"/>
                  </a:lnTo>
                  <a:cubicBezTo>
                    <a:pt x="5266" y="4858"/>
                    <a:pt x="5266" y="4445"/>
                    <a:pt x="4988" y="4445"/>
                  </a:cubicBezTo>
                  <a:lnTo>
                    <a:pt x="3471" y="4445"/>
                  </a:lnTo>
                  <a:cubicBezTo>
                    <a:pt x="3428" y="4445"/>
                    <a:pt x="3394" y="4412"/>
                    <a:pt x="3394" y="4368"/>
                  </a:cubicBezTo>
                  <a:lnTo>
                    <a:pt x="3394" y="2794"/>
                  </a:lnTo>
                  <a:cubicBezTo>
                    <a:pt x="3394" y="2676"/>
                    <a:pt x="3298" y="2585"/>
                    <a:pt x="3186" y="2585"/>
                  </a:cubicBezTo>
                  <a:cubicBezTo>
                    <a:pt x="3175" y="2585"/>
                    <a:pt x="3165" y="2586"/>
                    <a:pt x="3154" y="2588"/>
                  </a:cubicBezTo>
                  <a:lnTo>
                    <a:pt x="1628" y="2847"/>
                  </a:lnTo>
                  <a:cubicBezTo>
                    <a:pt x="1239" y="2837"/>
                    <a:pt x="932" y="2520"/>
                    <a:pt x="932" y="2132"/>
                  </a:cubicBezTo>
                  <a:lnTo>
                    <a:pt x="932" y="207"/>
                  </a:lnTo>
                  <a:cubicBezTo>
                    <a:pt x="932" y="91"/>
                    <a:pt x="836" y="0"/>
                    <a:pt x="72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967;p90">
              <a:extLst>
                <a:ext uri="{FF2B5EF4-FFF2-40B4-BE49-F238E27FC236}">
                  <a16:creationId xmlns:a16="http://schemas.microsoft.com/office/drawing/2014/main" id="{7EB0C16D-3DA9-43CF-BE1B-ACFCF408B880}"/>
                </a:ext>
              </a:extLst>
            </p:cNvPr>
            <p:cNvSpPr/>
            <p:nvPr/>
          </p:nvSpPr>
          <p:spPr>
            <a:xfrm>
              <a:off x="1347157" y="2442004"/>
              <a:ext cx="88040" cy="221306"/>
            </a:xfrm>
            <a:custGeom>
              <a:avLst/>
              <a:gdLst/>
              <a:ahLst/>
              <a:cxnLst/>
              <a:rect l="l" t="t" r="r" b="b"/>
              <a:pathLst>
                <a:path w="3360" h="8446" extrusionOk="0">
                  <a:moveTo>
                    <a:pt x="3055" y="0"/>
                  </a:moveTo>
                  <a:cubicBezTo>
                    <a:pt x="3018" y="0"/>
                    <a:pt x="2978" y="12"/>
                    <a:pt x="2939" y="39"/>
                  </a:cubicBezTo>
                  <a:cubicBezTo>
                    <a:pt x="1619" y="922"/>
                    <a:pt x="831" y="2405"/>
                    <a:pt x="831" y="3994"/>
                  </a:cubicBezTo>
                  <a:cubicBezTo>
                    <a:pt x="831" y="4244"/>
                    <a:pt x="850" y="4488"/>
                    <a:pt x="889" y="4733"/>
                  </a:cubicBezTo>
                  <a:cubicBezTo>
                    <a:pt x="68" y="7225"/>
                    <a:pt x="1" y="7210"/>
                    <a:pt x="1" y="7551"/>
                  </a:cubicBezTo>
                  <a:cubicBezTo>
                    <a:pt x="1" y="7858"/>
                    <a:pt x="121" y="8156"/>
                    <a:pt x="332" y="8377"/>
                  </a:cubicBezTo>
                  <a:cubicBezTo>
                    <a:pt x="378" y="8425"/>
                    <a:pt x="430" y="8445"/>
                    <a:pt x="480" y="8445"/>
                  </a:cubicBezTo>
                  <a:cubicBezTo>
                    <a:pt x="639" y="8445"/>
                    <a:pt x="776" y="8242"/>
                    <a:pt x="630" y="8089"/>
                  </a:cubicBezTo>
                  <a:cubicBezTo>
                    <a:pt x="428" y="7882"/>
                    <a:pt x="361" y="7575"/>
                    <a:pt x="457" y="7301"/>
                  </a:cubicBezTo>
                  <a:lnTo>
                    <a:pt x="1297" y="4815"/>
                  </a:lnTo>
                  <a:cubicBezTo>
                    <a:pt x="1306" y="4781"/>
                    <a:pt x="1311" y="4748"/>
                    <a:pt x="1306" y="4714"/>
                  </a:cubicBezTo>
                  <a:cubicBezTo>
                    <a:pt x="1263" y="4474"/>
                    <a:pt x="1244" y="4234"/>
                    <a:pt x="1244" y="3994"/>
                  </a:cubicBezTo>
                  <a:cubicBezTo>
                    <a:pt x="1244" y="2544"/>
                    <a:pt x="1964" y="1191"/>
                    <a:pt x="3169" y="384"/>
                  </a:cubicBezTo>
                  <a:cubicBezTo>
                    <a:pt x="3359" y="258"/>
                    <a:pt x="3232" y="0"/>
                    <a:pt x="3055"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968;p90">
              <a:extLst>
                <a:ext uri="{FF2B5EF4-FFF2-40B4-BE49-F238E27FC236}">
                  <a16:creationId xmlns:a16="http://schemas.microsoft.com/office/drawing/2014/main" id="{39796F80-F958-46BF-AD8E-106F75DC61B4}"/>
                </a:ext>
              </a:extLst>
            </p:cNvPr>
            <p:cNvSpPr/>
            <p:nvPr/>
          </p:nvSpPr>
          <p:spPr>
            <a:xfrm>
              <a:off x="1438289" y="2421723"/>
              <a:ext cx="189523" cy="168901"/>
            </a:xfrm>
            <a:custGeom>
              <a:avLst/>
              <a:gdLst/>
              <a:ahLst/>
              <a:cxnLst/>
              <a:rect l="l" t="t" r="r" b="b"/>
              <a:pathLst>
                <a:path w="7233" h="6446" extrusionOk="0">
                  <a:moveTo>
                    <a:pt x="2116" y="1"/>
                  </a:moveTo>
                  <a:cubicBezTo>
                    <a:pt x="1476" y="1"/>
                    <a:pt x="830" y="130"/>
                    <a:pt x="219" y="395"/>
                  </a:cubicBezTo>
                  <a:cubicBezTo>
                    <a:pt x="1" y="492"/>
                    <a:pt x="98" y="794"/>
                    <a:pt x="297" y="794"/>
                  </a:cubicBezTo>
                  <a:cubicBezTo>
                    <a:pt x="325" y="794"/>
                    <a:pt x="355" y="788"/>
                    <a:pt x="387" y="774"/>
                  </a:cubicBezTo>
                  <a:cubicBezTo>
                    <a:pt x="939" y="534"/>
                    <a:pt x="1539" y="414"/>
                    <a:pt x="2144" y="414"/>
                  </a:cubicBezTo>
                  <a:cubicBezTo>
                    <a:pt x="5034" y="433"/>
                    <a:pt x="7184" y="3198"/>
                    <a:pt x="6234" y="6175"/>
                  </a:cubicBezTo>
                  <a:cubicBezTo>
                    <a:pt x="6184" y="6336"/>
                    <a:pt x="6312" y="6446"/>
                    <a:pt x="6439" y="6446"/>
                  </a:cubicBezTo>
                  <a:cubicBezTo>
                    <a:pt x="6519" y="6446"/>
                    <a:pt x="6599" y="6402"/>
                    <a:pt x="6632" y="6299"/>
                  </a:cubicBezTo>
                  <a:cubicBezTo>
                    <a:pt x="7232" y="4413"/>
                    <a:pt x="6695" y="2574"/>
                    <a:pt x="5461" y="1365"/>
                  </a:cubicBezTo>
                  <a:cubicBezTo>
                    <a:pt x="4547" y="473"/>
                    <a:pt x="3341" y="1"/>
                    <a:pt x="211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969;p90">
              <a:extLst>
                <a:ext uri="{FF2B5EF4-FFF2-40B4-BE49-F238E27FC236}">
                  <a16:creationId xmlns:a16="http://schemas.microsoft.com/office/drawing/2014/main" id="{99969FC0-F08F-4B62-A0D8-8A81240265A7}"/>
                </a:ext>
              </a:extLst>
            </p:cNvPr>
            <p:cNvSpPr/>
            <p:nvPr/>
          </p:nvSpPr>
          <p:spPr>
            <a:xfrm>
              <a:off x="1517211" y="2599743"/>
              <a:ext cx="87438" cy="187531"/>
            </a:xfrm>
            <a:custGeom>
              <a:avLst/>
              <a:gdLst/>
              <a:ahLst/>
              <a:cxnLst/>
              <a:rect l="l" t="t" r="r" b="b"/>
              <a:pathLst>
                <a:path w="3337" h="7157" extrusionOk="0">
                  <a:moveTo>
                    <a:pt x="3102" y="0"/>
                  </a:moveTo>
                  <a:cubicBezTo>
                    <a:pt x="3027" y="0"/>
                    <a:pt x="2955" y="40"/>
                    <a:pt x="2915" y="110"/>
                  </a:cubicBezTo>
                  <a:cubicBezTo>
                    <a:pt x="2723" y="475"/>
                    <a:pt x="2233" y="1080"/>
                    <a:pt x="2233" y="2184"/>
                  </a:cubicBezTo>
                  <a:lnTo>
                    <a:pt x="2233" y="6662"/>
                  </a:lnTo>
                  <a:cubicBezTo>
                    <a:pt x="2233" y="6706"/>
                    <a:pt x="2195" y="6739"/>
                    <a:pt x="2151" y="6739"/>
                  </a:cubicBezTo>
                  <a:lnTo>
                    <a:pt x="274" y="6739"/>
                  </a:lnTo>
                  <a:cubicBezTo>
                    <a:pt x="1" y="6739"/>
                    <a:pt x="1" y="7157"/>
                    <a:pt x="274" y="7157"/>
                  </a:cubicBezTo>
                  <a:lnTo>
                    <a:pt x="2151" y="7157"/>
                  </a:lnTo>
                  <a:cubicBezTo>
                    <a:pt x="2425" y="7152"/>
                    <a:pt x="2646" y="6936"/>
                    <a:pt x="2646" y="6662"/>
                  </a:cubicBezTo>
                  <a:lnTo>
                    <a:pt x="2646" y="2184"/>
                  </a:lnTo>
                  <a:cubicBezTo>
                    <a:pt x="2646" y="1205"/>
                    <a:pt x="3073" y="701"/>
                    <a:pt x="3284" y="307"/>
                  </a:cubicBezTo>
                  <a:cubicBezTo>
                    <a:pt x="3337" y="206"/>
                    <a:pt x="3299" y="77"/>
                    <a:pt x="3198" y="24"/>
                  </a:cubicBezTo>
                  <a:cubicBezTo>
                    <a:pt x="3167" y="8"/>
                    <a:pt x="3134" y="0"/>
                    <a:pt x="310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970;p90">
              <a:extLst>
                <a:ext uri="{FF2B5EF4-FFF2-40B4-BE49-F238E27FC236}">
                  <a16:creationId xmlns:a16="http://schemas.microsoft.com/office/drawing/2014/main" id="{4DEC2BCF-9E0A-4B82-84D6-3E5FD216D2FF}"/>
                </a:ext>
              </a:extLst>
            </p:cNvPr>
            <p:cNvSpPr/>
            <p:nvPr/>
          </p:nvSpPr>
          <p:spPr>
            <a:xfrm>
              <a:off x="1406899" y="2577392"/>
              <a:ext cx="28744" cy="18578"/>
            </a:xfrm>
            <a:custGeom>
              <a:avLst/>
              <a:gdLst/>
              <a:ahLst/>
              <a:cxnLst/>
              <a:rect l="l" t="t" r="r" b="b"/>
              <a:pathLst>
                <a:path w="1097" h="709" extrusionOk="0">
                  <a:moveTo>
                    <a:pt x="795" y="0"/>
                  </a:moveTo>
                  <a:cubicBezTo>
                    <a:pt x="761" y="0"/>
                    <a:pt x="724" y="10"/>
                    <a:pt x="687" y="32"/>
                  </a:cubicBezTo>
                  <a:lnTo>
                    <a:pt x="183" y="320"/>
                  </a:lnTo>
                  <a:cubicBezTo>
                    <a:pt x="1" y="426"/>
                    <a:pt x="73" y="709"/>
                    <a:pt x="289" y="709"/>
                  </a:cubicBezTo>
                  <a:cubicBezTo>
                    <a:pt x="323" y="709"/>
                    <a:pt x="356" y="699"/>
                    <a:pt x="390" y="680"/>
                  </a:cubicBezTo>
                  <a:lnTo>
                    <a:pt x="894" y="392"/>
                  </a:lnTo>
                  <a:cubicBezTo>
                    <a:pt x="1096" y="275"/>
                    <a:pt x="978" y="0"/>
                    <a:pt x="795"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971;p90">
              <a:extLst>
                <a:ext uri="{FF2B5EF4-FFF2-40B4-BE49-F238E27FC236}">
                  <a16:creationId xmlns:a16="http://schemas.microsoft.com/office/drawing/2014/main" id="{2B4B48ED-F107-453A-AA78-D970D609CC24}"/>
                </a:ext>
              </a:extLst>
            </p:cNvPr>
            <p:cNvSpPr/>
            <p:nvPr/>
          </p:nvSpPr>
          <p:spPr>
            <a:xfrm>
              <a:off x="1549912" y="2578650"/>
              <a:ext cx="28587" cy="18578"/>
            </a:xfrm>
            <a:custGeom>
              <a:avLst/>
              <a:gdLst/>
              <a:ahLst/>
              <a:cxnLst/>
              <a:rect l="l" t="t" r="r" b="b"/>
              <a:pathLst>
                <a:path w="1091" h="709" extrusionOk="0">
                  <a:moveTo>
                    <a:pt x="300" y="0"/>
                  </a:moveTo>
                  <a:cubicBezTo>
                    <a:pt x="115" y="0"/>
                    <a:pt x="0" y="275"/>
                    <a:pt x="202" y="392"/>
                  </a:cubicBezTo>
                  <a:cubicBezTo>
                    <a:pt x="702" y="670"/>
                    <a:pt x="711" y="709"/>
                    <a:pt x="807" y="709"/>
                  </a:cubicBezTo>
                  <a:cubicBezTo>
                    <a:pt x="1019" y="709"/>
                    <a:pt x="1091" y="430"/>
                    <a:pt x="913" y="325"/>
                  </a:cubicBezTo>
                  <a:lnTo>
                    <a:pt x="409" y="32"/>
                  </a:lnTo>
                  <a:cubicBezTo>
                    <a:pt x="371" y="10"/>
                    <a:pt x="334" y="0"/>
                    <a:pt x="30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972;p90">
              <a:extLst>
                <a:ext uri="{FF2B5EF4-FFF2-40B4-BE49-F238E27FC236}">
                  <a16:creationId xmlns:a16="http://schemas.microsoft.com/office/drawing/2014/main" id="{DB8366BB-5F13-4337-A081-528D66954350}"/>
                </a:ext>
              </a:extLst>
            </p:cNvPr>
            <p:cNvSpPr/>
            <p:nvPr/>
          </p:nvSpPr>
          <p:spPr>
            <a:xfrm>
              <a:off x="1427022" y="2483116"/>
              <a:ext cx="133738" cy="199008"/>
            </a:xfrm>
            <a:custGeom>
              <a:avLst/>
              <a:gdLst/>
              <a:ahLst/>
              <a:cxnLst/>
              <a:rect l="l" t="t" r="r" b="b"/>
              <a:pathLst>
                <a:path w="5104" h="7595" extrusionOk="0">
                  <a:moveTo>
                    <a:pt x="1787" y="1883"/>
                  </a:moveTo>
                  <a:cubicBezTo>
                    <a:pt x="1880" y="1883"/>
                    <a:pt x="1974" y="1940"/>
                    <a:pt x="1974" y="2055"/>
                  </a:cubicBezTo>
                  <a:lnTo>
                    <a:pt x="1974" y="2228"/>
                  </a:lnTo>
                  <a:lnTo>
                    <a:pt x="1772" y="2228"/>
                  </a:lnTo>
                  <a:cubicBezTo>
                    <a:pt x="1676" y="2223"/>
                    <a:pt x="1599" y="2151"/>
                    <a:pt x="1599" y="2055"/>
                  </a:cubicBezTo>
                  <a:cubicBezTo>
                    <a:pt x="1599" y="1940"/>
                    <a:pt x="1693" y="1883"/>
                    <a:pt x="1787" y="1883"/>
                  </a:cubicBezTo>
                  <a:close/>
                  <a:moveTo>
                    <a:pt x="3313" y="1883"/>
                  </a:moveTo>
                  <a:cubicBezTo>
                    <a:pt x="3407" y="1883"/>
                    <a:pt x="3500" y="1940"/>
                    <a:pt x="3500" y="2055"/>
                  </a:cubicBezTo>
                  <a:cubicBezTo>
                    <a:pt x="3500" y="2151"/>
                    <a:pt x="3424" y="2223"/>
                    <a:pt x="3328" y="2228"/>
                  </a:cubicBezTo>
                  <a:lnTo>
                    <a:pt x="3126" y="2228"/>
                  </a:lnTo>
                  <a:lnTo>
                    <a:pt x="3126" y="2055"/>
                  </a:lnTo>
                  <a:cubicBezTo>
                    <a:pt x="3126" y="1940"/>
                    <a:pt x="3220" y="1883"/>
                    <a:pt x="3313" y="1883"/>
                  </a:cubicBezTo>
                  <a:close/>
                  <a:moveTo>
                    <a:pt x="2713" y="2641"/>
                  </a:moveTo>
                  <a:lnTo>
                    <a:pt x="2713" y="4768"/>
                  </a:lnTo>
                  <a:lnTo>
                    <a:pt x="2387" y="4768"/>
                  </a:lnTo>
                  <a:lnTo>
                    <a:pt x="2387" y="2641"/>
                  </a:lnTo>
                  <a:close/>
                  <a:moveTo>
                    <a:pt x="3380" y="5180"/>
                  </a:moveTo>
                  <a:lnTo>
                    <a:pt x="3380" y="5588"/>
                  </a:lnTo>
                  <a:lnTo>
                    <a:pt x="1719" y="5588"/>
                  </a:lnTo>
                  <a:lnTo>
                    <a:pt x="1719" y="5180"/>
                  </a:lnTo>
                  <a:close/>
                  <a:moveTo>
                    <a:pt x="3380" y="6001"/>
                  </a:moveTo>
                  <a:lnTo>
                    <a:pt x="3380" y="6241"/>
                  </a:lnTo>
                  <a:cubicBezTo>
                    <a:pt x="3380" y="6328"/>
                    <a:pt x="3308" y="6400"/>
                    <a:pt x="3222" y="6400"/>
                  </a:cubicBezTo>
                  <a:lnTo>
                    <a:pt x="1883" y="6400"/>
                  </a:lnTo>
                  <a:cubicBezTo>
                    <a:pt x="1791" y="6400"/>
                    <a:pt x="1719" y="6328"/>
                    <a:pt x="1719" y="6241"/>
                  </a:cubicBezTo>
                  <a:lnTo>
                    <a:pt x="1719" y="6001"/>
                  </a:lnTo>
                  <a:close/>
                  <a:moveTo>
                    <a:pt x="3011" y="6817"/>
                  </a:moveTo>
                  <a:cubicBezTo>
                    <a:pt x="2963" y="7028"/>
                    <a:pt x="2772" y="7176"/>
                    <a:pt x="2552" y="7177"/>
                  </a:cubicBezTo>
                  <a:lnTo>
                    <a:pt x="2552" y="7177"/>
                  </a:lnTo>
                  <a:cubicBezTo>
                    <a:pt x="2333" y="7176"/>
                    <a:pt x="2142" y="7028"/>
                    <a:pt x="2094" y="6817"/>
                  </a:cubicBezTo>
                  <a:close/>
                  <a:moveTo>
                    <a:pt x="2556" y="1"/>
                  </a:moveTo>
                  <a:cubicBezTo>
                    <a:pt x="2544" y="1"/>
                    <a:pt x="2533" y="1"/>
                    <a:pt x="2521" y="1"/>
                  </a:cubicBezTo>
                  <a:cubicBezTo>
                    <a:pt x="1551" y="15"/>
                    <a:pt x="687" y="620"/>
                    <a:pt x="342" y="1527"/>
                  </a:cubicBezTo>
                  <a:cubicBezTo>
                    <a:pt x="1" y="2435"/>
                    <a:pt x="246" y="3457"/>
                    <a:pt x="966" y="4110"/>
                  </a:cubicBezTo>
                  <a:cubicBezTo>
                    <a:pt x="1187" y="4312"/>
                    <a:pt x="1307" y="4600"/>
                    <a:pt x="1307" y="4897"/>
                  </a:cubicBezTo>
                  <a:lnTo>
                    <a:pt x="1307" y="6241"/>
                  </a:lnTo>
                  <a:cubicBezTo>
                    <a:pt x="1307" y="6476"/>
                    <a:pt x="1451" y="6683"/>
                    <a:pt x="1667" y="6774"/>
                  </a:cubicBezTo>
                  <a:cubicBezTo>
                    <a:pt x="1700" y="7235"/>
                    <a:pt x="2089" y="7595"/>
                    <a:pt x="2550" y="7595"/>
                  </a:cubicBezTo>
                  <a:cubicBezTo>
                    <a:pt x="3016" y="7595"/>
                    <a:pt x="3404" y="7235"/>
                    <a:pt x="3438" y="6774"/>
                  </a:cubicBezTo>
                  <a:cubicBezTo>
                    <a:pt x="3654" y="6683"/>
                    <a:pt x="3793" y="6472"/>
                    <a:pt x="3793" y="6241"/>
                  </a:cubicBezTo>
                  <a:lnTo>
                    <a:pt x="3793" y="4892"/>
                  </a:lnTo>
                  <a:cubicBezTo>
                    <a:pt x="3793" y="4816"/>
                    <a:pt x="3803" y="4739"/>
                    <a:pt x="3817" y="4662"/>
                  </a:cubicBezTo>
                  <a:cubicBezTo>
                    <a:pt x="3856" y="4503"/>
                    <a:pt x="3733" y="4406"/>
                    <a:pt x="3612" y="4406"/>
                  </a:cubicBezTo>
                  <a:cubicBezTo>
                    <a:pt x="3525" y="4406"/>
                    <a:pt x="3438" y="4456"/>
                    <a:pt x="3414" y="4571"/>
                  </a:cubicBezTo>
                  <a:cubicBezTo>
                    <a:pt x="3400" y="4633"/>
                    <a:pt x="3390" y="4700"/>
                    <a:pt x="3385" y="4768"/>
                  </a:cubicBezTo>
                  <a:lnTo>
                    <a:pt x="3126" y="4768"/>
                  </a:lnTo>
                  <a:lnTo>
                    <a:pt x="3126" y="2641"/>
                  </a:lnTo>
                  <a:lnTo>
                    <a:pt x="3328" y="2641"/>
                  </a:lnTo>
                  <a:cubicBezTo>
                    <a:pt x="3333" y="2641"/>
                    <a:pt x="3339" y="2641"/>
                    <a:pt x="3345" y="2641"/>
                  </a:cubicBezTo>
                  <a:cubicBezTo>
                    <a:pt x="3668" y="2641"/>
                    <a:pt x="3932" y="2381"/>
                    <a:pt x="3932" y="2055"/>
                  </a:cubicBezTo>
                  <a:cubicBezTo>
                    <a:pt x="3932" y="1730"/>
                    <a:pt x="3668" y="1470"/>
                    <a:pt x="3345" y="1470"/>
                  </a:cubicBezTo>
                  <a:cubicBezTo>
                    <a:pt x="3339" y="1470"/>
                    <a:pt x="3333" y="1470"/>
                    <a:pt x="3328" y="1470"/>
                  </a:cubicBezTo>
                  <a:lnTo>
                    <a:pt x="3299" y="1470"/>
                  </a:lnTo>
                  <a:cubicBezTo>
                    <a:pt x="2972" y="1470"/>
                    <a:pt x="2713" y="1734"/>
                    <a:pt x="2713" y="2055"/>
                  </a:cubicBezTo>
                  <a:lnTo>
                    <a:pt x="2713" y="2228"/>
                  </a:lnTo>
                  <a:lnTo>
                    <a:pt x="2387" y="2228"/>
                  </a:lnTo>
                  <a:lnTo>
                    <a:pt x="2387" y="2055"/>
                  </a:lnTo>
                  <a:cubicBezTo>
                    <a:pt x="2387" y="1734"/>
                    <a:pt x="2123" y="1470"/>
                    <a:pt x="1801" y="1470"/>
                  </a:cubicBezTo>
                  <a:lnTo>
                    <a:pt x="1772" y="1470"/>
                  </a:lnTo>
                  <a:cubicBezTo>
                    <a:pt x="1455" y="1479"/>
                    <a:pt x="1206" y="1739"/>
                    <a:pt x="1206" y="2055"/>
                  </a:cubicBezTo>
                  <a:cubicBezTo>
                    <a:pt x="1206" y="2372"/>
                    <a:pt x="1455" y="2631"/>
                    <a:pt x="1772" y="2641"/>
                  </a:cubicBezTo>
                  <a:lnTo>
                    <a:pt x="1974" y="2641"/>
                  </a:lnTo>
                  <a:lnTo>
                    <a:pt x="1974" y="4768"/>
                  </a:lnTo>
                  <a:lnTo>
                    <a:pt x="1715" y="4768"/>
                  </a:lnTo>
                  <a:cubicBezTo>
                    <a:pt x="1681" y="4398"/>
                    <a:pt x="1513" y="4052"/>
                    <a:pt x="1239" y="3803"/>
                  </a:cubicBezTo>
                  <a:cubicBezTo>
                    <a:pt x="644" y="3260"/>
                    <a:pt x="443" y="2411"/>
                    <a:pt x="731" y="1657"/>
                  </a:cubicBezTo>
                  <a:cubicBezTo>
                    <a:pt x="1023" y="908"/>
                    <a:pt x="1743" y="414"/>
                    <a:pt x="2545" y="414"/>
                  </a:cubicBezTo>
                  <a:lnTo>
                    <a:pt x="2593" y="414"/>
                  </a:lnTo>
                  <a:cubicBezTo>
                    <a:pt x="3635" y="447"/>
                    <a:pt x="4470" y="1292"/>
                    <a:pt x="4494" y="2334"/>
                  </a:cubicBezTo>
                  <a:lnTo>
                    <a:pt x="4494" y="2363"/>
                  </a:lnTo>
                  <a:cubicBezTo>
                    <a:pt x="4494" y="2891"/>
                    <a:pt x="4278" y="3400"/>
                    <a:pt x="3894" y="3769"/>
                  </a:cubicBezTo>
                  <a:cubicBezTo>
                    <a:pt x="3738" y="3914"/>
                    <a:pt x="3875" y="4128"/>
                    <a:pt x="4037" y="4128"/>
                  </a:cubicBezTo>
                  <a:cubicBezTo>
                    <a:pt x="4084" y="4128"/>
                    <a:pt x="4133" y="4110"/>
                    <a:pt x="4177" y="4067"/>
                  </a:cubicBezTo>
                  <a:cubicBezTo>
                    <a:pt x="4883" y="3400"/>
                    <a:pt x="5104" y="2367"/>
                    <a:pt x="4734" y="1470"/>
                  </a:cubicBezTo>
                  <a:cubicBezTo>
                    <a:pt x="4374" y="583"/>
                    <a:pt x="3512" y="1"/>
                    <a:pt x="255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973;p90">
              <a:extLst>
                <a:ext uri="{FF2B5EF4-FFF2-40B4-BE49-F238E27FC236}">
                  <a16:creationId xmlns:a16="http://schemas.microsoft.com/office/drawing/2014/main" id="{A3C05C78-AA3D-425A-9808-C744D6983051}"/>
                </a:ext>
              </a:extLst>
            </p:cNvPr>
            <p:cNvSpPr/>
            <p:nvPr/>
          </p:nvSpPr>
          <p:spPr>
            <a:xfrm>
              <a:off x="1488415" y="2449996"/>
              <a:ext cx="10848" cy="26071"/>
            </a:xfrm>
            <a:custGeom>
              <a:avLst/>
              <a:gdLst/>
              <a:ahLst/>
              <a:cxnLst/>
              <a:rect l="l" t="t" r="r" b="b"/>
              <a:pathLst>
                <a:path w="414" h="995" extrusionOk="0">
                  <a:moveTo>
                    <a:pt x="207" y="0"/>
                  </a:moveTo>
                  <a:cubicBezTo>
                    <a:pt x="104" y="0"/>
                    <a:pt x="1" y="70"/>
                    <a:pt x="1" y="209"/>
                  </a:cubicBezTo>
                  <a:lnTo>
                    <a:pt x="1" y="790"/>
                  </a:lnTo>
                  <a:cubicBezTo>
                    <a:pt x="1" y="927"/>
                    <a:pt x="104" y="995"/>
                    <a:pt x="207" y="995"/>
                  </a:cubicBezTo>
                  <a:cubicBezTo>
                    <a:pt x="310" y="995"/>
                    <a:pt x="413" y="927"/>
                    <a:pt x="413" y="790"/>
                  </a:cubicBezTo>
                  <a:lnTo>
                    <a:pt x="413" y="209"/>
                  </a:lnTo>
                  <a:cubicBezTo>
                    <a:pt x="413" y="70"/>
                    <a:pt x="310" y="0"/>
                    <a:pt x="207"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974;p90">
              <a:extLst>
                <a:ext uri="{FF2B5EF4-FFF2-40B4-BE49-F238E27FC236}">
                  <a16:creationId xmlns:a16="http://schemas.microsoft.com/office/drawing/2014/main" id="{E108E3E0-71D9-4A6A-A75C-390BC8A8D3C4}"/>
                </a:ext>
              </a:extLst>
            </p:cNvPr>
            <p:cNvSpPr/>
            <p:nvPr/>
          </p:nvSpPr>
          <p:spPr>
            <a:xfrm>
              <a:off x="1441276" y="2461708"/>
              <a:ext cx="21014" cy="24080"/>
            </a:xfrm>
            <a:custGeom>
              <a:avLst/>
              <a:gdLst/>
              <a:ahLst/>
              <a:cxnLst/>
              <a:rect l="l" t="t" r="r" b="b"/>
              <a:pathLst>
                <a:path w="802" h="919" extrusionOk="0">
                  <a:moveTo>
                    <a:pt x="281" y="1"/>
                  </a:moveTo>
                  <a:cubicBezTo>
                    <a:pt x="139" y="1"/>
                    <a:pt x="0" y="149"/>
                    <a:pt x="95" y="314"/>
                  </a:cubicBezTo>
                  <a:lnTo>
                    <a:pt x="383" y="813"/>
                  </a:lnTo>
                  <a:cubicBezTo>
                    <a:pt x="422" y="881"/>
                    <a:pt x="493" y="918"/>
                    <a:pt x="566" y="918"/>
                  </a:cubicBezTo>
                  <a:cubicBezTo>
                    <a:pt x="602" y="918"/>
                    <a:pt x="638" y="909"/>
                    <a:pt x="671" y="890"/>
                  </a:cubicBezTo>
                  <a:cubicBezTo>
                    <a:pt x="767" y="832"/>
                    <a:pt x="801" y="708"/>
                    <a:pt x="743" y="607"/>
                  </a:cubicBezTo>
                  <a:lnTo>
                    <a:pt x="455" y="108"/>
                  </a:lnTo>
                  <a:cubicBezTo>
                    <a:pt x="412" y="32"/>
                    <a:pt x="346" y="1"/>
                    <a:pt x="281"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975;p90">
              <a:extLst>
                <a:ext uri="{FF2B5EF4-FFF2-40B4-BE49-F238E27FC236}">
                  <a16:creationId xmlns:a16="http://schemas.microsoft.com/office/drawing/2014/main" id="{9FE748FD-180C-4EE3-A9A3-3FA16DB7A931}"/>
                </a:ext>
              </a:extLst>
            </p:cNvPr>
            <p:cNvSpPr/>
            <p:nvPr/>
          </p:nvSpPr>
          <p:spPr>
            <a:xfrm>
              <a:off x="1407135" y="2494514"/>
              <a:ext cx="27355" cy="18578"/>
            </a:xfrm>
            <a:custGeom>
              <a:avLst/>
              <a:gdLst/>
              <a:ahLst/>
              <a:cxnLst/>
              <a:rect l="l" t="t" r="r" b="b"/>
              <a:pathLst>
                <a:path w="1044" h="709" extrusionOk="0">
                  <a:moveTo>
                    <a:pt x="300" y="0"/>
                  </a:moveTo>
                  <a:cubicBezTo>
                    <a:pt x="116" y="0"/>
                    <a:pt x="1" y="274"/>
                    <a:pt x="203" y="392"/>
                  </a:cubicBezTo>
                  <a:cubicBezTo>
                    <a:pt x="702" y="670"/>
                    <a:pt x="712" y="708"/>
                    <a:pt x="808" y="708"/>
                  </a:cubicBezTo>
                  <a:cubicBezTo>
                    <a:pt x="880" y="708"/>
                    <a:pt x="947" y="665"/>
                    <a:pt x="986" y="603"/>
                  </a:cubicBezTo>
                  <a:cubicBezTo>
                    <a:pt x="1043" y="502"/>
                    <a:pt x="1010" y="377"/>
                    <a:pt x="909" y="320"/>
                  </a:cubicBezTo>
                  <a:lnTo>
                    <a:pt x="410" y="32"/>
                  </a:lnTo>
                  <a:cubicBezTo>
                    <a:pt x="372" y="10"/>
                    <a:pt x="335" y="0"/>
                    <a:pt x="30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976;p90">
              <a:extLst>
                <a:ext uri="{FF2B5EF4-FFF2-40B4-BE49-F238E27FC236}">
                  <a16:creationId xmlns:a16="http://schemas.microsoft.com/office/drawing/2014/main" id="{9C09087F-37D1-4ACA-912B-D8BA2F047953}"/>
                </a:ext>
              </a:extLst>
            </p:cNvPr>
            <p:cNvSpPr/>
            <p:nvPr/>
          </p:nvSpPr>
          <p:spPr>
            <a:xfrm>
              <a:off x="1395474" y="2539739"/>
              <a:ext cx="27801" cy="10822"/>
            </a:xfrm>
            <a:custGeom>
              <a:avLst/>
              <a:gdLst/>
              <a:ahLst/>
              <a:cxnLst/>
              <a:rect l="l" t="t" r="r" b="b"/>
              <a:pathLst>
                <a:path w="1061" h="413" extrusionOk="0">
                  <a:moveTo>
                    <a:pt x="279" y="0"/>
                  </a:moveTo>
                  <a:cubicBezTo>
                    <a:pt x="0" y="0"/>
                    <a:pt x="0" y="413"/>
                    <a:pt x="279" y="413"/>
                  </a:cubicBezTo>
                  <a:lnTo>
                    <a:pt x="855" y="413"/>
                  </a:lnTo>
                  <a:cubicBezTo>
                    <a:pt x="970" y="413"/>
                    <a:pt x="1061" y="322"/>
                    <a:pt x="1061" y="206"/>
                  </a:cubicBezTo>
                  <a:cubicBezTo>
                    <a:pt x="1061" y="91"/>
                    <a:pt x="970" y="0"/>
                    <a:pt x="855"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977;p90">
              <a:extLst>
                <a:ext uri="{FF2B5EF4-FFF2-40B4-BE49-F238E27FC236}">
                  <a16:creationId xmlns:a16="http://schemas.microsoft.com/office/drawing/2014/main" id="{5A1A68B0-9847-4E6E-B714-0B373E362B65}"/>
                </a:ext>
              </a:extLst>
            </p:cNvPr>
            <p:cNvSpPr/>
            <p:nvPr/>
          </p:nvSpPr>
          <p:spPr>
            <a:xfrm>
              <a:off x="1561127" y="2541233"/>
              <a:ext cx="27801" cy="10848"/>
            </a:xfrm>
            <a:custGeom>
              <a:avLst/>
              <a:gdLst/>
              <a:ahLst/>
              <a:cxnLst/>
              <a:rect l="l" t="t" r="r" b="b"/>
              <a:pathLst>
                <a:path w="1061" h="414" extrusionOk="0">
                  <a:moveTo>
                    <a:pt x="274" y="1"/>
                  </a:moveTo>
                  <a:cubicBezTo>
                    <a:pt x="0" y="1"/>
                    <a:pt x="0" y="413"/>
                    <a:pt x="274" y="413"/>
                  </a:cubicBezTo>
                  <a:lnTo>
                    <a:pt x="855" y="413"/>
                  </a:lnTo>
                  <a:cubicBezTo>
                    <a:pt x="970" y="413"/>
                    <a:pt x="1061" y="322"/>
                    <a:pt x="1061" y="207"/>
                  </a:cubicBezTo>
                  <a:cubicBezTo>
                    <a:pt x="1061" y="92"/>
                    <a:pt x="970" y="1"/>
                    <a:pt x="855"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5978;p90">
              <a:extLst>
                <a:ext uri="{FF2B5EF4-FFF2-40B4-BE49-F238E27FC236}">
                  <a16:creationId xmlns:a16="http://schemas.microsoft.com/office/drawing/2014/main" id="{2435538B-7AD7-4144-AC17-D594D519D96A}"/>
                </a:ext>
              </a:extLst>
            </p:cNvPr>
            <p:cNvSpPr/>
            <p:nvPr/>
          </p:nvSpPr>
          <p:spPr>
            <a:xfrm>
              <a:off x="1550646" y="2495772"/>
              <a:ext cx="29137" cy="18656"/>
            </a:xfrm>
            <a:custGeom>
              <a:avLst/>
              <a:gdLst/>
              <a:ahLst/>
              <a:cxnLst/>
              <a:rect l="l" t="t" r="r" b="b"/>
              <a:pathLst>
                <a:path w="1112" h="712" extrusionOk="0">
                  <a:moveTo>
                    <a:pt x="812" y="0"/>
                  </a:moveTo>
                  <a:cubicBezTo>
                    <a:pt x="777" y="0"/>
                    <a:pt x="740" y="10"/>
                    <a:pt x="702" y="32"/>
                  </a:cubicBezTo>
                  <a:lnTo>
                    <a:pt x="203" y="320"/>
                  </a:lnTo>
                  <a:cubicBezTo>
                    <a:pt x="1" y="437"/>
                    <a:pt x="116" y="711"/>
                    <a:pt x="301" y="711"/>
                  </a:cubicBezTo>
                  <a:cubicBezTo>
                    <a:pt x="335" y="711"/>
                    <a:pt x="372" y="701"/>
                    <a:pt x="410" y="680"/>
                  </a:cubicBezTo>
                  <a:lnTo>
                    <a:pt x="909" y="392"/>
                  </a:lnTo>
                  <a:cubicBezTo>
                    <a:pt x="1111" y="274"/>
                    <a:pt x="996" y="0"/>
                    <a:pt x="81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979;p90">
              <a:extLst>
                <a:ext uri="{FF2B5EF4-FFF2-40B4-BE49-F238E27FC236}">
                  <a16:creationId xmlns:a16="http://schemas.microsoft.com/office/drawing/2014/main" id="{8D563E4F-978B-43D2-B631-1C7FEBA096BD}"/>
                </a:ext>
              </a:extLst>
            </p:cNvPr>
            <p:cNvSpPr/>
            <p:nvPr/>
          </p:nvSpPr>
          <p:spPr>
            <a:xfrm>
              <a:off x="1524155" y="2462416"/>
              <a:ext cx="22010" cy="24159"/>
            </a:xfrm>
            <a:custGeom>
              <a:avLst/>
              <a:gdLst/>
              <a:ahLst/>
              <a:cxnLst/>
              <a:rect l="l" t="t" r="r" b="b"/>
              <a:pathLst>
                <a:path w="840" h="922" extrusionOk="0">
                  <a:moveTo>
                    <a:pt x="556" y="1"/>
                  </a:moveTo>
                  <a:cubicBezTo>
                    <a:pt x="492" y="1"/>
                    <a:pt x="427" y="31"/>
                    <a:pt x="384" y="105"/>
                  </a:cubicBezTo>
                  <a:lnTo>
                    <a:pt x="96" y="609"/>
                  </a:lnTo>
                  <a:cubicBezTo>
                    <a:pt x="0" y="773"/>
                    <a:pt x="140" y="922"/>
                    <a:pt x="281" y="922"/>
                  </a:cubicBezTo>
                  <a:cubicBezTo>
                    <a:pt x="346" y="922"/>
                    <a:pt x="412" y="890"/>
                    <a:pt x="456" y="815"/>
                  </a:cubicBezTo>
                  <a:lnTo>
                    <a:pt x="744" y="316"/>
                  </a:lnTo>
                  <a:cubicBezTo>
                    <a:pt x="840" y="150"/>
                    <a:pt x="699" y="1"/>
                    <a:pt x="55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5956;p90">
            <a:extLst>
              <a:ext uri="{FF2B5EF4-FFF2-40B4-BE49-F238E27FC236}">
                <a16:creationId xmlns:a16="http://schemas.microsoft.com/office/drawing/2014/main" id="{11D20C37-E673-4247-A8AA-147A5D1E34E2}"/>
              </a:ext>
            </a:extLst>
          </p:cNvPr>
          <p:cNvGrpSpPr/>
          <p:nvPr/>
        </p:nvGrpSpPr>
        <p:grpSpPr>
          <a:xfrm flipH="1">
            <a:off x="3492238" y="3656272"/>
            <a:ext cx="304178" cy="365551"/>
            <a:chOff x="1347157" y="2421723"/>
            <a:chExt cx="280655" cy="365551"/>
          </a:xfrm>
        </p:grpSpPr>
        <p:sp>
          <p:nvSpPr>
            <p:cNvPr id="199" name="Google Shape;15957;p90">
              <a:extLst>
                <a:ext uri="{FF2B5EF4-FFF2-40B4-BE49-F238E27FC236}">
                  <a16:creationId xmlns:a16="http://schemas.microsoft.com/office/drawing/2014/main" id="{6A966A7D-E37E-4DB4-8E87-C19C1E3E313A}"/>
                </a:ext>
              </a:extLst>
            </p:cNvPr>
            <p:cNvSpPr/>
            <p:nvPr/>
          </p:nvSpPr>
          <p:spPr>
            <a:xfrm>
              <a:off x="1348546" y="2427357"/>
              <a:ext cx="273607" cy="354520"/>
            </a:xfrm>
            <a:custGeom>
              <a:avLst/>
              <a:gdLst/>
              <a:ahLst/>
              <a:cxnLst/>
              <a:rect l="l" t="t" r="r" b="b"/>
              <a:pathLst>
                <a:path w="10442" h="13530" extrusionOk="0">
                  <a:moveTo>
                    <a:pt x="5529" y="0"/>
                  </a:moveTo>
                  <a:cubicBezTo>
                    <a:pt x="4771" y="0"/>
                    <a:pt x="4010" y="189"/>
                    <a:pt x="3318" y="574"/>
                  </a:cubicBezTo>
                  <a:cubicBezTo>
                    <a:pt x="1638" y="1515"/>
                    <a:pt x="725" y="3411"/>
                    <a:pt x="1047" y="5307"/>
                  </a:cubicBezTo>
                  <a:lnTo>
                    <a:pt x="207" y="7793"/>
                  </a:lnTo>
                  <a:cubicBezTo>
                    <a:pt x="1" y="8398"/>
                    <a:pt x="423" y="9051"/>
                    <a:pt x="1061" y="9080"/>
                  </a:cubicBezTo>
                  <a:lnTo>
                    <a:pt x="1426" y="9080"/>
                  </a:lnTo>
                  <a:cubicBezTo>
                    <a:pt x="1532" y="9080"/>
                    <a:pt x="1618" y="9166"/>
                    <a:pt x="1618" y="9272"/>
                  </a:cubicBezTo>
                  <a:lnTo>
                    <a:pt x="1618" y="11005"/>
                  </a:lnTo>
                  <a:cubicBezTo>
                    <a:pt x="1618" y="11513"/>
                    <a:pt x="2031" y="11926"/>
                    <a:pt x="2540" y="11926"/>
                  </a:cubicBezTo>
                  <a:lnTo>
                    <a:pt x="3860" y="11705"/>
                  </a:lnTo>
                  <a:cubicBezTo>
                    <a:pt x="3871" y="11704"/>
                    <a:pt x="3882" y="11703"/>
                    <a:pt x="3893" y="11703"/>
                  </a:cubicBezTo>
                  <a:cubicBezTo>
                    <a:pt x="3999" y="11703"/>
                    <a:pt x="4086" y="11784"/>
                    <a:pt x="4086" y="11893"/>
                  </a:cubicBezTo>
                  <a:lnTo>
                    <a:pt x="4086" y="13241"/>
                  </a:lnTo>
                  <a:cubicBezTo>
                    <a:pt x="4086" y="13400"/>
                    <a:pt x="4210" y="13529"/>
                    <a:pt x="4369" y="13529"/>
                  </a:cubicBezTo>
                  <a:lnTo>
                    <a:pt x="8588" y="13529"/>
                  </a:lnTo>
                  <a:cubicBezTo>
                    <a:pt x="8747" y="13529"/>
                    <a:pt x="8876" y="13400"/>
                    <a:pt x="8876" y="13241"/>
                  </a:cubicBezTo>
                  <a:lnTo>
                    <a:pt x="8876" y="8763"/>
                  </a:lnTo>
                  <a:cubicBezTo>
                    <a:pt x="8876" y="8470"/>
                    <a:pt x="8915" y="8177"/>
                    <a:pt x="8996" y="7899"/>
                  </a:cubicBezTo>
                  <a:cubicBezTo>
                    <a:pt x="9073" y="7616"/>
                    <a:pt x="9193" y="7352"/>
                    <a:pt x="9352" y="7102"/>
                  </a:cubicBezTo>
                  <a:cubicBezTo>
                    <a:pt x="9587" y="6737"/>
                    <a:pt x="9764" y="6339"/>
                    <a:pt x="9889" y="5921"/>
                  </a:cubicBezTo>
                  <a:lnTo>
                    <a:pt x="9884" y="5921"/>
                  </a:lnTo>
                  <a:cubicBezTo>
                    <a:pt x="10441" y="4145"/>
                    <a:pt x="9860" y="2201"/>
                    <a:pt x="8411" y="1025"/>
                  </a:cubicBezTo>
                  <a:cubicBezTo>
                    <a:pt x="7579" y="348"/>
                    <a:pt x="6557" y="0"/>
                    <a:pt x="5529" y="0"/>
                  </a:cubicBezTo>
                  <a:close/>
                </a:path>
              </a:pathLst>
            </a:custGeom>
            <a:solidFill>
              <a:srgbClr val="E2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958;p90">
              <a:extLst>
                <a:ext uri="{FF2B5EF4-FFF2-40B4-BE49-F238E27FC236}">
                  <a16:creationId xmlns:a16="http://schemas.microsoft.com/office/drawing/2014/main" id="{12790A59-1F85-483A-9239-3180A4CB82A7}"/>
                </a:ext>
              </a:extLst>
            </p:cNvPr>
            <p:cNvSpPr/>
            <p:nvPr/>
          </p:nvSpPr>
          <p:spPr>
            <a:xfrm>
              <a:off x="1475969" y="2654428"/>
              <a:ext cx="35740" cy="22220"/>
            </a:xfrm>
            <a:custGeom>
              <a:avLst/>
              <a:gdLst/>
              <a:ahLst/>
              <a:cxnLst/>
              <a:rect l="l" t="t" r="r" b="b"/>
              <a:pathLst>
                <a:path w="1364" h="848" extrusionOk="0">
                  <a:moveTo>
                    <a:pt x="0" y="1"/>
                  </a:moveTo>
                  <a:lnTo>
                    <a:pt x="0" y="169"/>
                  </a:lnTo>
                  <a:cubicBezTo>
                    <a:pt x="0" y="562"/>
                    <a:pt x="326" y="847"/>
                    <a:pt x="682" y="847"/>
                  </a:cubicBezTo>
                  <a:cubicBezTo>
                    <a:pt x="796" y="847"/>
                    <a:pt x="912" y="818"/>
                    <a:pt x="1023" y="754"/>
                  </a:cubicBezTo>
                  <a:lnTo>
                    <a:pt x="1028" y="750"/>
                  </a:lnTo>
                  <a:cubicBezTo>
                    <a:pt x="1234" y="630"/>
                    <a:pt x="1364" y="409"/>
                    <a:pt x="1364" y="169"/>
                  </a:cubicBezTo>
                  <a:lnTo>
                    <a:pt x="1364" y="1"/>
                  </a:lnTo>
                  <a:close/>
                </a:path>
              </a:pathLst>
            </a:custGeom>
            <a:solidFill>
              <a:srgbClr val="4D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959;p90">
              <a:extLst>
                <a:ext uri="{FF2B5EF4-FFF2-40B4-BE49-F238E27FC236}">
                  <a16:creationId xmlns:a16="http://schemas.microsoft.com/office/drawing/2014/main" id="{4C29F1D8-0D5E-4542-B69D-AD4F508AE5DB}"/>
                </a:ext>
              </a:extLst>
            </p:cNvPr>
            <p:cNvSpPr/>
            <p:nvPr/>
          </p:nvSpPr>
          <p:spPr>
            <a:xfrm>
              <a:off x="1494205" y="2654428"/>
              <a:ext cx="17503" cy="19652"/>
            </a:xfrm>
            <a:custGeom>
              <a:avLst/>
              <a:gdLst/>
              <a:ahLst/>
              <a:cxnLst/>
              <a:rect l="l" t="t" r="r" b="b"/>
              <a:pathLst>
                <a:path w="668" h="750" extrusionOk="0">
                  <a:moveTo>
                    <a:pt x="0" y="1"/>
                  </a:moveTo>
                  <a:lnTo>
                    <a:pt x="0" y="169"/>
                  </a:lnTo>
                  <a:cubicBezTo>
                    <a:pt x="0" y="404"/>
                    <a:pt x="125" y="630"/>
                    <a:pt x="332" y="750"/>
                  </a:cubicBezTo>
                  <a:cubicBezTo>
                    <a:pt x="538" y="630"/>
                    <a:pt x="668" y="409"/>
                    <a:pt x="668" y="169"/>
                  </a:cubicBezTo>
                  <a:lnTo>
                    <a:pt x="668" y="1"/>
                  </a:lnTo>
                  <a:close/>
                </a:path>
              </a:pathLst>
            </a:custGeom>
            <a:solidFill>
              <a:srgbClr val="8C9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960;p90">
              <a:extLst>
                <a:ext uri="{FF2B5EF4-FFF2-40B4-BE49-F238E27FC236}">
                  <a16:creationId xmlns:a16="http://schemas.microsoft.com/office/drawing/2014/main" id="{E6F46EC7-EC21-4E59-BFA6-860DFA52A1F2}"/>
                </a:ext>
              </a:extLst>
            </p:cNvPr>
            <p:cNvSpPr/>
            <p:nvPr/>
          </p:nvSpPr>
          <p:spPr>
            <a:xfrm>
              <a:off x="1432708" y="2488514"/>
              <a:ext cx="121265" cy="167722"/>
            </a:xfrm>
            <a:custGeom>
              <a:avLst/>
              <a:gdLst/>
              <a:ahLst/>
              <a:cxnLst/>
              <a:rect l="l" t="t" r="r" b="b"/>
              <a:pathLst>
                <a:path w="4628" h="6401" extrusionOk="0">
                  <a:moveTo>
                    <a:pt x="2328" y="1"/>
                  </a:moveTo>
                  <a:cubicBezTo>
                    <a:pt x="1453" y="1"/>
                    <a:pt x="660" y="533"/>
                    <a:pt x="331" y="1350"/>
                  </a:cubicBezTo>
                  <a:cubicBezTo>
                    <a:pt x="0" y="2190"/>
                    <a:pt x="221" y="3146"/>
                    <a:pt x="888" y="3750"/>
                  </a:cubicBezTo>
                  <a:cubicBezTo>
                    <a:pt x="1147" y="3990"/>
                    <a:pt x="1296" y="4331"/>
                    <a:pt x="1296" y="4691"/>
                  </a:cubicBezTo>
                  <a:lnTo>
                    <a:pt x="1296" y="6035"/>
                  </a:lnTo>
                  <a:cubicBezTo>
                    <a:pt x="1296" y="6131"/>
                    <a:pt x="1334" y="6227"/>
                    <a:pt x="1402" y="6294"/>
                  </a:cubicBezTo>
                  <a:cubicBezTo>
                    <a:pt x="1416" y="6304"/>
                    <a:pt x="1430" y="6318"/>
                    <a:pt x="1445" y="6328"/>
                  </a:cubicBezTo>
                  <a:cubicBezTo>
                    <a:pt x="1454" y="6338"/>
                    <a:pt x="1464" y="6342"/>
                    <a:pt x="1474" y="6347"/>
                  </a:cubicBezTo>
                  <a:cubicBezTo>
                    <a:pt x="1531" y="6386"/>
                    <a:pt x="1598" y="6400"/>
                    <a:pt x="1666" y="6400"/>
                  </a:cubicBezTo>
                  <a:lnTo>
                    <a:pt x="3000" y="6400"/>
                  </a:lnTo>
                  <a:cubicBezTo>
                    <a:pt x="3067" y="6400"/>
                    <a:pt x="3135" y="6386"/>
                    <a:pt x="3192" y="6347"/>
                  </a:cubicBezTo>
                  <a:cubicBezTo>
                    <a:pt x="3202" y="6342"/>
                    <a:pt x="3211" y="6338"/>
                    <a:pt x="3221" y="6328"/>
                  </a:cubicBezTo>
                  <a:cubicBezTo>
                    <a:pt x="3235" y="6318"/>
                    <a:pt x="3245" y="6304"/>
                    <a:pt x="3259" y="6294"/>
                  </a:cubicBezTo>
                  <a:cubicBezTo>
                    <a:pt x="3331" y="6227"/>
                    <a:pt x="3370" y="6131"/>
                    <a:pt x="3370" y="6035"/>
                  </a:cubicBezTo>
                  <a:lnTo>
                    <a:pt x="3370" y="4686"/>
                  </a:lnTo>
                  <a:cubicBezTo>
                    <a:pt x="3370" y="4322"/>
                    <a:pt x="3523" y="3981"/>
                    <a:pt x="3792" y="3736"/>
                  </a:cubicBezTo>
                  <a:cubicBezTo>
                    <a:pt x="4397" y="3179"/>
                    <a:pt x="4627" y="2334"/>
                    <a:pt x="4402" y="1547"/>
                  </a:cubicBezTo>
                  <a:cubicBezTo>
                    <a:pt x="4171" y="765"/>
                    <a:pt x="3514" y="174"/>
                    <a:pt x="2712" y="35"/>
                  </a:cubicBezTo>
                  <a:lnTo>
                    <a:pt x="2664" y="25"/>
                  </a:lnTo>
                  <a:cubicBezTo>
                    <a:pt x="2573" y="11"/>
                    <a:pt x="2482" y="1"/>
                    <a:pt x="2386" y="1"/>
                  </a:cubicBezTo>
                  <a:cubicBezTo>
                    <a:pt x="2366" y="1"/>
                    <a:pt x="2347" y="1"/>
                    <a:pt x="2328" y="1"/>
                  </a:cubicBezTo>
                  <a:close/>
                </a:path>
              </a:pathLst>
            </a:custGeom>
            <a:solidFill>
              <a:srgbClr val="BFC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961;p90">
              <a:extLst>
                <a:ext uri="{FF2B5EF4-FFF2-40B4-BE49-F238E27FC236}">
                  <a16:creationId xmlns:a16="http://schemas.microsoft.com/office/drawing/2014/main" id="{F91D9451-100A-4CDF-9142-9BA5872D9EC6}"/>
                </a:ext>
              </a:extLst>
            </p:cNvPr>
            <p:cNvSpPr/>
            <p:nvPr/>
          </p:nvSpPr>
          <p:spPr>
            <a:xfrm>
              <a:off x="1440988" y="2489404"/>
              <a:ext cx="112985" cy="166831"/>
            </a:xfrm>
            <a:custGeom>
              <a:avLst/>
              <a:gdLst/>
              <a:ahLst/>
              <a:cxnLst/>
              <a:rect l="l" t="t" r="r" b="b"/>
              <a:pathLst>
                <a:path w="4312" h="6367" extrusionOk="0">
                  <a:moveTo>
                    <a:pt x="2391" y="1"/>
                  </a:moveTo>
                  <a:cubicBezTo>
                    <a:pt x="630" y="313"/>
                    <a:pt x="1" y="2511"/>
                    <a:pt x="1326" y="3716"/>
                  </a:cubicBezTo>
                  <a:cubicBezTo>
                    <a:pt x="1590" y="3956"/>
                    <a:pt x="1739" y="4297"/>
                    <a:pt x="1734" y="4657"/>
                  </a:cubicBezTo>
                  <a:lnTo>
                    <a:pt x="1734" y="6001"/>
                  </a:lnTo>
                  <a:cubicBezTo>
                    <a:pt x="1734" y="6203"/>
                    <a:pt x="1902" y="6366"/>
                    <a:pt x="2103" y="6366"/>
                  </a:cubicBezTo>
                  <a:lnTo>
                    <a:pt x="2684" y="6366"/>
                  </a:lnTo>
                  <a:cubicBezTo>
                    <a:pt x="2886" y="6366"/>
                    <a:pt x="3054" y="6203"/>
                    <a:pt x="3054" y="6001"/>
                  </a:cubicBezTo>
                  <a:lnTo>
                    <a:pt x="3054" y="4652"/>
                  </a:lnTo>
                  <a:cubicBezTo>
                    <a:pt x="3054" y="4288"/>
                    <a:pt x="3207" y="3947"/>
                    <a:pt x="3476" y="3702"/>
                  </a:cubicBezTo>
                  <a:cubicBezTo>
                    <a:pt x="4076" y="3145"/>
                    <a:pt x="4311" y="2300"/>
                    <a:pt x="4081" y="1513"/>
                  </a:cubicBezTo>
                  <a:cubicBezTo>
                    <a:pt x="3851" y="731"/>
                    <a:pt x="3198" y="140"/>
                    <a:pt x="2391" y="1"/>
                  </a:cubicBezTo>
                  <a:close/>
                </a:path>
              </a:pathLst>
            </a:custGeom>
            <a:solidFill>
              <a:srgbClr val="CFD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962;p90">
              <a:extLst>
                <a:ext uri="{FF2B5EF4-FFF2-40B4-BE49-F238E27FC236}">
                  <a16:creationId xmlns:a16="http://schemas.microsoft.com/office/drawing/2014/main" id="{12C5708E-9E68-4BE9-A2D8-AA7FE66A3166}"/>
                </a:ext>
              </a:extLst>
            </p:cNvPr>
            <p:cNvSpPr/>
            <p:nvPr/>
          </p:nvSpPr>
          <p:spPr>
            <a:xfrm>
              <a:off x="1466667" y="2613421"/>
              <a:ext cx="54344" cy="21538"/>
            </a:xfrm>
            <a:custGeom>
              <a:avLst/>
              <a:gdLst/>
              <a:ahLst/>
              <a:cxnLst/>
              <a:rect l="l" t="t" r="r" b="b"/>
              <a:pathLst>
                <a:path w="2074" h="822" extrusionOk="0">
                  <a:moveTo>
                    <a:pt x="0" y="1"/>
                  </a:moveTo>
                  <a:lnTo>
                    <a:pt x="0" y="822"/>
                  </a:lnTo>
                  <a:lnTo>
                    <a:pt x="2074" y="822"/>
                  </a:lnTo>
                  <a:lnTo>
                    <a:pt x="2074" y="1"/>
                  </a:lnTo>
                  <a:close/>
                </a:path>
              </a:pathLst>
            </a:custGeom>
            <a:solidFill>
              <a:srgbClr val="C7D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963;p90">
              <a:extLst>
                <a:ext uri="{FF2B5EF4-FFF2-40B4-BE49-F238E27FC236}">
                  <a16:creationId xmlns:a16="http://schemas.microsoft.com/office/drawing/2014/main" id="{3139CE00-3D17-4E33-943C-224E6F013FFA}"/>
                </a:ext>
              </a:extLst>
            </p:cNvPr>
            <p:cNvSpPr/>
            <p:nvPr/>
          </p:nvSpPr>
          <p:spPr>
            <a:xfrm>
              <a:off x="1466667" y="2634933"/>
              <a:ext cx="54344" cy="21303"/>
            </a:xfrm>
            <a:custGeom>
              <a:avLst/>
              <a:gdLst/>
              <a:ahLst/>
              <a:cxnLst/>
              <a:rect l="l" t="t" r="r" b="b"/>
              <a:pathLst>
                <a:path w="2074" h="813" extrusionOk="0">
                  <a:moveTo>
                    <a:pt x="0" y="1"/>
                  </a:moveTo>
                  <a:lnTo>
                    <a:pt x="0" y="447"/>
                  </a:lnTo>
                  <a:cubicBezTo>
                    <a:pt x="0" y="543"/>
                    <a:pt x="38" y="639"/>
                    <a:pt x="106" y="706"/>
                  </a:cubicBezTo>
                  <a:cubicBezTo>
                    <a:pt x="120" y="721"/>
                    <a:pt x="134" y="730"/>
                    <a:pt x="149" y="740"/>
                  </a:cubicBezTo>
                  <a:cubicBezTo>
                    <a:pt x="158" y="750"/>
                    <a:pt x="168" y="754"/>
                    <a:pt x="178" y="759"/>
                  </a:cubicBezTo>
                  <a:cubicBezTo>
                    <a:pt x="235" y="798"/>
                    <a:pt x="302" y="812"/>
                    <a:pt x="370" y="812"/>
                  </a:cubicBezTo>
                  <a:lnTo>
                    <a:pt x="1704" y="812"/>
                  </a:lnTo>
                  <a:cubicBezTo>
                    <a:pt x="1771" y="812"/>
                    <a:pt x="1839" y="798"/>
                    <a:pt x="1896" y="759"/>
                  </a:cubicBezTo>
                  <a:cubicBezTo>
                    <a:pt x="1906" y="754"/>
                    <a:pt x="1915" y="750"/>
                    <a:pt x="1925" y="740"/>
                  </a:cubicBezTo>
                  <a:cubicBezTo>
                    <a:pt x="1939" y="730"/>
                    <a:pt x="1954" y="721"/>
                    <a:pt x="1963" y="706"/>
                  </a:cubicBezTo>
                  <a:cubicBezTo>
                    <a:pt x="2035" y="639"/>
                    <a:pt x="2074" y="543"/>
                    <a:pt x="2074" y="447"/>
                  </a:cubicBezTo>
                  <a:lnTo>
                    <a:pt x="2074" y="1"/>
                  </a:lnTo>
                  <a:close/>
                </a:path>
              </a:pathLst>
            </a:custGeom>
            <a:solidFill>
              <a:srgbClr val="8C9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964;p90">
              <a:extLst>
                <a:ext uri="{FF2B5EF4-FFF2-40B4-BE49-F238E27FC236}">
                  <a16:creationId xmlns:a16="http://schemas.microsoft.com/office/drawing/2014/main" id="{B13851FD-6592-4E4E-BF18-025C7D78AED5}"/>
                </a:ext>
              </a:extLst>
            </p:cNvPr>
            <p:cNvSpPr/>
            <p:nvPr/>
          </p:nvSpPr>
          <p:spPr>
            <a:xfrm>
              <a:off x="1486397" y="2613421"/>
              <a:ext cx="34614" cy="21538"/>
            </a:xfrm>
            <a:custGeom>
              <a:avLst/>
              <a:gdLst/>
              <a:ahLst/>
              <a:cxnLst/>
              <a:rect l="l" t="t" r="r" b="b"/>
              <a:pathLst>
                <a:path w="1321" h="822" extrusionOk="0">
                  <a:moveTo>
                    <a:pt x="1" y="1"/>
                  </a:moveTo>
                  <a:lnTo>
                    <a:pt x="1" y="822"/>
                  </a:lnTo>
                  <a:lnTo>
                    <a:pt x="1321" y="822"/>
                  </a:lnTo>
                  <a:lnTo>
                    <a:pt x="1321" y="1"/>
                  </a:lnTo>
                  <a:close/>
                </a:path>
              </a:pathLst>
            </a:custGeom>
            <a:solidFill>
              <a:srgbClr val="D9E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965;p90">
              <a:extLst>
                <a:ext uri="{FF2B5EF4-FFF2-40B4-BE49-F238E27FC236}">
                  <a16:creationId xmlns:a16="http://schemas.microsoft.com/office/drawing/2014/main" id="{A619E37B-182A-490B-8F43-F63EFAF33350}"/>
                </a:ext>
              </a:extLst>
            </p:cNvPr>
            <p:cNvSpPr/>
            <p:nvPr/>
          </p:nvSpPr>
          <p:spPr>
            <a:xfrm>
              <a:off x="1486397" y="2634933"/>
              <a:ext cx="34614" cy="21303"/>
            </a:xfrm>
            <a:custGeom>
              <a:avLst/>
              <a:gdLst/>
              <a:ahLst/>
              <a:cxnLst/>
              <a:rect l="l" t="t" r="r" b="b"/>
              <a:pathLst>
                <a:path w="1321" h="813" extrusionOk="0">
                  <a:moveTo>
                    <a:pt x="1" y="1"/>
                  </a:moveTo>
                  <a:lnTo>
                    <a:pt x="1" y="447"/>
                  </a:lnTo>
                  <a:cubicBezTo>
                    <a:pt x="1" y="649"/>
                    <a:pt x="169" y="812"/>
                    <a:pt x="370" y="812"/>
                  </a:cubicBezTo>
                  <a:lnTo>
                    <a:pt x="951" y="812"/>
                  </a:lnTo>
                  <a:cubicBezTo>
                    <a:pt x="1018" y="812"/>
                    <a:pt x="1086" y="798"/>
                    <a:pt x="1143" y="759"/>
                  </a:cubicBezTo>
                  <a:cubicBezTo>
                    <a:pt x="1153" y="754"/>
                    <a:pt x="1162" y="750"/>
                    <a:pt x="1172" y="740"/>
                  </a:cubicBezTo>
                  <a:cubicBezTo>
                    <a:pt x="1186" y="730"/>
                    <a:pt x="1201" y="721"/>
                    <a:pt x="1210" y="706"/>
                  </a:cubicBezTo>
                  <a:cubicBezTo>
                    <a:pt x="1282" y="639"/>
                    <a:pt x="1321" y="543"/>
                    <a:pt x="1321" y="447"/>
                  </a:cubicBezTo>
                  <a:lnTo>
                    <a:pt x="1321" y="1"/>
                  </a:lnTo>
                  <a:close/>
                </a:path>
              </a:pathLst>
            </a:custGeom>
            <a:solidFill>
              <a:srgbClr val="C7D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966;p90">
              <a:extLst>
                <a:ext uri="{FF2B5EF4-FFF2-40B4-BE49-F238E27FC236}">
                  <a16:creationId xmlns:a16="http://schemas.microsoft.com/office/drawing/2014/main" id="{52B27D03-E7F6-4841-BE05-F379C597A743}"/>
                </a:ext>
              </a:extLst>
            </p:cNvPr>
            <p:cNvSpPr/>
            <p:nvPr/>
          </p:nvSpPr>
          <p:spPr>
            <a:xfrm>
              <a:off x="1372076" y="2659852"/>
              <a:ext cx="138009" cy="127423"/>
            </a:xfrm>
            <a:custGeom>
              <a:avLst/>
              <a:gdLst/>
              <a:ahLst/>
              <a:cxnLst/>
              <a:rect l="l" t="t" r="r" b="b"/>
              <a:pathLst>
                <a:path w="5267" h="4863" extrusionOk="0">
                  <a:moveTo>
                    <a:pt x="279" y="0"/>
                  </a:moveTo>
                  <a:cubicBezTo>
                    <a:pt x="0" y="0"/>
                    <a:pt x="0" y="413"/>
                    <a:pt x="279" y="413"/>
                  </a:cubicBezTo>
                  <a:lnTo>
                    <a:pt x="519" y="413"/>
                  </a:lnTo>
                  <a:lnTo>
                    <a:pt x="519" y="2132"/>
                  </a:lnTo>
                  <a:cubicBezTo>
                    <a:pt x="519" y="2751"/>
                    <a:pt x="1023" y="3260"/>
                    <a:pt x="1647" y="3260"/>
                  </a:cubicBezTo>
                  <a:cubicBezTo>
                    <a:pt x="1648" y="3260"/>
                    <a:pt x="1649" y="3260"/>
                    <a:pt x="1650" y="3260"/>
                  </a:cubicBezTo>
                  <a:cubicBezTo>
                    <a:pt x="1677" y="3260"/>
                    <a:pt x="1664" y="3255"/>
                    <a:pt x="2981" y="3039"/>
                  </a:cubicBezTo>
                  <a:lnTo>
                    <a:pt x="2981" y="4368"/>
                  </a:lnTo>
                  <a:cubicBezTo>
                    <a:pt x="2981" y="4642"/>
                    <a:pt x="3202" y="4858"/>
                    <a:pt x="3476" y="4863"/>
                  </a:cubicBezTo>
                  <a:lnTo>
                    <a:pt x="4988" y="4863"/>
                  </a:lnTo>
                  <a:cubicBezTo>
                    <a:pt x="5266" y="4858"/>
                    <a:pt x="5266" y="4445"/>
                    <a:pt x="4988" y="4445"/>
                  </a:cubicBezTo>
                  <a:lnTo>
                    <a:pt x="3471" y="4445"/>
                  </a:lnTo>
                  <a:cubicBezTo>
                    <a:pt x="3428" y="4445"/>
                    <a:pt x="3394" y="4412"/>
                    <a:pt x="3394" y="4368"/>
                  </a:cubicBezTo>
                  <a:lnTo>
                    <a:pt x="3394" y="2794"/>
                  </a:lnTo>
                  <a:cubicBezTo>
                    <a:pt x="3394" y="2676"/>
                    <a:pt x="3298" y="2585"/>
                    <a:pt x="3186" y="2585"/>
                  </a:cubicBezTo>
                  <a:cubicBezTo>
                    <a:pt x="3175" y="2585"/>
                    <a:pt x="3165" y="2586"/>
                    <a:pt x="3154" y="2588"/>
                  </a:cubicBezTo>
                  <a:lnTo>
                    <a:pt x="1628" y="2847"/>
                  </a:lnTo>
                  <a:cubicBezTo>
                    <a:pt x="1239" y="2837"/>
                    <a:pt x="932" y="2520"/>
                    <a:pt x="932" y="2132"/>
                  </a:cubicBezTo>
                  <a:lnTo>
                    <a:pt x="932" y="207"/>
                  </a:lnTo>
                  <a:cubicBezTo>
                    <a:pt x="932" y="91"/>
                    <a:pt x="836" y="0"/>
                    <a:pt x="72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967;p90">
              <a:extLst>
                <a:ext uri="{FF2B5EF4-FFF2-40B4-BE49-F238E27FC236}">
                  <a16:creationId xmlns:a16="http://schemas.microsoft.com/office/drawing/2014/main" id="{B44FC9E1-607E-43DC-B61C-83BD2527B88E}"/>
                </a:ext>
              </a:extLst>
            </p:cNvPr>
            <p:cNvSpPr/>
            <p:nvPr/>
          </p:nvSpPr>
          <p:spPr>
            <a:xfrm>
              <a:off x="1347157" y="2442004"/>
              <a:ext cx="88040" cy="221306"/>
            </a:xfrm>
            <a:custGeom>
              <a:avLst/>
              <a:gdLst/>
              <a:ahLst/>
              <a:cxnLst/>
              <a:rect l="l" t="t" r="r" b="b"/>
              <a:pathLst>
                <a:path w="3360" h="8446" extrusionOk="0">
                  <a:moveTo>
                    <a:pt x="3055" y="0"/>
                  </a:moveTo>
                  <a:cubicBezTo>
                    <a:pt x="3018" y="0"/>
                    <a:pt x="2978" y="12"/>
                    <a:pt x="2939" y="39"/>
                  </a:cubicBezTo>
                  <a:cubicBezTo>
                    <a:pt x="1619" y="922"/>
                    <a:pt x="831" y="2405"/>
                    <a:pt x="831" y="3994"/>
                  </a:cubicBezTo>
                  <a:cubicBezTo>
                    <a:pt x="831" y="4244"/>
                    <a:pt x="850" y="4488"/>
                    <a:pt x="889" y="4733"/>
                  </a:cubicBezTo>
                  <a:cubicBezTo>
                    <a:pt x="68" y="7225"/>
                    <a:pt x="1" y="7210"/>
                    <a:pt x="1" y="7551"/>
                  </a:cubicBezTo>
                  <a:cubicBezTo>
                    <a:pt x="1" y="7858"/>
                    <a:pt x="121" y="8156"/>
                    <a:pt x="332" y="8377"/>
                  </a:cubicBezTo>
                  <a:cubicBezTo>
                    <a:pt x="378" y="8425"/>
                    <a:pt x="430" y="8445"/>
                    <a:pt x="480" y="8445"/>
                  </a:cubicBezTo>
                  <a:cubicBezTo>
                    <a:pt x="639" y="8445"/>
                    <a:pt x="776" y="8242"/>
                    <a:pt x="630" y="8089"/>
                  </a:cubicBezTo>
                  <a:cubicBezTo>
                    <a:pt x="428" y="7882"/>
                    <a:pt x="361" y="7575"/>
                    <a:pt x="457" y="7301"/>
                  </a:cubicBezTo>
                  <a:lnTo>
                    <a:pt x="1297" y="4815"/>
                  </a:lnTo>
                  <a:cubicBezTo>
                    <a:pt x="1306" y="4781"/>
                    <a:pt x="1311" y="4748"/>
                    <a:pt x="1306" y="4714"/>
                  </a:cubicBezTo>
                  <a:cubicBezTo>
                    <a:pt x="1263" y="4474"/>
                    <a:pt x="1244" y="4234"/>
                    <a:pt x="1244" y="3994"/>
                  </a:cubicBezTo>
                  <a:cubicBezTo>
                    <a:pt x="1244" y="2544"/>
                    <a:pt x="1964" y="1191"/>
                    <a:pt x="3169" y="384"/>
                  </a:cubicBezTo>
                  <a:cubicBezTo>
                    <a:pt x="3359" y="258"/>
                    <a:pt x="3232" y="0"/>
                    <a:pt x="3055"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968;p90">
              <a:extLst>
                <a:ext uri="{FF2B5EF4-FFF2-40B4-BE49-F238E27FC236}">
                  <a16:creationId xmlns:a16="http://schemas.microsoft.com/office/drawing/2014/main" id="{7DD50707-C66C-48DE-96BB-D210D06BB886}"/>
                </a:ext>
              </a:extLst>
            </p:cNvPr>
            <p:cNvSpPr/>
            <p:nvPr/>
          </p:nvSpPr>
          <p:spPr>
            <a:xfrm>
              <a:off x="1438289" y="2421723"/>
              <a:ext cx="189523" cy="168901"/>
            </a:xfrm>
            <a:custGeom>
              <a:avLst/>
              <a:gdLst/>
              <a:ahLst/>
              <a:cxnLst/>
              <a:rect l="l" t="t" r="r" b="b"/>
              <a:pathLst>
                <a:path w="7233" h="6446" extrusionOk="0">
                  <a:moveTo>
                    <a:pt x="2116" y="1"/>
                  </a:moveTo>
                  <a:cubicBezTo>
                    <a:pt x="1476" y="1"/>
                    <a:pt x="830" y="130"/>
                    <a:pt x="219" y="395"/>
                  </a:cubicBezTo>
                  <a:cubicBezTo>
                    <a:pt x="1" y="492"/>
                    <a:pt x="98" y="794"/>
                    <a:pt x="297" y="794"/>
                  </a:cubicBezTo>
                  <a:cubicBezTo>
                    <a:pt x="325" y="794"/>
                    <a:pt x="355" y="788"/>
                    <a:pt x="387" y="774"/>
                  </a:cubicBezTo>
                  <a:cubicBezTo>
                    <a:pt x="939" y="534"/>
                    <a:pt x="1539" y="414"/>
                    <a:pt x="2144" y="414"/>
                  </a:cubicBezTo>
                  <a:cubicBezTo>
                    <a:pt x="5034" y="433"/>
                    <a:pt x="7184" y="3198"/>
                    <a:pt x="6234" y="6175"/>
                  </a:cubicBezTo>
                  <a:cubicBezTo>
                    <a:pt x="6184" y="6336"/>
                    <a:pt x="6312" y="6446"/>
                    <a:pt x="6439" y="6446"/>
                  </a:cubicBezTo>
                  <a:cubicBezTo>
                    <a:pt x="6519" y="6446"/>
                    <a:pt x="6599" y="6402"/>
                    <a:pt x="6632" y="6299"/>
                  </a:cubicBezTo>
                  <a:cubicBezTo>
                    <a:pt x="7232" y="4413"/>
                    <a:pt x="6695" y="2574"/>
                    <a:pt x="5461" y="1365"/>
                  </a:cubicBezTo>
                  <a:cubicBezTo>
                    <a:pt x="4547" y="473"/>
                    <a:pt x="3341" y="1"/>
                    <a:pt x="211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969;p90">
              <a:extLst>
                <a:ext uri="{FF2B5EF4-FFF2-40B4-BE49-F238E27FC236}">
                  <a16:creationId xmlns:a16="http://schemas.microsoft.com/office/drawing/2014/main" id="{468470C4-B526-4C12-8D16-498390F383E5}"/>
                </a:ext>
              </a:extLst>
            </p:cNvPr>
            <p:cNvSpPr/>
            <p:nvPr/>
          </p:nvSpPr>
          <p:spPr>
            <a:xfrm>
              <a:off x="1517211" y="2599743"/>
              <a:ext cx="87438" cy="187531"/>
            </a:xfrm>
            <a:custGeom>
              <a:avLst/>
              <a:gdLst/>
              <a:ahLst/>
              <a:cxnLst/>
              <a:rect l="l" t="t" r="r" b="b"/>
              <a:pathLst>
                <a:path w="3337" h="7157" extrusionOk="0">
                  <a:moveTo>
                    <a:pt x="3102" y="0"/>
                  </a:moveTo>
                  <a:cubicBezTo>
                    <a:pt x="3027" y="0"/>
                    <a:pt x="2955" y="40"/>
                    <a:pt x="2915" y="110"/>
                  </a:cubicBezTo>
                  <a:cubicBezTo>
                    <a:pt x="2723" y="475"/>
                    <a:pt x="2233" y="1080"/>
                    <a:pt x="2233" y="2184"/>
                  </a:cubicBezTo>
                  <a:lnTo>
                    <a:pt x="2233" y="6662"/>
                  </a:lnTo>
                  <a:cubicBezTo>
                    <a:pt x="2233" y="6706"/>
                    <a:pt x="2195" y="6739"/>
                    <a:pt x="2151" y="6739"/>
                  </a:cubicBezTo>
                  <a:lnTo>
                    <a:pt x="274" y="6739"/>
                  </a:lnTo>
                  <a:cubicBezTo>
                    <a:pt x="1" y="6739"/>
                    <a:pt x="1" y="7157"/>
                    <a:pt x="274" y="7157"/>
                  </a:cubicBezTo>
                  <a:lnTo>
                    <a:pt x="2151" y="7157"/>
                  </a:lnTo>
                  <a:cubicBezTo>
                    <a:pt x="2425" y="7152"/>
                    <a:pt x="2646" y="6936"/>
                    <a:pt x="2646" y="6662"/>
                  </a:cubicBezTo>
                  <a:lnTo>
                    <a:pt x="2646" y="2184"/>
                  </a:lnTo>
                  <a:cubicBezTo>
                    <a:pt x="2646" y="1205"/>
                    <a:pt x="3073" y="701"/>
                    <a:pt x="3284" y="307"/>
                  </a:cubicBezTo>
                  <a:cubicBezTo>
                    <a:pt x="3337" y="206"/>
                    <a:pt x="3299" y="77"/>
                    <a:pt x="3198" y="24"/>
                  </a:cubicBezTo>
                  <a:cubicBezTo>
                    <a:pt x="3167" y="8"/>
                    <a:pt x="3134" y="0"/>
                    <a:pt x="310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970;p90">
              <a:extLst>
                <a:ext uri="{FF2B5EF4-FFF2-40B4-BE49-F238E27FC236}">
                  <a16:creationId xmlns:a16="http://schemas.microsoft.com/office/drawing/2014/main" id="{7D57F856-0037-43C3-8C76-DA2CAF511D24}"/>
                </a:ext>
              </a:extLst>
            </p:cNvPr>
            <p:cNvSpPr/>
            <p:nvPr/>
          </p:nvSpPr>
          <p:spPr>
            <a:xfrm>
              <a:off x="1406899" y="2577392"/>
              <a:ext cx="28744" cy="18578"/>
            </a:xfrm>
            <a:custGeom>
              <a:avLst/>
              <a:gdLst/>
              <a:ahLst/>
              <a:cxnLst/>
              <a:rect l="l" t="t" r="r" b="b"/>
              <a:pathLst>
                <a:path w="1097" h="709" extrusionOk="0">
                  <a:moveTo>
                    <a:pt x="795" y="0"/>
                  </a:moveTo>
                  <a:cubicBezTo>
                    <a:pt x="761" y="0"/>
                    <a:pt x="724" y="10"/>
                    <a:pt x="687" y="32"/>
                  </a:cubicBezTo>
                  <a:lnTo>
                    <a:pt x="183" y="320"/>
                  </a:lnTo>
                  <a:cubicBezTo>
                    <a:pt x="1" y="426"/>
                    <a:pt x="73" y="709"/>
                    <a:pt x="289" y="709"/>
                  </a:cubicBezTo>
                  <a:cubicBezTo>
                    <a:pt x="323" y="709"/>
                    <a:pt x="356" y="699"/>
                    <a:pt x="390" y="680"/>
                  </a:cubicBezTo>
                  <a:lnTo>
                    <a:pt x="894" y="392"/>
                  </a:lnTo>
                  <a:cubicBezTo>
                    <a:pt x="1096" y="275"/>
                    <a:pt x="978" y="0"/>
                    <a:pt x="795"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971;p90">
              <a:extLst>
                <a:ext uri="{FF2B5EF4-FFF2-40B4-BE49-F238E27FC236}">
                  <a16:creationId xmlns:a16="http://schemas.microsoft.com/office/drawing/2014/main" id="{A978CC4E-86BE-49A2-AD2D-0BA567BCCBAB}"/>
                </a:ext>
              </a:extLst>
            </p:cNvPr>
            <p:cNvSpPr/>
            <p:nvPr/>
          </p:nvSpPr>
          <p:spPr>
            <a:xfrm>
              <a:off x="1549912" y="2578650"/>
              <a:ext cx="28587" cy="18578"/>
            </a:xfrm>
            <a:custGeom>
              <a:avLst/>
              <a:gdLst/>
              <a:ahLst/>
              <a:cxnLst/>
              <a:rect l="l" t="t" r="r" b="b"/>
              <a:pathLst>
                <a:path w="1091" h="709" extrusionOk="0">
                  <a:moveTo>
                    <a:pt x="300" y="0"/>
                  </a:moveTo>
                  <a:cubicBezTo>
                    <a:pt x="115" y="0"/>
                    <a:pt x="0" y="275"/>
                    <a:pt x="202" y="392"/>
                  </a:cubicBezTo>
                  <a:cubicBezTo>
                    <a:pt x="702" y="670"/>
                    <a:pt x="711" y="709"/>
                    <a:pt x="807" y="709"/>
                  </a:cubicBezTo>
                  <a:cubicBezTo>
                    <a:pt x="1019" y="709"/>
                    <a:pt x="1091" y="430"/>
                    <a:pt x="913" y="325"/>
                  </a:cubicBezTo>
                  <a:lnTo>
                    <a:pt x="409" y="32"/>
                  </a:lnTo>
                  <a:cubicBezTo>
                    <a:pt x="371" y="10"/>
                    <a:pt x="334" y="0"/>
                    <a:pt x="30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972;p90">
              <a:extLst>
                <a:ext uri="{FF2B5EF4-FFF2-40B4-BE49-F238E27FC236}">
                  <a16:creationId xmlns:a16="http://schemas.microsoft.com/office/drawing/2014/main" id="{D8F487D0-BE8E-4F9B-A3DE-F4060FE725AF}"/>
                </a:ext>
              </a:extLst>
            </p:cNvPr>
            <p:cNvSpPr/>
            <p:nvPr/>
          </p:nvSpPr>
          <p:spPr>
            <a:xfrm>
              <a:off x="1427022" y="2483116"/>
              <a:ext cx="133738" cy="199008"/>
            </a:xfrm>
            <a:custGeom>
              <a:avLst/>
              <a:gdLst/>
              <a:ahLst/>
              <a:cxnLst/>
              <a:rect l="l" t="t" r="r" b="b"/>
              <a:pathLst>
                <a:path w="5104" h="7595" extrusionOk="0">
                  <a:moveTo>
                    <a:pt x="1787" y="1883"/>
                  </a:moveTo>
                  <a:cubicBezTo>
                    <a:pt x="1880" y="1883"/>
                    <a:pt x="1974" y="1940"/>
                    <a:pt x="1974" y="2055"/>
                  </a:cubicBezTo>
                  <a:lnTo>
                    <a:pt x="1974" y="2228"/>
                  </a:lnTo>
                  <a:lnTo>
                    <a:pt x="1772" y="2228"/>
                  </a:lnTo>
                  <a:cubicBezTo>
                    <a:pt x="1676" y="2223"/>
                    <a:pt x="1599" y="2151"/>
                    <a:pt x="1599" y="2055"/>
                  </a:cubicBezTo>
                  <a:cubicBezTo>
                    <a:pt x="1599" y="1940"/>
                    <a:pt x="1693" y="1883"/>
                    <a:pt x="1787" y="1883"/>
                  </a:cubicBezTo>
                  <a:close/>
                  <a:moveTo>
                    <a:pt x="3313" y="1883"/>
                  </a:moveTo>
                  <a:cubicBezTo>
                    <a:pt x="3407" y="1883"/>
                    <a:pt x="3500" y="1940"/>
                    <a:pt x="3500" y="2055"/>
                  </a:cubicBezTo>
                  <a:cubicBezTo>
                    <a:pt x="3500" y="2151"/>
                    <a:pt x="3424" y="2223"/>
                    <a:pt x="3328" y="2228"/>
                  </a:cubicBezTo>
                  <a:lnTo>
                    <a:pt x="3126" y="2228"/>
                  </a:lnTo>
                  <a:lnTo>
                    <a:pt x="3126" y="2055"/>
                  </a:lnTo>
                  <a:cubicBezTo>
                    <a:pt x="3126" y="1940"/>
                    <a:pt x="3220" y="1883"/>
                    <a:pt x="3313" y="1883"/>
                  </a:cubicBezTo>
                  <a:close/>
                  <a:moveTo>
                    <a:pt x="2713" y="2641"/>
                  </a:moveTo>
                  <a:lnTo>
                    <a:pt x="2713" y="4768"/>
                  </a:lnTo>
                  <a:lnTo>
                    <a:pt x="2387" y="4768"/>
                  </a:lnTo>
                  <a:lnTo>
                    <a:pt x="2387" y="2641"/>
                  </a:lnTo>
                  <a:close/>
                  <a:moveTo>
                    <a:pt x="3380" y="5180"/>
                  </a:moveTo>
                  <a:lnTo>
                    <a:pt x="3380" y="5588"/>
                  </a:lnTo>
                  <a:lnTo>
                    <a:pt x="1719" y="5588"/>
                  </a:lnTo>
                  <a:lnTo>
                    <a:pt x="1719" y="5180"/>
                  </a:lnTo>
                  <a:close/>
                  <a:moveTo>
                    <a:pt x="3380" y="6001"/>
                  </a:moveTo>
                  <a:lnTo>
                    <a:pt x="3380" y="6241"/>
                  </a:lnTo>
                  <a:cubicBezTo>
                    <a:pt x="3380" y="6328"/>
                    <a:pt x="3308" y="6400"/>
                    <a:pt x="3222" y="6400"/>
                  </a:cubicBezTo>
                  <a:lnTo>
                    <a:pt x="1883" y="6400"/>
                  </a:lnTo>
                  <a:cubicBezTo>
                    <a:pt x="1791" y="6400"/>
                    <a:pt x="1719" y="6328"/>
                    <a:pt x="1719" y="6241"/>
                  </a:cubicBezTo>
                  <a:lnTo>
                    <a:pt x="1719" y="6001"/>
                  </a:lnTo>
                  <a:close/>
                  <a:moveTo>
                    <a:pt x="3011" y="6817"/>
                  </a:moveTo>
                  <a:cubicBezTo>
                    <a:pt x="2963" y="7028"/>
                    <a:pt x="2772" y="7176"/>
                    <a:pt x="2552" y="7177"/>
                  </a:cubicBezTo>
                  <a:lnTo>
                    <a:pt x="2552" y="7177"/>
                  </a:lnTo>
                  <a:cubicBezTo>
                    <a:pt x="2333" y="7176"/>
                    <a:pt x="2142" y="7028"/>
                    <a:pt x="2094" y="6817"/>
                  </a:cubicBezTo>
                  <a:close/>
                  <a:moveTo>
                    <a:pt x="2556" y="1"/>
                  </a:moveTo>
                  <a:cubicBezTo>
                    <a:pt x="2544" y="1"/>
                    <a:pt x="2533" y="1"/>
                    <a:pt x="2521" y="1"/>
                  </a:cubicBezTo>
                  <a:cubicBezTo>
                    <a:pt x="1551" y="15"/>
                    <a:pt x="687" y="620"/>
                    <a:pt x="342" y="1527"/>
                  </a:cubicBezTo>
                  <a:cubicBezTo>
                    <a:pt x="1" y="2435"/>
                    <a:pt x="246" y="3457"/>
                    <a:pt x="966" y="4110"/>
                  </a:cubicBezTo>
                  <a:cubicBezTo>
                    <a:pt x="1187" y="4312"/>
                    <a:pt x="1307" y="4600"/>
                    <a:pt x="1307" y="4897"/>
                  </a:cubicBezTo>
                  <a:lnTo>
                    <a:pt x="1307" y="6241"/>
                  </a:lnTo>
                  <a:cubicBezTo>
                    <a:pt x="1307" y="6476"/>
                    <a:pt x="1451" y="6683"/>
                    <a:pt x="1667" y="6774"/>
                  </a:cubicBezTo>
                  <a:cubicBezTo>
                    <a:pt x="1700" y="7235"/>
                    <a:pt x="2089" y="7595"/>
                    <a:pt x="2550" y="7595"/>
                  </a:cubicBezTo>
                  <a:cubicBezTo>
                    <a:pt x="3016" y="7595"/>
                    <a:pt x="3404" y="7235"/>
                    <a:pt x="3438" y="6774"/>
                  </a:cubicBezTo>
                  <a:cubicBezTo>
                    <a:pt x="3654" y="6683"/>
                    <a:pt x="3793" y="6472"/>
                    <a:pt x="3793" y="6241"/>
                  </a:cubicBezTo>
                  <a:lnTo>
                    <a:pt x="3793" y="4892"/>
                  </a:lnTo>
                  <a:cubicBezTo>
                    <a:pt x="3793" y="4816"/>
                    <a:pt x="3803" y="4739"/>
                    <a:pt x="3817" y="4662"/>
                  </a:cubicBezTo>
                  <a:cubicBezTo>
                    <a:pt x="3856" y="4503"/>
                    <a:pt x="3733" y="4406"/>
                    <a:pt x="3612" y="4406"/>
                  </a:cubicBezTo>
                  <a:cubicBezTo>
                    <a:pt x="3525" y="4406"/>
                    <a:pt x="3438" y="4456"/>
                    <a:pt x="3414" y="4571"/>
                  </a:cubicBezTo>
                  <a:cubicBezTo>
                    <a:pt x="3400" y="4633"/>
                    <a:pt x="3390" y="4700"/>
                    <a:pt x="3385" y="4768"/>
                  </a:cubicBezTo>
                  <a:lnTo>
                    <a:pt x="3126" y="4768"/>
                  </a:lnTo>
                  <a:lnTo>
                    <a:pt x="3126" y="2641"/>
                  </a:lnTo>
                  <a:lnTo>
                    <a:pt x="3328" y="2641"/>
                  </a:lnTo>
                  <a:cubicBezTo>
                    <a:pt x="3333" y="2641"/>
                    <a:pt x="3339" y="2641"/>
                    <a:pt x="3345" y="2641"/>
                  </a:cubicBezTo>
                  <a:cubicBezTo>
                    <a:pt x="3668" y="2641"/>
                    <a:pt x="3932" y="2381"/>
                    <a:pt x="3932" y="2055"/>
                  </a:cubicBezTo>
                  <a:cubicBezTo>
                    <a:pt x="3932" y="1730"/>
                    <a:pt x="3668" y="1470"/>
                    <a:pt x="3345" y="1470"/>
                  </a:cubicBezTo>
                  <a:cubicBezTo>
                    <a:pt x="3339" y="1470"/>
                    <a:pt x="3333" y="1470"/>
                    <a:pt x="3328" y="1470"/>
                  </a:cubicBezTo>
                  <a:lnTo>
                    <a:pt x="3299" y="1470"/>
                  </a:lnTo>
                  <a:cubicBezTo>
                    <a:pt x="2972" y="1470"/>
                    <a:pt x="2713" y="1734"/>
                    <a:pt x="2713" y="2055"/>
                  </a:cubicBezTo>
                  <a:lnTo>
                    <a:pt x="2713" y="2228"/>
                  </a:lnTo>
                  <a:lnTo>
                    <a:pt x="2387" y="2228"/>
                  </a:lnTo>
                  <a:lnTo>
                    <a:pt x="2387" y="2055"/>
                  </a:lnTo>
                  <a:cubicBezTo>
                    <a:pt x="2387" y="1734"/>
                    <a:pt x="2123" y="1470"/>
                    <a:pt x="1801" y="1470"/>
                  </a:cubicBezTo>
                  <a:lnTo>
                    <a:pt x="1772" y="1470"/>
                  </a:lnTo>
                  <a:cubicBezTo>
                    <a:pt x="1455" y="1479"/>
                    <a:pt x="1206" y="1739"/>
                    <a:pt x="1206" y="2055"/>
                  </a:cubicBezTo>
                  <a:cubicBezTo>
                    <a:pt x="1206" y="2372"/>
                    <a:pt x="1455" y="2631"/>
                    <a:pt x="1772" y="2641"/>
                  </a:cubicBezTo>
                  <a:lnTo>
                    <a:pt x="1974" y="2641"/>
                  </a:lnTo>
                  <a:lnTo>
                    <a:pt x="1974" y="4768"/>
                  </a:lnTo>
                  <a:lnTo>
                    <a:pt x="1715" y="4768"/>
                  </a:lnTo>
                  <a:cubicBezTo>
                    <a:pt x="1681" y="4398"/>
                    <a:pt x="1513" y="4052"/>
                    <a:pt x="1239" y="3803"/>
                  </a:cubicBezTo>
                  <a:cubicBezTo>
                    <a:pt x="644" y="3260"/>
                    <a:pt x="443" y="2411"/>
                    <a:pt x="731" y="1657"/>
                  </a:cubicBezTo>
                  <a:cubicBezTo>
                    <a:pt x="1023" y="908"/>
                    <a:pt x="1743" y="414"/>
                    <a:pt x="2545" y="414"/>
                  </a:cubicBezTo>
                  <a:lnTo>
                    <a:pt x="2593" y="414"/>
                  </a:lnTo>
                  <a:cubicBezTo>
                    <a:pt x="3635" y="447"/>
                    <a:pt x="4470" y="1292"/>
                    <a:pt x="4494" y="2334"/>
                  </a:cubicBezTo>
                  <a:lnTo>
                    <a:pt x="4494" y="2363"/>
                  </a:lnTo>
                  <a:cubicBezTo>
                    <a:pt x="4494" y="2891"/>
                    <a:pt x="4278" y="3400"/>
                    <a:pt x="3894" y="3769"/>
                  </a:cubicBezTo>
                  <a:cubicBezTo>
                    <a:pt x="3738" y="3914"/>
                    <a:pt x="3875" y="4128"/>
                    <a:pt x="4037" y="4128"/>
                  </a:cubicBezTo>
                  <a:cubicBezTo>
                    <a:pt x="4084" y="4128"/>
                    <a:pt x="4133" y="4110"/>
                    <a:pt x="4177" y="4067"/>
                  </a:cubicBezTo>
                  <a:cubicBezTo>
                    <a:pt x="4883" y="3400"/>
                    <a:pt x="5104" y="2367"/>
                    <a:pt x="4734" y="1470"/>
                  </a:cubicBezTo>
                  <a:cubicBezTo>
                    <a:pt x="4374" y="583"/>
                    <a:pt x="3512" y="1"/>
                    <a:pt x="255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973;p90">
              <a:extLst>
                <a:ext uri="{FF2B5EF4-FFF2-40B4-BE49-F238E27FC236}">
                  <a16:creationId xmlns:a16="http://schemas.microsoft.com/office/drawing/2014/main" id="{A49D3653-239D-4279-8358-F453C3373F20}"/>
                </a:ext>
              </a:extLst>
            </p:cNvPr>
            <p:cNvSpPr/>
            <p:nvPr/>
          </p:nvSpPr>
          <p:spPr>
            <a:xfrm>
              <a:off x="1488415" y="2449996"/>
              <a:ext cx="10848" cy="26071"/>
            </a:xfrm>
            <a:custGeom>
              <a:avLst/>
              <a:gdLst/>
              <a:ahLst/>
              <a:cxnLst/>
              <a:rect l="l" t="t" r="r" b="b"/>
              <a:pathLst>
                <a:path w="414" h="995" extrusionOk="0">
                  <a:moveTo>
                    <a:pt x="207" y="0"/>
                  </a:moveTo>
                  <a:cubicBezTo>
                    <a:pt x="104" y="0"/>
                    <a:pt x="1" y="70"/>
                    <a:pt x="1" y="209"/>
                  </a:cubicBezTo>
                  <a:lnTo>
                    <a:pt x="1" y="790"/>
                  </a:lnTo>
                  <a:cubicBezTo>
                    <a:pt x="1" y="927"/>
                    <a:pt x="104" y="995"/>
                    <a:pt x="207" y="995"/>
                  </a:cubicBezTo>
                  <a:cubicBezTo>
                    <a:pt x="310" y="995"/>
                    <a:pt x="413" y="927"/>
                    <a:pt x="413" y="790"/>
                  </a:cubicBezTo>
                  <a:lnTo>
                    <a:pt x="413" y="209"/>
                  </a:lnTo>
                  <a:cubicBezTo>
                    <a:pt x="413" y="70"/>
                    <a:pt x="310" y="0"/>
                    <a:pt x="207"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974;p90">
              <a:extLst>
                <a:ext uri="{FF2B5EF4-FFF2-40B4-BE49-F238E27FC236}">
                  <a16:creationId xmlns:a16="http://schemas.microsoft.com/office/drawing/2014/main" id="{D9831804-356E-45B2-8085-D06D81F80466}"/>
                </a:ext>
              </a:extLst>
            </p:cNvPr>
            <p:cNvSpPr/>
            <p:nvPr/>
          </p:nvSpPr>
          <p:spPr>
            <a:xfrm>
              <a:off x="1441276" y="2461708"/>
              <a:ext cx="21014" cy="24080"/>
            </a:xfrm>
            <a:custGeom>
              <a:avLst/>
              <a:gdLst/>
              <a:ahLst/>
              <a:cxnLst/>
              <a:rect l="l" t="t" r="r" b="b"/>
              <a:pathLst>
                <a:path w="802" h="919" extrusionOk="0">
                  <a:moveTo>
                    <a:pt x="281" y="1"/>
                  </a:moveTo>
                  <a:cubicBezTo>
                    <a:pt x="139" y="1"/>
                    <a:pt x="0" y="149"/>
                    <a:pt x="95" y="314"/>
                  </a:cubicBezTo>
                  <a:lnTo>
                    <a:pt x="383" y="813"/>
                  </a:lnTo>
                  <a:cubicBezTo>
                    <a:pt x="422" y="881"/>
                    <a:pt x="493" y="918"/>
                    <a:pt x="566" y="918"/>
                  </a:cubicBezTo>
                  <a:cubicBezTo>
                    <a:pt x="602" y="918"/>
                    <a:pt x="638" y="909"/>
                    <a:pt x="671" y="890"/>
                  </a:cubicBezTo>
                  <a:cubicBezTo>
                    <a:pt x="767" y="832"/>
                    <a:pt x="801" y="708"/>
                    <a:pt x="743" y="607"/>
                  </a:cubicBezTo>
                  <a:lnTo>
                    <a:pt x="455" y="108"/>
                  </a:lnTo>
                  <a:cubicBezTo>
                    <a:pt x="412" y="32"/>
                    <a:pt x="346" y="1"/>
                    <a:pt x="281"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975;p90">
              <a:extLst>
                <a:ext uri="{FF2B5EF4-FFF2-40B4-BE49-F238E27FC236}">
                  <a16:creationId xmlns:a16="http://schemas.microsoft.com/office/drawing/2014/main" id="{F3DEF593-B4BA-406F-B1AD-AFB5D40BB8AE}"/>
                </a:ext>
              </a:extLst>
            </p:cNvPr>
            <p:cNvSpPr/>
            <p:nvPr/>
          </p:nvSpPr>
          <p:spPr>
            <a:xfrm>
              <a:off x="1407135" y="2494514"/>
              <a:ext cx="27355" cy="18578"/>
            </a:xfrm>
            <a:custGeom>
              <a:avLst/>
              <a:gdLst/>
              <a:ahLst/>
              <a:cxnLst/>
              <a:rect l="l" t="t" r="r" b="b"/>
              <a:pathLst>
                <a:path w="1044" h="709" extrusionOk="0">
                  <a:moveTo>
                    <a:pt x="300" y="0"/>
                  </a:moveTo>
                  <a:cubicBezTo>
                    <a:pt x="116" y="0"/>
                    <a:pt x="1" y="274"/>
                    <a:pt x="203" y="392"/>
                  </a:cubicBezTo>
                  <a:cubicBezTo>
                    <a:pt x="702" y="670"/>
                    <a:pt x="712" y="708"/>
                    <a:pt x="808" y="708"/>
                  </a:cubicBezTo>
                  <a:cubicBezTo>
                    <a:pt x="880" y="708"/>
                    <a:pt x="947" y="665"/>
                    <a:pt x="986" y="603"/>
                  </a:cubicBezTo>
                  <a:cubicBezTo>
                    <a:pt x="1043" y="502"/>
                    <a:pt x="1010" y="377"/>
                    <a:pt x="909" y="320"/>
                  </a:cubicBezTo>
                  <a:lnTo>
                    <a:pt x="410" y="32"/>
                  </a:lnTo>
                  <a:cubicBezTo>
                    <a:pt x="372" y="10"/>
                    <a:pt x="335" y="0"/>
                    <a:pt x="30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976;p90">
              <a:extLst>
                <a:ext uri="{FF2B5EF4-FFF2-40B4-BE49-F238E27FC236}">
                  <a16:creationId xmlns:a16="http://schemas.microsoft.com/office/drawing/2014/main" id="{E873F51D-F467-4AC2-A85A-6C3A287B3199}"/>
                </a:ext>
              </a:extLst>
            </p:cNvPr>
            <p:cNvSpPr/>
            <p:nvPr/>
          </p:nvSpPr>
          <p:spPr>
            <a:xfrm>
              <a:off x="1395474" y="2539739"/>
              <a:ext cx="27801" cy="10822"/>
            </a:xfrm>
            <a:custGeom>
              <a:avLst/>
              <a:gdLst/>
              <a:ahLst/>
              <a:cxnLst/>
              <a:rect l="l" t="t" r="r" b="b"/>
              <a:pathLst>
                <a:path w="1061" h="413" extrusionOk="0">
                  <a:moveTo>
                    <a:pt x="279" y="0"/>
                  </a:moveTo>
                  <a:cubicBezTo>
                    <a:pt x="0" y="0"/>
                    <a:pt x="0" y="413"/>
                    <a:pt x="279" y="413"/>
                  </a:cubicBezTo>
                  <a:lnTo>
                    <a:pt x="855" y="413"/>
                  </a:lnTo>
                  <a:cubicBezTo>
                    <a:pt x="970" y="413"/>
                    <a:pt x="1061" y="322"/>
                    <a:pt x="1061" y="206"/>
                  </a:cubicBezTo>
                  <a:cubicBezTo>
                    <a:pt x="1061" y="91"/>
                    <a:pt x="970" y="0"/>
                    <a:pt x="855"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977;p90">
              <a:extLst>
                <a:ext uri="{FF2B5EF4-FFF2-40B4-BE49-F238E27FC236}">
                  <a16:creationId xmlns:a16="http://schemas.microsoft.com/office/drawing/2014/main" id="{93A0184D-6E1B-435E-8472-C5E57223A8B2}"/>
                </a:ext>
              </a:extLst>
            </p:cNvPr>
            <p:cNvSpPr/>
            <p:nvPr/>
          </p:nvSpPr>
          <p:spPr>
            <a:xfrm>
              <a:off x="1561127" y="2541233"/>
              <a:ext cx="27801" cy="10848"/>
            </a:xfrm>
            <a:custGeom>
              <a:avLst/>
              <a:gdLst/>
              <a:ahLst/>
              <a:cxnLst/>
              <a:rect l="l" t="t" r="r" b="b"/>
              <a:pathLst>
                <a:path w="1061" h="414" extrusionOk="0">
                  <a:moveTo>
                    <a:pt x="274" y="1"/>
                  </a:moveTo>
                  <a:cubicBezTo>
                    <a:pt x="0" y="1"/>
                    <a:pt x="0" y="413"/>
                    <a:pt x="274" y="413"/>
                  </a:cubicBezTo>
                  <a:lnTo>
                    <a:pt x="855" y="413"/>
                  </a:lnTo>
                  <a:cubicBezTo>
                    <a:pt x="970" y="413"/>
                    <a:pt x="1061" y="322"/>
                    <a:pt x="1061" y="207"/>
                  </a:cubicBezTo>
                  <a:cubicBezTo>
                    <a:pt x="1061" y="92"/>
                    <a:pt x="970" y="1"/>
                    <a:pt x="855"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978;p90">
              <a:extLst>
                <a:ext uri="{FF2B5EF4-FFF2-40B4-BE49-F238E27FC236}">
                  <a16:creationId xmlns:a16="http://schemas.microsoft.com/office/drawing/2014/main" id="{84FD0B0C-13EE-4ADF-9976-3BA14A840A2B}"/>
                </a:ext>
              </a:extLst>
            </p:cNvPr>
            <p:cNvSpPr/>
            <p:nvPr/>
          </p:nvSpPr>
          <p:spPr>
            <a:xfrm>
              <a:off x="1550646" y="2495772"/>
              <a:ext cx="29137" cy="18656"/>
            </a:xfrm>
            <a:custGeom>
              <a:avLst/>
              <a:gdLst/>
              <a:ahLst/>
              <a:cxnLst/>
              <a:rect l="l" t="t" r="r" b="b"/>
              <a:pathLst>
                <a:path w="1112" h="712" extrusionOk="0">
                  <a:moveTo>
                    <a:pt x="812" y="0"/>
                  </a:moveTo>
                  <a:cubicBezTo>
                    <a:pt x="777" y="0"/>
                    <a:pt x="740" y="10"/>
                    <a:pt x="702" y="32"/>
                  </a:cubicBezTo>
                  <a:lnTo>
                    <a:pt x="203" y="320"/>
                  </a:lnTo>
                  <a:cubicBezTo>
                    <a:pt x="1" y="437"/>
                    <a:pt x="116" y="711"/>
                    <a:pt x="301" y="711"/>
                  </a:cubicBezTo>
                  <a:cubicBezTo>
                    <a:pt x="335" y="711"/>
                    <a:pt x="372" y="701"/>
                    <a:pt x="410" y="680"/>
                  </a:cubicBezTo>
                  <a:lnTo>
                    <a:pt x="909" y="392"/>
                  </a:lnTo>
                  <a:cubicBezTo>
                    <a:pt x="1111" y="274"/>
                    <a:pt x="996" y="0"/>
                    <a:pt x="81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979;p90">
              <a:extLst>
                <a:ext uri="{FF2B5EF4-FFF2-40B4-BE49-F238E27FC236}">
                  <a16:creationId xmlns:a16="http://schemas.microsoft.com/office/drawing/2014/main" id="{9B7A45D1-4795-4EE9-BFBC-429B4F9321F8}"/>
                </a:ext>
              </a:extLst>
            </p:cNvPr>
            <p:cNvSpPr/>
            <p:nvPr/>
          </p:nvSpPr>
          <p:spPr>
            <a:xfrm>
              <a:off x="1524155" y="2462416"/>
              <a:ext cx="22010" cy="24159"/>
            </a:xfrm>
            <a:custGeom>
              <a:avLst/>
              <a:gdLst/>
              <a:ahLst/>
              <a:cxnLst/>
              <a:rect l="l" t="t" r="r" b="b"/>
              <a:pathLst>
                <a:path w="840" h="922" extrusionOk="0">
                  <a:moveTo>
                    <a:pt x="556" y="1"/>
                  </a:moveTo>
                  <a:cubicBezTo>
                    <a:pt x="492" y="1"/>
                    <a:pt x="427" y="31"/>
                    <a:pt x="384" y="105"/>
                  </a:cubicBezTo>
                  <a:lnTo>
                    <a:pt x="96" y="609"/>
                  </a:lnTo>
                  <a:cubicBezTo>
                    <a:pt x="0" y="773"/>
                    <a:pt x="140" y="922"/>
                    <a:pt x="281" y="922"/>
                  </a:cubicBezTo>
                  <a:cubicBezTo>
                    <a:pt x="346" y="922"/>
                    <a:pt x="412" y="890"/>
                    <a:pt x="456" y="815"/>
                  </a:cubicBezTo>
                  <a:lnTo>
                    <a:pt x="744" y="316"/>
                  </a:lnTo>
                  <a:cubicBezTo>
                    <a:pt x="840" y="150"/>
                    <a:pt x="699" y="1"/>
                    <a:pt x="55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1457;p51">
            <a:extLst>
              <a:ext uri="{FF2B5EF4-FFF2-40B4-BE49-F238E27FC236}">
                <a16:creationId xmlns:a16="http://schemas.microsoft.com/office/drawing/2014/main" id="{87B1C946-F6F7-47DD-B849-8E9C8194F191}"/>
              </a:ext>
            </a:extLst>
          </p:cNvPr>
          <p:cNvGrpSpPr/>
          <p:nvPr/>
        </p:nvGrpSpPr>
        <p:grpSpPr>
          <a:xfrm>
            <a:off x="5240822" y="2088808"/>
            <a:ext cx="238824" cy="259495"/>
            <a:chOff x="3171388" y="4041131"/>
            <a:chExt cx="355111" cy="377752"/>
          </a:xfrm>
        </p:grpSpPr>
        <p:sp>
          <p:nvSpPr>
            <p:cNvPr id="223" name="Google Shape;1458;p51">
              <a:extLst>
                <a:ext uri="{FF2B5EF4-FFF2-40B4-BE49-F238E27FC236}">
                  <a16:creationId xmlns:a16="http://schemas.microsoft.com/office/drawing/2014/main" id="{9449B326-6B05-43A1-9F85-9D7AC0B7437E}"/>
                </a:ext>
              </a:extLst>
            </p:cNvPr>
            <p:cNvSpPr/>
            <p:nvPr/>
          </p:nvSpPr>
          <p:spPr>
            <a:xfrm>
              <a:off x="3186418" y="4070486"/>
              <a:ext cx="325052" cy="348396"/>
            </a:xfrm>
            <a:custGeom>
              <a:avLst/>
              <a:gdLst/>
              <a:ahLst/>
              <a:cxnLst/>
              <a:rect l="l" t="t" r="r" b="b"/>
              <a:pathLst>
                <a:path w="12068" h="12153" extrusionOk="0">
                  <a:moveTo>
                    <a:pt x="6034" y="1"/>
                  </a:moveTo>
                  <a:cubicBezTo>
                    <a:pt x="5995" y="1"/>
                    <a:pt x="5957" y="8"/>
                    <a:pt x="5926" y="24"/>
                  </a:cubicBezTo>
                  <a:lnTo>
                    <a:pt x="1" y="2567"/>
                  </a:lnTo>
                  <a:lnTo>
                    <a:pt x="1" y="11873"/>
                  </a:lnTo>
                  <a:cubicBezTo>
                    <a:pt x="1" y="12028"/>
                    <a:pt x="125" y="12152"/>
                    <a:pt x="280" y="12152"/>
                  </a:cubicBezTo>
                  <a:lnTo>
                    <a:pt x="11788" y="12152"/>
                  </a:lnTo>
                  <a:lnTo>
                    <a:pt x="11788" y="12121"/>
                  </a:lnTo>
                  <a:cubicBezTo>
                    <a:pt x="11943" y="12121"/>
                    <a:pt x="12067" y="11997"/>
                    <a:pt x="12067" y="11873"/>
                  </a:cubicBezTo>
                  <a:lnTo>
                    <a:pt x="12067" y="2567"/>
                  </a:lnTo>
                  <a:lnTo>
                    <a:pt x="6143" y="24"/>
                  </a:lnTo>
                  <a:cubicBezTo>
                    <a:pt x="6112" y="8"/>
                    <a:pt x="6073" y="1"/>
                    <a:pt x="6034" y="1"/>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459;p51">
              <a:extLst>
                <a:ext uri="{FF2B5EF4-FFF2-40B4-BE49-F238E27FC236}">
                  <a16:creationId xmlns:a16="http://schemas.microsoft.com/office/drawing/2014/main" id="{1AC308C7-8817-4190-8DBD-B34987065DEF}"/>
                </a:ext>
              </a:extLst>
            </p:cNvPr>
            <p:cNvSpPr/>
            <p:nvPr/>
          </p:nvSpPr>
          <p:spPr>
            <a:xfrm>
              <a:off x="3226524" y="4206313"/>
              <a:ext cx="244839" cy="212570"/>
            </a:xfrm>
            <a:custGeom>
              <a:avLst/>
              <a:gdLst/>
              <a:ahLst/>
              <a:cxnLst/>
              <a:rect l="l" t="t" r="r" b="b"/>
              <a:pathLst>
                <a:path w="9090" h="7415" extrusionOk="0">
                  <a:moveTo>
                    <a:pt x="249" y="1"/>
                  </a:moveTo>
                  <a:cubicBezTo>
                    <a:pt x="94" y="1"/>
                    <a:pt x="1" y="94"/>
                    <a:pt x="1" y="249"/>
                  </a:cubicBezTo>
                  <a:lnTo>
                    <a:pt x="1" y="7414"/>
                  </a:lnTo>
                  <a:lnTo>
                    <a:pt x="9089" y="7414"/>
                  </a:lnTo>
                  <a:lnTo>
                    <a:pt x="9089" y="249"/>
                  </a:lnTo>
                  <a:cubicBezTo>
                    <a:pt x="9089" y="94"/>
                    <a:pt x="8996" y="1"/>
                    <a:pt x="8841" y="1"/>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460;p51">
              <a:extLst>
                <a:ext uri="{FF2B5EF4-FFF2-40B4-BE49-F238E27FC236}">
                  <a16:creationId xmlns:a16="http://schemas.microsoft.com/office/drawing/2014/main" id="{9796BF4D-148F-48DB-881B-22A255577B99}"/>
                </a:ext>
              </a:extLst>
            </p:cNvPr>
            <p:cNvSpPr/>
            <p:nvPr/>
          </p:nvSpPr>
          <p:spPr>
            <a:xfrm>
              <a:off x="3226524" y="4206313"/>
              <a:ext cx="244839" cy="212570"/>
            </a:xfrm>
            <a:custGeom>
              <a:avLst/>
              <a:gdLst/>
              <a:ahLst/>
              <a:cxnLst/>
              <a:rect l="l" t="t" r="r" b="b"/>
              <a:pathLst>
                <a:path w="9090" h="7415" extrusionOk="0">
                  <a:moveTo>
                    <a:pt x="8469" y="1"/>
                  </a:moveTo>
                  <a:lnTo>
                    <a:pt x="8469" y="559"/>
                  </a:lnTo>
                  <a:cubicBezTo>
                    <a:pt x="8469" y="621"/>
                    <a:pt x="8407" y="683"/>
                    <a:pt x="8345" y="683"/>
                  </a:cubicBezTo>
                  <a:lnTo>
                    <a:pt x="1" y="683"/>
                  </a:lnTo>
                  <a:lnTo>
                    <a:pt x="1" y="1055"/>
                  </a:lnTo>
                  <a:lnTo>
                    <a:pt x="8345" y="1055"/>
                  </a:lnTo>
                  <a:cubicBezTo>
                    <a:pt x="8407" y="1055"/>
                    <a:pt x="8469" y="1117"/>
                    <a:pt x="8469" y="1179"/>
                  </a:cubicBezTo>
                  <a:lnTo>
                    <a:pt x="8469" y="1676"/>
                  </a:lnTo>
                  <a:cubicBezTo>
                    <a:pt x="8469" y="1738"/>
                    <a:pt x="8407" y="1800"/>
                    <a:pt x="8345" y="1800"/>
                  </a:cubicBezTo>
                  <a:lnTo>
                    <a:pt x="1" y="1800"/>
                  </a:lnTo>
                  <a:lnTo>
                    <a:pt x="1" y="2172"/>
                  </a:lnTo>
                  <a:lnTo>
                    <a:pt x="8345" y="2172"/>
                  </a:lnTo>
                  <a:cubicBezTo>
                    <a:pt x="8407" y="2172"/>
                    <a:pt x="8469" y="2234"/>
                    <a:pt x="8469" y="2265"/>
                  </a:cubicBezTo>
                  <a:lnTo>
                    <a:pt x="8469" y="2792"/>
                  </a:lnTo>
                  <a:cubicBezTo>
                    <a:pt x="8469" y="2854"/>
                    <a:pt x="8407" y="2916"/>
                    <a:pt x="8345" y="2916"/>
                  </a:cubicBezTo>
                  <a:lnTo>
                    <a:pt x="1" y="2916"/>
                  </a:lnTo>
                  <a:lnTo>
                    <a:pt x="1" y="3289"/>
                  </a:lnTo>
                  <a:lnTo>
                    <a:pt x="8345" y="3289"/>
                  </a:lnTo>
                  <a:cubicBezTo>
                    <a:pt x="8407" y="3289"/>
                    <a:pt x="8469" y="3351"/>
                    <a:pt x="8469" y="3413"/>
                  </a:cubicBezTo>
                  <a:lnTo>
                    <a:pt x="8469" y="7414"/>
                  </a:lnTo>
                  <a:lnTo>
                    <a:pt x="9089" y="7414"/>
                  </a:lnTo>
                  <a:lnTo>
                    <a:pt x="9089" y="249"/>
                  </a:lnTo>
                  <a:cubicBezTo>
                    <a:pt x="9089" y="94"/>
                    <a:pt x="8996" y="1"/>
                    <a:pt x="8841" y="1"/>
                  </a:cubicBezTo>
                  <a:close/>
                </a:path>
              </a:pathLst>
            </a:custGeom>
            <a:solidFill>
              <a:srgbClr val="C5C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461;p51">
              <a:extLst>
                <a:ext uri="{FF2B5EF4-FFF2-40B4-BE49-F238E27FC236}">
                  <a16:creationId xmlns:a16="http://schemas.microsoft.com/office/drawing/2014/main" id="{1C92954B-C599-4E34-B3A8-5B3FA3B4DAF5}"/>
                </a:ext>
              </a:extLst>
            </p:cNvPr>
            <p:cNvSpPr/>
            <p:nvPr/>
          </p:nvSpPr>
          <p:spPr>
            <a:xfrm>
              <a:off x="3225689" y="4322818"/>
              <a:ext cx="131200" cy="10693"/>
            </a:xfrm>
            <a:custGeom>
              <a:avLst/>
              <a:gdLst/>
              <a:ahLst/>
              <a:cxnLst/>
              <a:rect l="l" t="t" r="r" b="b"/>
              <a:pathLst>
                <a:path w="4871" h="373" extrusionOk="0">
                  <a:moveTo>
                    <a:pt x="1" y="0"/>
                  </a:moveTo>
                  <a:lnTo>
                    <a:pt x="1" y="372"/>
                  </a:lnTo>
                  <a:lnTo>
                    <a:pt x="4654" y="372"/>
                  </a:lnTo>
                  <a:cubicBezTo>
                    <a:pt x="4871" y="310"/>
                    <a:pt x="4871" y="31"/>
                    <a:pt x="4654" y="0"/>
                  </a:cubicBezTo>
                  <a:close/>
                </a:path>
              </a:pathLst>
            </a:custGeom>
            <a:solidFill>
              <a:srgbClr val="C5C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462;p51">
              <a:extLst>
                <a:ext uri="{FF2B5EF4-FFF2-40B4-BE49-F238E27FC236}">
                  <a16:creationId xmlns:a16="http://schemas.microsoft.com/office/drawing/2014/main" id="{5C9E5ADD-F6F8-47DA-87E1-66D935D4C352}"/>
                </a:ext>
              </a:extLst>
            </p:cNvPr>
            <p:cNvSpPr/>
            <p:nvPr/>
          </p:nvSpPr>
          <p:spPr>
            <a:xfrm>
              <a:off x="3226524" y="4354667"/>
              <a:ext cx="117490" cy="11180"/>
            </a:xfrm>
            <a:custGeom>
              <a:avLst/>
              <a:gdLst/>
              <a:ahLst/>
              <a:cxnLst/>
              <a:rect l="l" t="t" r="r" b="b"/>
              <a:pathLst>
                <a:path w="4362" h="390" extrusionOk="0">
                  <a:moveTo>
                    <a:pt x="4166" y="1"/>
                  </a:moveTo>
                  <a:cubicBezTo>
                    <a:pt x="4153" y="1"/>
                    <a:pt x="4140" y="2"/>
                    <a:pt x="4126" y="6"/>
                  </a:cubicBezTo>
                  <a:lnTo>
                    <a:pt x="1" y="6"/>
                  </a:lnTo>
                  <a:lnTo>
                    <a:pt x="1" y="378"/>
                  </a:lnTo>
                  <a:lnTo>
                    <a:pt x="4126" y="378"/>
                  </a:lnTo>
                  <a:cubicBezTo>
                    <a:pt x="4147" y="386"/>
                    <a:pt x="4165" y="389"/>
                    <a:pt x="4182" y="389"/>
                  </a:cubicBezTo>
                  <a:cubicBezTo>
                    <a:pt x="4361" y="389"/>
                    <a:pt x="4356" y="1"/>
                    <a:pt x="4166" y="1"/>
                  </a:cubicBezTo>
                  <a:close/>
                </a:path>
              </a:pathLst>
            </a:custGeom>
            <a:solidFill>
              <a:srgbClr val="C5C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463;p51">
              <a:extLst>
                <a:ext uri="{FF2B5EF4-FFF2-40B4-BE49-F238E27FC236}">
                  <a16:creationId xmlns:a16="http://schemas.microsoft.com/office/drawing/2014/main" id="{507A2344-0C21-4D1D-8CA1-866A8D624B36}"/>
                </a:ext>
              </a:extLst>
            </p:cNvPr>
            <p:cNvSpPr/>
            <p:nvPr/>
          </p:nvSpPr>
          <p:spPr>
            <a:xfrm>
              <a:off x="3226524" y="4386689"/>
              <a:ext cx="117490" cy="11868"/>
            </a:xfrm>
            <a:custGeom>
              <a:avLst/>
              <a:gdLst/>
              <a:ahLst/>
              <a:cxnLst/>
              <a:rect l="l" t="t" r="r" b="b"/>
              <a:pathLst>
                <a:path w="4362" h="414" extrusionOk="0">
                  <a:moveTo>
                    <a:pt x="4166" y="0"/>
                  </a:moveTo>
                  <a:cubicBezTo>
                    <a:pt x="4153" y="0"/>
                    <a:pt x="4140" y="2"/>
                    <a:pt x="4126" y="6"/>
                  </a:cubicBezTo>
                  <a:lnTo>
                    <a:pt x="1" y="6"/>
                  </a:lnTo>
                  <a:lnTo>
                    <a:pt x="1" y="409"/>
                  </a:lnTo>
                  <a:lnTo>
                    <a:pt x="4126" y="409"/>
                  </a:lnTo>
                  <a:cubicBezTo>
                    <a:pt x="4140" y="412"/>
                    <a:pt x="4153" y="414"/>
                    <a:pt x="4166" y="414"/>
                  </a:cubicBezTo>
                  <a:cubicBezTo>
                    <a:pt x="4361" y="414"/>
                    <a:pt x="4361" y="0"/>
                    <a:pt x="4166" y="0"/>
                  </a:cubicBezTo>
                  <a:close/>
                </a:path>
              </a:pathLst>
            </a:custGeom>
            <a:solidFill>
              <a:srgbClr val="C5C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64;p51">
              <a:extLst>
                <a:ext uri="{FF2B5EF4-FFF2-40B4-BE49-F238E27FC236}">
                  <a16:creationId xmlns:a16="http://schemas.microsoft.com/office/drawing/2014/main" id="{9C13AD35-3C80-4629-A033-C2BCD1D827B6}"/>
                </a:ext>
              </a:extLst>
            </p:cNvPr>
            <p:cNvSpPr/>
            <p:nvPr/>
          </p:nvSpPr>
          <p:spPr>
            <a:xfrm>
              <a:off x="3187253" y="4070486"/>
              <a:ext cx="324217" cy="348396"/>
            </a:xfrm>
            <a:custGeom>
              <a:avLst/>
              <a:gdLst/>
              <a:ahLst/>
              <a:cxnLst/>
              <a:rect l="l" t="t" r="r" b="b"/>
              <a:pathLst>
                <a:path w="12037" h="12153" extrusionOk="0">
                  <a:moveTo>
                    <a:pt x="6003" y="1"/>
                  </a:moveTo>
                  <a:cubicBezTo>
                    <a:pt x="5964" y="1"/>
                    <a:pt x="5926" y="8"/>
                    <a:pt x="5895" y="24"/>
                  </a:cubicBezTo>
                  <a:lnTo>
                    <a:pt x="1" y="2567"/>
                  </a:lnTo>
                  <a:lnTo>
                    <a:pt x="1" y="3250"/>
                  </a:lnTo>
                  <a:lnTo>
                    <a:pt x="5926" y="706"/>
                  </a:lnTo>
                  <a:cubicBezTo>
                    <a:pt x="5957" y="691"/>
                    <a:pt x="5988" y="683"/>
                    <a:pt x="6023" y="683"/>
                  </a:cubicBezTo>
                  <a:cubicBezTo>
                    <a:pt x="6057" y="683"/>
                    <a:pt x="6096" y="691"/>
                    <a:pt x="6143" y="706"/>
                  </a:cubicBezTo>
                  <a:lnTo>
                    <a:pt x="11230" y="2909"/>
                  </a:lnTo>
                  <a:cubicBezTo>
                    <a:pt x="11323" y="2940"/>
                    <a:pt x="11385" y="3033"/>
                    <a:pt x="11416" y="3157"/>
                  </a:cubicBezTo>
                  <a:lnTo>
                    <a:pt x="11416" y="12152"/>
                  </a:lnTo>
                  <a:lnTo>
                    <a:pt x="11757" y="12152"/>
                  </a:lnTo>
                  <a:cubicBezTo>
                    <a:pt x="11912" y="12152"/>
                    <a:pt x="12036" y="12028"/>
                    <a:pt x="12036" y="11873"/>
                  </a:cubicBezTo>
                  <a:lnTo>
                    <a:pt x="12036" y="2567"/>
                  </a:lnTo>
                  <a:lnTo>
                    <a:pt x="6112" y="24"/>
                  </a:lnTo>
                  <a:cubicBezTo>
                    <a:pt x="6081" y="8"/>
                    <a:pt x="6042" y="1"/>
                    <a:pt x="6003"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65;p51">
              <a:extLst>
                <a:ext uri="{FF2B5EF4-FFF2-40B4-BE49-F238E27FC236}">
                  <a16:creationId xmlns:a16="http://schemas.microsoft.com/office/drawing/2014/main" id="{D5DD7CB9-8608-45BE-84FF-5EA6D2AA4062}"/>
                </a:ext>
              </a:extLst>
            </p:cNvPr>
            <p:cNvSpPr/>
            <p:nvPr/>
          </p:nvSpPr>
          <p:spPr>
            <a:xfrm>
              <a:off x="3171388" y="4041131"/>
              <a:ext cx="355111" cy="107990"/>
            </a:xfrm>
            <a:custGeom>
              <a:avLst/>
              <a:gdLst/>
              <a:ahLst/>
              <a:cxnLst/>
              <a:rect l="l" t="t" r="r" b="b"/>
              <a:pathLst>
                <a:path w="13184" h="3767" extrusionOk="0">
                  <a:moveTo>
                    <a:pt x="6592" y="1"/>
                  </a:moveTo>
                  <a:cubicBezTo>
                    <a:pt x="6553" y="1"/>
                    <a:pt x="6515" y="9"/>
                    <a:pt x="6484" y="24"/>
                  </a:cubicBezTo>
                  <a:lnTo>
                    <a:pt x="125" y="2816"/>
                  </a:lnTo>
                  <a:cubicBezTo>
                    <a:pt x="63" y="2878"/>
                    <a:pt x="1" y="2940"/>
                    <a:pt x="1" y="3033"/>
                  </a:cubicBezTo>
                  <a:lnTo>
                    <a:pt x="1" y="3591"/>
                  </a:lnTo>
                  <a:cubicBezTo>
                    <a:pt x="1" y="3688"/>
                    <a:pt x="76" y="3766"/>
                    <a:pt x="154" y="3766"/>
                  </a:cubicBezTo>
                  <a:cubicBezTo>
                    <a:pt x="175" y="3766"/>
                    <a:pt x="197" y="3760"/>
                    <a:pt x="218" y="3746"/>
                  </a:cubicBezTo>
                  <a:lnTo>
                    <a:pt x="6484" y="1048"/>
                  </a:lnTo>
                  <a:cubicBezTo>
                    <a:pt x="6515" y="1032"/>
                    <a:pt x="6553" y="1025"/>
                    <a:pt x="6592" y="1025"/>
                  </a:cubicBezTo>
                  <a:cubicBezTo>
                    <a:pt x="6631" y="1025"/>
                    <a:pt x="6670" y="1032"/>
                    <a:pt x="6701" y="1048"/>
                  </a:cubicBezTo>
                  <a:lnTo>
                    <a:pt x="12967" y="3746"/>
                  </a:lnTo>
                  <a:cubicBezTo>
                    <a:pt x="12987" y="3760"/>
                    <a:pt x="13009" y="3766"/>
                    <a:pt x="13031" y="3766"/>
                  </a:cubicBezTo>
                  <a:cubicBezTo>
                    <a:pt x="13108" y="3766"/>
                    <a:pt x="13184" y="3688"/>
                    <a:pt x="13184" y="3591"/>
                  </a:cubicBezTo>
                  <a:lnTo>
                    <a:pt x="13184" y="3033"/>
                  </a:lnTo>
                  <a:cubicBezTo>
                    <a:pt x="13184" y="2940"/>
                    <a:pt x="13122" y="2878"/>
                    <a:pt x="13060" y="2816"/>
                  </a:cubicBezTo>
                  <a:lnTo>
                    <a:pt x="6701" y="24"/>
                  </a:lnTo>
                  <a:cubicBezTo>
                    <a:pt x="6670" y="9"/>
                    <a:pt x="6631" y="1"/>
                    <a:pt x="6592" y="1"/>
                  </a:cubicBez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66;p51">
              <a:extLst>
                <a:ext uri="{FF2B5EF4-FFF2-40B4-BE49-F238E27FC236}">
                  <a16:creationId xmlns:a16="http://schemas.microsoft.com/office/drawing/2014/main" id="{B9EBCB79-2733-4C0C-94A7-47B7BDE3995F}"/>
                </a:ext>
              </a:extLst>
            </p:cNvPr>
            <p:cNvSpPr/>
            <p:nvPr/>
          </p:nvSpPr>
          <p:spPr>
            <a:xfrm>
              <a:off x="3511443" y="4116498"/>
              <a:ext cx="15057" cy="32624"/>
            </a:xfrm>
            <a:custGeom>
              <a:avLst/>
              <a:gdLst/>
              <a:ahLst/>
              <a:cxnLst/>
              <a:rect l="l" t="t" r="r" b="b"/>
              <a:pathLst>
                <a:path w="559" h="1138" extrusionOk="0">
                  <a:moveTo>
                    <a:pt x="0" y="1"/>
                  </a:moveTo>
                  <a:lnTo>
                    <a:pt x="0" y="993"/>
                  </a:lnTo>
                  <a:lnTo>
                    <a:pt x="342" y="1117"/>
                  </a:lnTo>
                  <a:cubicBezTo>
                    <a:pt x="363" y="1131"/>
                    <a:pt x="385" y="1138"/>
                    <a:pt x="407" y="1138"/>
                  </a:cubicBezTo>
                  <a:cubicBezTo>
                    <a:pt x="484" y="1138"/>
                    <a:pt x="559" y="1065"/>
                    <a:pt x="559" y="993"/>
                  </a:cubicBezTo>
                  <a:lnTo>
                    <a:pt x="559" y="373"/>
                  </a:lnTo>
                  <a:cubicBezTo>
                    <a:pt x="559" y="311"/>
                    <a:pt x="528" y="249"/>
                    <a:pt x="466" y="218"/>
                  </a:cubicBezTo>
                  <a:lnTo>
                    <a:pt x="0" y="1"/>
                  </a:ln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67;p51">
              <a:extLst>
                <a:ext uri="{FF2B5EF4-FFF2-40B4-BE49-F238E27FC236}">
                  <a16:creationId xmlns:a16="http://schemas.microsoft.com/office/drawing/2014/main" id="{D7DCC265-D7A7-4D6B-B5A7-7C230ABA63C6}"/>
                </a:ext>
              </a:extLst>
            </p:cNvPr>
            <p:cNvSpPr/>
            <p:nvPr/>
          </p:nvSpPr>
          <p:spPr>
            <a:xfrm>
              <a:off x="3254941" y="4151185"/>
              <a:ext cx="71890" cy="23135"/>
            </a:xfrm>
            <a:custGeom>
              <a:avLst/>
              <a:gdLst/>
              <a:ahLst/>
              <a:cxnLst/>
              <a:rect l="l" t="t" r="r" b="b"/>
              <a:pathLst>
                <a:path w="2669" h="807" extrusionOk="0">
                  <a:moveTo>
                    <a:pt x="156" y="0"/>
                  </a:moveTo>
                  <a:cubicBezTo>
                    <a:pt x="62" y="0"/>
                    <a:pt x="0" y="63"/>
                    <a:pt x="0" y="156"/>
                  </a:cubicBezTo>
                  <a:lnTo>
                    <a:pt x="0" y="652"/>
                  </a:lnTo>
                  <a:cubicBezTo>
                    <a:pt x="0" y="714"/>
                    <a:pt x="62" y="807"/>
                    <a:pt x="156" y="807"/>
                  </a:cubicBezTo>
                  <a:lnTo>
                    <a:pt x="2513" y="807"/>
                  </a:lnTo>
                  <a:cubicBezTo>
                    <a:pt x="2606" y="807"/>
                    <a:pt x="2668" y="714"/>
                    <a:pt x="2668" y="652"/>
                  </a:cubicBezTo>
                  <a:lnTo>
                    <a:pt x="2668" y="156"/>
                  </a:lnTo>
                  <a:cubicBezTo>
                    <a:pt x="2668" y="63"/>
                    <a:pt x="2606" y="0"/>
                    <a:pt x="2513" y="0"/>
                  </a:cubicBezTo>
                  <a:close/>
                </a:path>
              </a:pathLst>
            </a:custGeom>
            <a:solidFill>
              <a:srgbClr val="C5C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68;p51">
              <a:extLst>
                <a:ext uri="{FF2B5EF4-FFF2-40B4-BE49-F238E27FC236}">
                  <a16:creationId xmlns:a16="http://schemas.microsoft.com/office/drawing/2014/main" id="{1B77E2EF-3AF2-4C52-AD1A-566A54114C9B}"/>
                </a:ext>
              </a:extLst>
            </p:cNvPr>
            <p:cNvSpPr/>
            <p:nvPr/>
          </p:nvSpPr>
          <p:spPr>
            <a:xfrm>
              <a:off x="3371084" y="4151185"/>
              <a:ext cx="71863" cy="23135"/>
            </a:xfrm>
            <a:custGeom>
              <a:avLst/>
              <a:gdLst/>
              <a:ahLst/>
              <a:cxnLst/>
              <a:rect l="l" t="t" r="r" b="b"/>
              <a:pathLst>
                <a:path w="2668" h="807" extrusionOk="0">
                  <a:moveTo>
                    <a:pt x="155" y="0"/>
                  </a:moveTo>
                  <a:cubicBezTo>
                    <a:pt x="62" y="0"/>
                    <a:pt x="0" y="63"/>
                    <a:pt x="0" y="156"/>
                  </a:cubicBezTo>
                  <a:lnTo>
                    <a:pt x="0" y="652"/>
                  </a:lnTo>
                  <a:cubicBezTo>
                    <a:pt x="0" y="714"/>
                    <a:pt x="62" y="807"/>
                    <a:pt x="155" y="807"/>
                  </a:cubicBezTo>
                  <a:lnTo>
                    <a:pt x="2513" y="807"/>
                  </a:lnTo>
                  <a:cubicBezTo>
                    <a:pt x="2606" y="807"/>
                    <a:pt x="2668" y="714"/>
                    <a:pt x="2668" y="652"/>
                  </a:cubicBezTo>
                  <a:lnTo>
                    <a:pt x="2668" y="156"/>
                  </a:lnTo>
                  <a:cubicBezTo>
                    <a:pt x="2668" y="63"/>
                    <a:pt x="2606" y="0"/>
                    <a:pt x="2513" y="0"/>
                  </a:cubicBezTo>
                  <a:close/>
                </a:path>
              </a:pathLst>
            </a:custGeom>
            <a:solidFill>
              <a:srgbClr val="C5C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69;p51">
              <a:extLst>
                <a:ext uri="{FF2B5EF4-FFF2-40B4-BE49-F238E27FC236}">
                  <a16:creationId xmlns:a16="http://schemas.microsoft.com/office/drawing/2014/main" id="{4EB58300-0CFE-42BA-998B-D6004CAE86C3}"/>
                </a:ext>
              </a:extLst>
            </p:cNvPr>
            <p:cNvSpPr/>
            <p:nvPr/>
          </p:nvSpPr>
          <p:spPr>
            <a:xfrm>
              <a:off x="3424550" y="4321929"/>
              <a:ext cx="86919" cy="96953"/>
            </a:xfrm>
            <a:custGeom>
              <a:avLst/>
              <a:gdLst/>
              <a:ahLst/>
              <a:cxnLst/>
              <a:rect l="l" t="t" r="r" b="b"/>
              <a:pathLst>
                <a:path w="3227" h="3382" extrusionOk="0">
                  <a:moveTo>
                    <a:pt x="249" y="0"/>
                  </a:moveTo>
                  <a:cubicBezTo>
                    <a:pt x="93" y="0"/>
                    <a:pt x="0" y="124"/>
                    <a:pt x="0" y="279"/>
                  </a:cubicBezTo>
                  <a:lnTo>
                    <a:pt x="0" y="3102"/>
                  </a:lnTo>
                  <a:cubicBezTo>
                    <a:pt x="0" y="3257"/>
                    <a:pt x="93" y="3381"/>
                    <a:pt x="249" y="3381"/>
                  </a:cubicBezTo>
                  <a:lnTo>
                    <a:pt x="2978" y="3381"/>
                  </a:lnTo>
                  <a:lnTo>
                    <a:pt x="2978" y="3350"/>
                  </a:lnTo>
                  <a:cubicBezTo>
                    <a:pt x="3102" y="3350"/>
                    <a:pt x="3226" y="3226"/>
                    <a:pt x="3226" y="3071"/>
                  </a:cubicBezTo>
                  <a:lnTo>
                    <a:pt x="3226" y="279"/>
                  </a:lnTo>
                  <a:cubicBezTo>
                    <a:pt x="3226" y="124"/>
                    <a:pt x="3102" y="0"/>
                    <a:pt x="2978" y="0"/>
                  </a:cubicBez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70;p51">
              <a:extLst>
                <a:ext uri="{FF2B5EF4-FFF2-40B4-BE49-F238E27FC236}">
                  <a16:creationId xmlns:a16="http://schemas.microsoft.com/office/drawing/2014/main" id="{A73347B2-B0FD-42D6-8D07-B216F1F75E19}"/>
                </a:ext>
              </a:extLst>
            </p:cNvPr>
            <p:cNvSpPr/>
            <p:nvPr/>
          </p:nvSpPr>
          <p:spPr>
            <a:xfrm>
              <a:off x="3497248" y="4321929"/>
              <a:ext cx="14222" cy="96065"/>
            </a:xfrm>
            <a:custGeom>
              <a:avLst/>
              <a:gdLst/>
              <a:ahLst/>
              <a:cxnLst/>
              <a:rect l="l" t="t" r="r" b="b"/>
              <a:pathLst>
                <a:path w="528" h="3351" extrusionOk="0">
                  <a:moveTo>
                    <a:pt x="248" y="0"/>
                  </a:moveTo>
                  <a:cubicBezTo>
                    <a:pt x="93" y="0"/>
                    <a:pt x="0" y="124"/>
                    <a:pt x="0" y="279"/>
                  </a:cubicBezTo>
                  <a:lnTo>
                    <a:pt x="0" y="3071"/>
                  </a:lnTo>
                  <a:cubicBezTo>
                    <a:pt x="0" y="3226"/>
                    <a:pt x="93" y="3350"/>
                    <a:pt x="248" y="3350"/>
                  </a:cubicBezTo>
                  <a:lnTo>
                    <a:pt x="279" y="3350"/>
                  </a:lnTo>
                  <a:cubicBezTo>
                    <a:pt x="403" y="3350"/>
                    <a:pt x="527" y="3226"/>
                    <a:pt x="527" y="3071"/>
                  </a:cubicBezTo>
                  <a:lnTo>
                    <a:pt x="527" y="279"/>
                  </a:lnTo>
                  <a:cubicBezTo>
                    <a:pt x="527" y="124"/>
                    <a:pt x="403" y="0"/>
                    <a:pt x="279" y="0"/>
                  </a:cubicBezTo>
                  <a:close/>
                </a:path>
              </a:pathLst>
            </a:custGeom>
            <a:solidFill>
              <a:srgbClr val="DD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1;p51">
              <a:extLst>
                <a:ext uri="{FF2B5EF4-FFF2-40B4-BE49-F238E27FC236}">
                  <a16:creationId xmlns:a16="http://schemas.microsoft.com/office/drawing/2014/main" id="{C1B7F14A-51BE-42B7-B330-EA1D753972E0}"/>
                </a:ext>
              </a:extLst>
            </p:cNvPr>
            <p:cNvSpPr/>
            <p:nvPr/>
          </p:nvSpPr>
          <p:spPr>
            <a:xfrm>
              <a:off x="3457142" y="4322818"/>
              <a:ext cx="21737" cy="32280"/>
            </a:xfrm>
            <a:custGeom>
              <a:avLst/>
              <a:gdLst/>
              <a:ahLst/>
              <a:cxnLst/>
              <a:rect l="l" t="t" r="r" b="b"/>
              <a:pathLst>
                <a:path w="807" h="1126" extrusionOk="0">
                  <a:moveTo>
                    <a:pt x="0" y="0"/>
                  </a:moveTo>
                  <a:lnTo>
                    <a:pt x="0" y="1024"/>
                  </a:lnTo>
                  <a:cubicBezTo>
                    <a:pt x="0" y="1074"/>
                    <a:pt x="62" y="1125"/>
                    <a:pt x="119" y="1125"/>
                  </a:cubicBezTo>
                  <a:cubicBezTo>
                    <a:pt x="131" y="1125"/>
                    <a:pt x="144" y="1123"/>
                    <a:pt x="155" y="1117"/>
                  </a:cubicBezTo>
                  <a:lnTo>
                    <a:pt x="341" y="1024"/>
                  </a:lnTo>
                  <a:cubicBezTo>
                    <a:pt x="357" y="1008"/>
                    <a:pt x="380" y="1001"/>
                    <a:pt x="403" y="1001"/>
                  </a:cubicBezTo>
                  <a:cubicBezTo>
                    <a:pt x="427" y="1001"/>
                    <a:pt x="450" y="1008"/>
                    <a:pt x="465" y="1024"/>
                  </a:cubicBezTo>
                  <a:lnTo>
                    <a:pt x="652" y="1117"/>
                  </a:lnTo>
                  <a:cubicBezTo>
                    <a:pt x="663" y="1123"/>
                    <a:pt x="675" y="1125"/>
                    <a:pt x="688" y="1125"/>
                  </a:cubicBezTo>
                  <a:cubicBezTo>
                    <a:pt x="745" y="1125"/>
                    <a:pt x="807" y="1074"/>
                    <a:pt x="807" y="1024"/>
                  </a:cubicBezTo>
                  <a:lnTo>
                    <a:pt x="807" y="0"/>
                  </a:ln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72;p51">
              <a:extLst>
                <a:ext uri="{FF2B5EF4-FFF2-40B4-BE49-F238E27FC236}">
                  <a16:creationId xmlns:a16="http://schemas.microsoft.com/office/drawing/2014/main" id="{8FC3B532-8BBB-4D22-B6F3-130EAC1E954D}"/>
                </a:ext>
              </a:extLst>
            </p:cNvPr>
            <p:cNvSpPr/>
            <p:nvPr/>
          </p:nvSpPr>
          <p:spPr>
            <a:xfrm>
              <a:off x="3337658" y="4321929"/>
              <a:ext cx="86919" cy="96953"/>
            </a:xfrm>
            <a:custGeom>
              <a:avLst/>
              <a:gdLst/>
              <a:ahLst/>
              <a:cxnLst/>
              <a:rect l="l" t="t" r="r" b="b"/>
              <a:pathLst>
                <a:path w="3227" h="3382" extrusionOk="0">
                  <a:moveTo>
                    <a:pt x="249" y="0"/>
                  </a:moveTo>
                  <a:cubicBezTo>
                    <a:pt x="124" y="0"/>
                    <a:pt x="0" y="124"/>
                    <a:pt x="0" y="279"/>
                  </a:cubicBezTo>
                  <a:lnTo>
                    <a:pt x="0" y="3102"/>
                  </a:lnTo>
                  <a:cubicBezTo>
                    <a:pt x="0" y="3257"/>
                    <a:pt x="124" y="3350"/>
                    <a:pt x="249" y="3381"/>
                  </a:cubicBezTo>
                  <a:lnTo>
                    <a:pt x="2978" y="3381"/>
                  </a:lnTo>
                  <a:lnTo>
                    <a:pt x="2978" y="3350"/>
                  </a:lnTo>
                  <a:cubicBezTo>
                    <a:pt x="3133" y="3350"/>
                    <a:pt x="3226" y="3226"/>
                    <a:pt x="3226" y="3071"/>
                  </a:cubicBezTo>
                  <a:lnTo>
                    <a:pt x="3226" y="279"/>
                  </a:lnTo>
                  <a:cubicBezTo>
                    <a:pt x="3226" y="124"/>
                    <a:pt x="3102" y="0"/>
                    <a:pt x="2978" y="0"/>
                  </a:cubicBez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73;p51">
              <a:extLst>
                <a:ext uri="{FF2B5EF4-FFF2-40B4-BE49-F238E27FC236}">
                  <a16:creationId xmlns:a16="http://schemas.microsoft.com/office/drawing/2014/main" id="{A9E4276F-3C59-47A5-BD87-571F6E7C3CB9}"/>
                </a:ext>
              </a:extLst>
            </p:cNvPr>
            <p:cNvSpPr/>
            <p:nvPr/>
          </p:nvSpPr>
          <p:spPr>
            <a:xfrm>
              <a:off x="3410356" y="4321929"/>
              <a:ext cx="14222" cy="96953"/>
            </a:xfrm>
            <a:custGeom>
              <a:avLst/>
              <a:gdLst/>
              <a:ahLst/>
              <a:cxnLst/>
              <a:rect l="l" t="t" r="r" b="b"/>
              <a:pathLst>
                <a:path w="528" h="3382" extrusionOk="0">
                  <a:moveTo>
                    <a:pt x="279" y="0"/>
                  </a:moveTo>
                  <a:lnTo>
                    <a:pt x="0" y="31"/>
                  </a:lnTo>
                  <a:lnTo>
                    <a:pt x="0" y="3381"/>
                  </a:lnTo>
                  <a:lnTo>
                    <a:pt x="279" y="3381"/>
                  </a:lnTo>
                  <a:cubicBezTo>
                    <a:pt x="434" y="3381"/>
                    <a:pt x="527" y="3257"/>
                    <a:pt x="527" y="3102"/>
                  </a:cubicBezTo>
                  <a:lnTo>
                    <a:pt x="527" y="279"/>
                  </a:lnTo>
                  <a:cubicBezTo>
                    <a:pt x="527" y="124"/>
                    <a:pt x="403" y="0"/>
                    <a:pt x="279" y="0"/>
                  </a:cubicBezTo>
                  <a:close/>
                </a:path>
              </a:pathLst>
            </a:custGeom>
            <a:solidFill>
              <a:srgbClr val="DD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474;p51">
              <a:extLst>
                <a:ext uri="{FF2B5EF4-FFF2-40B4-BE49-F238E27FC236}">
                  <a16:creationId xmlns:a16="http://schemas.microsoft.com/office/drawing/2014/main" id="{AB50B745-398F-4FEA-81F5-4177BD4C3277}"/>
                </a:ext>
              </a:extLst>
            </p:cNvPr>
            <p:cNvSpPr/>
            <p:nvPr/>
          </p:nvSpPr>
          <p:spPr>
            <a:xfrm>
              <a:off x="3370249" y="4322818"/>
              <a:ext cx="21737" cy="32280"/>
            </a:xfrm>
            <a:custGeom>
              <a:avLst/>
              <a:gdLst/>
              <a:ahLst/>
              <a:cxnLst/>
              <a:rect l="l" t="t" r="r" b="b"/>
              <a:pathLst>
                <a:path w="807" h="1126" extrusionOk="0">
                  <a:moveTo>
                    <a:pt x="0" y="0"/>
                  </a:moveTo>
                  <a:lnTo>
                    <a:pt x="0" y="1024"/>
                  </a:lnTo>
                  <a:cubicBezTo>
                    <a:pt x="0" y="1074"/>
                    <a:pt x="62" y="1125"/>
                    <a:pt x="119" y="1125"/>
                  </a:cubicBezTo>
                  <a:cubicBezTo>
                    <a:pt x="131" y="1125"/>
                    <a:pt x="144" y="1123"/>
                    <a:pt x="155" y="1117"/>
                  </a:cubicBezTo>
                  <a:lnTo>
                    <a:pt x="341" y="1024"/>
                  </a:lnTo>
                  <a:cubicBezTo>
                    <a:pt x="372" y="1008"/>
                    <a:pt x="396" y="1001"/>
                    <a:pt x="415" y="1001"/>
                  </a:cubicBezTo>
                  <a:cubicBezTo>
                    <a:pt x="434" y="1001"/>
                    <a:pt x="450" y="1008"/>
                    <a:pt x="465" y="1024"/>
                  </a:cubicBezTo>
                  <a:lnTo>
                    <a:pt x="683" y="1117"/>
                  </a:lnTo>
                  <a:cubicBezTo>
                    <a:pt x="694" y="1123"/>
                    <a:pt x="705" y="1125"/>
                    <a:pt x="716" y="1125"/>
                  </a:cubicBezTo>
                  <a:cubicBezTo>
                    <a:pt x="765" y="1125"/>
                    <a:pt x="807" y="1074"/>
                    <a:pt x="807" y="1024"/>
                  </a:cubicBezTo>
                  <a:lnTo>
                    <a:pt x="807" y="0"/>
                  </a:ln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475;p51">
              <a:extLst>
                <a:ext uri="{FF2B5EF4-FFF2-40B4-BE49-F238E27FC236}">
                  <a16:creationId xmlns:a16="http://schemas.microsoft.com/office/drawing/2014/main" id="{3EBABED2-0259-4A97-9167-219A6720A54A}"/>
                </a:ext>
              </a:extLst>
            </p:cNvPr>
            <p:cNvSpPr/>
            <p:nvPr/>
          </p:nvSpPr>
          <p:spPr>
            <a:xfrm>
              <a:off x="3487201" y="4386402"/>
              <a:ext cx="10909" cy="17344"/>
            </a:xfrm>
            <a:custGeom>
              <a:avLst/>
              <a:gdLst/>
              <a:ahLst/>
              <a:cxnLst/>
              <a:rect l="l" t="t" r="r" b="b"/>
              <a:pathLst>
                <a:path w="405" h="605" extrusionOk="0">
                  <a:moveTo>
                    <a:pt x="202" y="0"/>
                  </a:moveTo>
                  <a:cubicBezTo>
                    <a:pt x="117" y="0"/>
                    <a:pt x="32" y="47"/>
                    <a:pt x="1" y="140"/>
                  </a:cubicBezTo>
                  <a:lnTo>
                    <a:pt x="1" y="419"/>
                  </a:lnTo>
                  <a:cubicBezTo>
                    <a:pt x="1" y="512"/>
                    <a:pt x="94" y="605"/>
                    <a:pt x="187" y="605"/>
                  </a:cubicBezTo>
                  <a:cubicBezTo>
                    <a:pt x="311" y="605"/>
                    <a:pt x="404" y="512"/>
                    <a:pt x="404" y="419"/>
                  </a:cubicBezTo>
                  <a:lnTo>
                    <a:pt x="404" y="140"/>
                  </a:lnTo>
                  <a:cubicBezTo>
                    <a:pt x="373" y="47"/>
                    <a:pt x="288" y="0"/>
                    <a:pt x="202" y="0"/>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476;p51">
              <a:extLst>
                <a:ext uri="{FF2B5EF4-FFF2-40B4-BE49-F238E27FC236}">
                  <a16:creationId xmlns:a16="http://schemas.microsoft.com/office/drawing/2014/main" id="{570F9065-8AAF-43BB-9A9A-C5F828FE3789}"/>
                </a:ext>
              </a:extLst>
            </p:cNvPr>
            <p:cNvSpPr/>
            <p:nvPr/>
          </p:nvSpPr>
          <p:spPr>
            <a:xfrm>
              <a:off x="3467997" y="4386402"/>
              <a:ext cx="10882" cy="17344"/>
            </a:xfrm>
            <a:custGeom>
              <a:avLst/>
              <a:gdLst/>
              <a:ahLst/>
              <a:cxnLst/>
              <a:rect l="l" t="t" r="r" b="b"/>
              <a:pathLst>
                <a:path w="404" h="605" extrusionOk="0">
                  <a:moveTo>
                    <a:pt x="206" y="0"/>
                  </a:moveTo>
                  <a:cubicBezTo>
                    <a:pt x="124" y="0"/>
                    <a:pt x="47" y="47"/>
                    <a:pt x="31" y="140"/>
                  </a:cubicBezTo>
                  <a:lnTo>
                    <a:pt x="31" y="419"/>
                  </a:lnTo>
                  <a:cubicBezTo>
                    <a:pt x="0" y="512"/>
                    <a:pt x="93" y="605"/>
                    <a:pt x="218" y="605"/>
                  </a:cubicBezTo>
                  <a:cubicBezTo>
                    <a:pt x="311" y="605"/>
                    <a:pt x="404" y="512"/>
                    <a:pt x="404" y="419"/>
                  </a:cubicBezTo>
                  <a:lnTo>
                    <a:pt x="404" y="140"/>
                  </a:lnTo>
                  <a:cubicBezTo>
                    <a:pt x="373" y="47"/>
                    <a:pt x="287" y="0"/>
                    <a:pt x="206" y="0"/>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477;p51">
              <a:extLst>
                <a:ext uri="{FF2B5EF4-FFF2-40B4-BE49-F238E27FC236}">
                  <a16:creationId xmlns:a16="http://schemas.microsoft.com/office/drawing/2014/main" id="{F7668611-F6F6-4F8F-985F-ABA01A8DF50F}"/>
                </a:ext>
              </a:extLst>
            </p:cNvPr>
            <p:cNvSpPr/>
            <p:nvPr/>
          </p:nvSpPr>
          <p:spPr>
            <a:xfrm>
              <a:off x="3400309" y="4385714"/>
              <a:ext cx="11744" cy="18032"/>
            </a:xfrm>
            <a:custGeom>
              <a:avLst/>
              <a:gdLst/>
              <a:ahLst/>
              <a:cxnLst/>
              <a:rect l="l" t="t" r="r" b="b"/>
              <a:pathLst>
                <a:path w="436" h="629" extrusionOk="0">
                  <a:moveTo>
                    <a:pt x="218" y="1"/>
                  </a:moveTo>
                  <a:cubicBezTo>
                    <a:pt x="109" y="1"/>
                    <a:pt x="1" y="55"/>
                    <a:pt x="32" y="164"/>
                  </a:cubicBezTo>
                  <a:lnTo>
                    <a:pt x="32" y="443"/>
                  </a:lnTo>
                  <a:cubicBezTo>
                    <a:pt x="32" y="536"/>
                    <a:pt x="125" y="629"/>
                    <a:pt x="218" y="629"/>
                  </a:cubicBezTo>
                  <a:cubicBezTo>
                    <a:pt x="342" y="629"/>
                    <a:pt x="404" y="536"/>
                    <a:pt x="404" y="443"/>
                  </a:cubicBezTo>
                  <a:lnTo>
                    <a:pt x="404" y="164"/>
                  </a:lnTo>
                  <a:cubicBezTo>
                    <a:pt x="435" y="55"/>
                    <a:pt x="327" y="1"/>
                    <a:pt x="218" y="1"/>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478;p51">
              <a:extLst>
                <a:ext uri="{FF2B5EF4-FFF2-40B4-BE49-F238E27FC236}">
                  <a16:creationId xmlns:a16="http://schemas.microsoft.com/office/drawing/2014/main" id="{1435CDB8-D3A5-4D89-952D-9372D03A5838}"/>
                </a:ext>
              </a:extLst>
            </p:cNvPr>
            <p:cNvSpPr/>
            <p:nvPr/>
          </p:nvSpPr>
          <p:spPr>
            <a:xfrm>
              <a:off x="3381939" y="4386402"/>
              <a:ext cx="10047" cy="17344"/>
            </a:xfrm>
            <a:custGeom>
              <a:avLst/>
              <a:gdLst/>
              <a:ahLst/>
              <a:cxnLst/>
              <a:rect l="l" t="t" r="r" b="b"/>
              <a:pathLst>
                <a:path w="373" h="605" extrusionOk="0">
                  <a:moveTo>
                    <a:pt x="198" y="0"/>
                  </a:moveTo>
                  <a:cubicBezTo>
                    <a:pt x="117" y="0"/>
                    <a:pt x="31" y="47"/>
                    <a:pt x="0" y="140"/>
                  </a:cubicBezTo>
                  <a:lnTo>
                    <a:pt x="0" y="419"/>
                  </a:lnTo>
                  <a:cubicBezTo>
                    <a:pt x="0" y="512"/>
                    <a:pt x="93" y="605"/>
                    <a:pt x="187" y="605"/>
                  </a:cubicBezTo>
                  <a:cubicBezTo>
                    <a:pt x="280" y="605"/>
                    <a:pt x="373" y="512"/>
                    <a:pt x="373" y="419"/>
                  </a:cubicBezTo>
                  <a:lnTo>
                    <a:pt x="373" y="140"/>
                  </a:lnTo>
                  <a:cubicBezTo>
                    <a:pt x="357" y="47"/>
                    <a:pt x="280" y="0"/>
                    <a:pt x="198" y="0"/>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522;p34">
            <a:extLst>
              <a:ext uri="{FF2B5EF4-FFF2-40B4-BE49-F238E27FC236}">
                <a16:creationId xmlns:a16="http://schemas.microsoft.com/office/drawing/2014/main" id="{E1D9931D-D571-4754-80E2-ABE14E4A9A68}"/>
              </a:ext>
            </a:extLst>
          </p:cNvPr>
          <p:cNvGrpSpPr/>
          <p:nvPr/>
        </p:nvGrpSpPr>
        <p:grpSpPr>
          <a:xfrm flipH="1">
            <a:off x="7973789" y="3900952"/>
            <a:ext cx="915029" cy="843696"/>
            <a:chOff x="1338300" y="2032450"/>
            <a:chExt cx="1805425" cy="1290525"/>
          </a:xfrm>
        </p:grpSpPr>
        <p:sp>
          <p:nvSpPr>
            <p:cNvPr id="245" name="Google Shape;523;p34">
              <a:extLst>
                <a:ext uri="{FF2B5EF4-FFF2-40B4-BE49-F238E27FC236}">
                  <a16:creationId xmlns:a16="http://schemas.microsoft.com/office/drawing/2014/main" id="{BBB7B795-55B2-4D17-9A5F-BB32826D81E7}"/>
                </a:ext>
              </a:extLst>
            </p:cNvPr>
            <p:cNvSpPr/>
            <p:nvPr/>
          </p:nvSpPr>
          <p:spPr>
            <a:xfrm>
              <a:off x="1459025" y="2469650"/>
              <a:ext cx="1684700" cy="846425"/>
            </a:xfrm>
            <a:custGeom>
              <a:avLst/>
              <a:gdLst/>
              <a:ahLst/>
              <a:cxnLst/>
              <a:rect l="l" t="t" r="r" b="b"/>
              <a:pathLst>
                <a:path w="67388" h="33857" extrusionOk="0">
                  <a:moveTo>
                    <a:pt x="33030" y="1"/>
                  </a:moveTo>
                  <a:cubicBezTo>
                    <a:pt x="32261" y="172"/>
                    <a:pt x="31494" y="341"/>
                    <a:pt x="30725" y="514"/>
                  </a:cubicBezTo>
                  <a:cubicBezTo>
                    <a:pt x="28000" y="1120"/>
                    <a:pt x="25274" y="1725"/>
                    <a:pt x="22551" y="2328"/>
                  </a:cubicBezTo>
                  <a:cubicBezTo>
                    <a:pt x="20284" y="2832"/>
                    <a:pt x="18014" y="3617"/>
                    <a:pt x="15957" y="4702"/>
                  </a:cubicBezTo>
                  <a:cubicBezTo>
                    <a:pt x="14989" y="5214"/>
                    <a:pt x="14060" y="5781"/>
                    <a:pt x="13140" y="6368"/>
                  </a:cubicBezTo>
                  <a:cubicBezTo>
                    <a:pt x="12009" y="7091"/>
                    <a:pt x="10896" y="7841"/>
                    <a:pt x="9754" y="8557"/>
                  </a:cubicBezTo>
                  <a:cubicBezTo>
                    <a:pt x="8630" y="7513"/>
                    <a:pt x="7584" y="6274"/>
                    <a:pt x="6699" y="5020"/>
                  </a:cubicBezTo>
                  <a:cubicBezTo>
                    <a:pt x="5592" y="6795"/>
                    <a:pt x="4417" y="8554"/>
                    <a:pt x="3268" y="10323"/>
                  </a:cubicBezTo>
                  <a:cubicBezTo>
                    <a:pt x="2784" y="11069"/>
                    <a:pt x="2302" y="11819"/>
                    <a:pt x="1835" y="12572"/>
                  </a:cubicBezTo>
                  <a:cubicBezTo>
                    <a:pt x="0" y="15521"/>
                    <a:pt x="486" y="19539"/>
                    <a:pt x="2609" y="22290"/>
                  </a:cubicBezTo>
                  <a:cubicBezTo>
                    <a:pt x="4297" y="24477"/>
                    <a:pt x="7055" y="25756"/>
                    <a:pt x="9804" y="25756"/>
                  </a:cubicBezTo>
                  <a:cubicBezTo>
                    <a:pt x="10516" y="25756"/>
                    <a:pt x="11228" y="25670"/>
                    <a:pt x="11921" y="25492"/>
                  </a:cubicBezTo>
                  <a:cubicBezTo>
                    <a:pt x="13683" y="25041"/>
                    <a:pt x="15268" y="24061"/>
                    <a:pt x="16668" y="22899"/>
                  </a:cubicBezTo>
                  <a:lnTo>
                    <a:pt x="16668" y="22899"/>
                  </a:lnTo>
                  <a:cubicBezTo>
                    <a:pt x="16445" y="26545"/>
                    <a:pt x="16220" y="29908"/>
                    <a:pt x="15999" y="33555"/>
                  </a:cubicBezTo>
                  <a:lnTo>
                    <a:pt x="62929" y="33856"/>
                  </a:lnTo>
                  <a:cubicBezTo>
                    <a:pt x="67387" y="29012"/>
                    <a:pt x="63931" y="21941"/>
                    <a:pt x="62859" y="19694"/>
                  </a:cubicBezTo>
                  <a:cubicBezTo>
                    <a:pt x="61897" y="17672"/>
                    <a:pt x="60811" y="15633"/>
                    <a:pt x="59838" y="13616"/>
                  </a:cubicBezTo>
                  <a:cubicBezTo>
                    <a:pt x="57506" y="8784"/>
                    <a:pt x="52688" y="5646"/>
                    <a:pt x="47605" y="3930"/>
                  </a:cubicBezTo>
                  <a:cubicBezTo>
                    <a:pt x="45161" y="3108"/>
                    <a:pt x="42690" y="2295"/>
                    <a:pt x="40233" y="1478"/>
                  </a:cubicBezTo>
                  <a:cubicBezTo>
                    <a:pt x="39444" y="1217"/>
                    <a:pt x="38655" y="953"/>
                    <a:pt x="37870" y="687"/>
                  </a:cubicBezTo>
                  <a:cubicBezTo>
                    <a:pt x="37492" y="1581"/>
                    <a:pt x="36533" y="2186"/>
                    <a:pt x="35568" y="2186"/>
                  </a:cubicBezTo>
                  <a:cubicBezTo>
                    <a:pt x="35446" y="2186"/>
                    <a:pt x="35324" y="2176"/>
                    <a:pt x="35203" y="2156"/>
                  </a:cubicBezTo>
                  <a:cubicBezTo>
                    <a:pt x="34123" y="1977"/>
                    <a:pt x="33110" y="1091"/>
                    <a:pt x="33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24;p34">
              <a:extLst>
                <a:ext uri="{FF2B5EF4-FFF2-40B4-BE49-F238E27FC236}">
                  <a16:creationId xmlns:a16="http://schemas.microsoft.com/office/drawing/2014/main" id="{16551145-46C3-4AA2-B591-7757FEB7C74A}"/>
                </a:ext>
              </a:extLst>
            </p:cNvPr>
            <p:cNvSpPr/>
            <p:nvPr/>
          </p:nvSpPr>
          <p:spPr>
            <a:xfrm>
              <a:off x="2226200" y="2469675"/>
              <a:ext cx="238675" cy="125375"/>
            </a:xfrm>
            <a:custGeom>
              <a:avLst/>
              <a:gdLst/>
              <a:ahLst/>
              <a:cxnLst/>
              <a:rect l="l" t="t" r="r" b="b"/>
              <a:pathLst>
                <a:path w="9547" h="5015" extrusionOk="0">
                  <a:moveTo>
                    <a:pt x="2343" y="1"/>
                  </a:moveTo>
                  <a:cubicBezTo>
                    <a:pt x="1574" y="172"/>
                    <a:pt x="807" y="341"/>
                    <a:pt x="38" y="513"/>
                  </a:cubicBezTo>
                  <a:cubicBezTo>
                    <a:pt x="0" y="2070"/>
                    <a:pt x="890" y="3630"/>
                    <a:pt x="2255" y="4411"/>
                  </a:cubicBezTo>
                  <a:cubicBezTo>
                    <a:pt x="2966" y="4819"/>
                    <a:pt x="3781" y="5015"/>
                    <a:pt x="4600" y="5015"/>
                  </a:cubicBezTo>
                  <a:cubicBezTo>
                    <a:pt x="5566" y="5015"/>
                    <a:pt x="6538" y="4742"/>
                    <a:pt x="7352" y="4223"/>
                  </a:cubicBezTo>
                  <a:cubicBezTo>
                    <a:pt x="8359" y="3581"/>
                    <a:pt x="9117" y="2593"/>
                    <a:pt x="9546" y="1477"/>
                  </a:cubicBezTo>
                  <a:cubicBezTo>
                    <a:pt x="8757" y="1216"/>
                    <a:pt x="7968" y="952"/>
                    <a:pt x="7183" y="686"/>
                  </a:cubicBezTo>
                  <a:cubicBezTo>
                    <a:pt x="6805" y="1582"/>
                    <a:pt x="5845" y="2186"/>
                    <a:pt x="4879" y="2186"/>
                  </a:cubicBezTo>
                  <a:cubicBezTo>
                    <a:pt x="4758" y="2186"/>
                    <a:pt x="4636" y="2176"/>
                    <a:pt x="4516" y="2157"/>
                  </a:cubicBezTo>
                  <a:cubicBezTo>
                    <a:pt x="3436" y="1976"/>
                    <a:pt x="2423" y="1090"/>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25;p34">
              <a:extLst>
                <a:ext uri="{FF2B5EF4-FFF2-40B4-BE49-F238E27FC236}">
                  <a16:creationId xmlns:a16="http://schemas.microsoft.com/office/drawing/2014/main" id="{176B809F-D09D-4C29-8F42-FA3AF486C45B}"/>
                </a:ext>
              </a:extLst>
            </p:cNvPr>
            <p:cNvSpPr/>
            <p:nvPr/>
          </p:nvSpPr>
          <p:spPr>
            <a:xfrm>
              <a:off x="1540700" y="2595150"/>
              <a:ext cx="304550" cy="311450"/>
            </a:xfrm>
            <a:custGeom>
              <a:avLst/>
              <a:gdLst/>
              <a:ahLst/>
              <a:cxnLst/>
              <a:rect l="l" t="t" r="r" b="b"/>
              <a:pathLst>
                <a:path w="12182" h="12458" extrusionOk="0">
                  <a:moveTo>
                    <a:pt x="3432" y="0"/>
                  </a:moveTo>
                  <a:cubicBezTo>
                    <a:pt x="2325" y="1775"/>
                    <a:pt x="1150" y="3534"/>
                    <a:pt x="1" y="5303"/>
                  </a:cubicBezTo>
                  <a:cubicBezTo>
                    <a:pt x="250" y="7674"/>
                    <a:pt x="1577" y="9943"/>
                    <a:pt x="3592" y="11235"/>
                  </a:cubicBezTo>
                  <a:cubicBezTo>
                    <a:pt x="4862" y="12050"/>
                    <a:pt x="6369" y="12458"/>
                    <a:pt x="7876" y="12458"/>
                  </a:cubicBezTo>
                  <a:cubicBezTo>
                    <a:pt x="9392" y="12458"/>
                    <a:pt x="10908" y="12045"/>
                    <a:pt x="12181" y="11221"/>
                  </a:cubicBezTo>
                  <a:cubicBezTo>
                    <a:pt x="11435" y="7939"/>
                    <a:pt x="10652" y="4644"/>
                    <a:pt x="9873" y="1348"/>
                  </a:cubicBezTo>
                  <a:cubicBezTo>
                    <a:pt x="8742" y="2071"/>
                    <a:pt x="7629" y="2821"/>
                    <a:pt x="6487" y="3537"/>
                  </a:cubicBezTo>
                  <a:cubicBezTo>
                    <a:pt x="5363" y="2493"/>
                    <a:pt x="4317" y="1254"/>
                    <a:pt x="3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26;p34">
              <a:extLst>
                <a:ext uri="{FF2B5EF4-FFF2-40B4-BE49-F238E27FC236}">
                  <a16:creationId xmlns:a16="http://schemas.microsoft.com/office/drawing/2014/main" id="{D30A3310-60FB-47A9-B507-7B7189898B2C}"/>
                </a:ext>
              </a:extLst>
            </p:cNvPr>
            <p:cNvSpPr/>
            <p:nvPr/>
          </p:nvSpPr>
          <p:spPr>
            <a:xfrm>
              <a:off x="2453900" y="2827325"/>
              <a:ext cx="215675" cy="57150"/>
            </a:xfrm>
            <a:custGeom>
              <a:avLst/>
              <a:gdLst/>
              <a:ahLst/>
              <a:cxnLst/>
              <a:rect l="l" t="t" r="r" b="b"/>
              <a:pathLst>
                <a:path w="8627" h="2286" extrusionOk="0">
                  <a:moveTo>
                    <a:pt x="134" y="1"/>
                  </a:moveTo>
                  <a:lnTo>
                    <a:pt x="0" y="1551"/>
                  </a:lnTo>
                  <a:lnTo>
                    <a:pt x="8468" y="2286"/>
                  </a:lnTo>
                  <a:lnTo>
                    <a:pt x="8626" y="653"/>
                  </a:lnTo>
                  <a:lnTo>
                    <a:pt x="1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27;p34">
              <a:extLst>
                <a:ext uri="{FF2B5EF4-FFF2-40B4-BE49-F238E27FC236}">
                  <a16:creationId xmlns:a16="http://schemas.microsoft.com/office/drawing/2014/main" id="{01D778A4-F54A-409B-8BAA-328BEE3B00CB}"/>
                </a:ext>
              </a:extLst>
            </p:cNvPr>
            <p:cNvSpPr/>
            <p:nvPr/>
          </p:nvSpPr>
          <p:spPr>
            <a:xfrm>
              <a:off x="2442800" y="2862975"/>
              <a:ext cx="221050" cy="258300"/>
            </a:xfrm>
            <a:custGeom>
              <a:avLst/>
              <a:gdLst/>
              <a:ahLst/>
              <a:cxnLst/>
              <a:rect l="l" t="t" r="r" b="b"/>
              <a:pathLst>
                <a:path w="8842" h="10332" fill="none" extrusionOk="0">
                  <a:moveTo>
                    <a:pt x="8842" y="945"/>
                  </a:moveTo>
                  <a:cubicBezTo>
                    <a:pt x="8659" y="2891"/>
                    <a:pt x="8447" y="4853"/>
                    <a:pt x="8264" y="6800"/>
                  </a:cubicBezTo>
                  <a:cubicBezTo>
                    <a:pt x="6867" y="8042"/>
                    <a:pt x="5431" y="9090"/>
                    <a:pt x="4035" y="10331"/>
                  </a:cubicBezTo>
                  <a:cubicBezTo>
                    <a:pt x="2735" y="8914"/>
                    <a:pt x="1299" y="7352"/>
                    <a:pt x="0" y="5935"/>
                  </a:cubicBezTo>
                  <a:cubicBezTo>
                    <a:pt x="126" y="3956"/>
                    <a:pt x="252" y="1978"/>
                    <a:pt x="377" y="0"/>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28;p34">
              <a:extLst>
                <a:ext uri="{FF2B5EF4-FFF2-40B4-BE49-F238E27FC236}">
                  <a16:creationId xmlns:a16="http://schemas.microsoft.com/office/drawing/2014/main" id="{3B9F80CD-F200-47F5-A08D-6C55B1CE0468}"/>
                </a:ext>
              </a:extLst>
            </p:cNvPr>
            <p:cNvSpPr/>
            <p:nvPr/>
          </p:nvSpPr>
          <p:spPr>
            <a:xfrm>
              <a:off x="2449450" y="2620375"/>
              <a:ext cx="304700" cy="695375"/>
            </a:xfrm>
            <a:custGeom>
              <a:avLst/>
              <a:gdLst/>
              <a:ahLst/>
              <a:cxnLst/>
              <a:rect l="l" t="t" r="r" b="b"/>
              <a:pathLst>
                <a:path w="12188" h="27815" fill="none" extrusionOk="0">
                  <a:moveTo>
                    <a:pt x="12188" y="0"/>
                  </a:moveTo>
                  <a:cubicBezTo>
                    <a:pt x="12066" y="5903"/>
                    <a:pt x="11945" y="11806"/>
                    <a:pt x="11825" y="17710"/>
                  </a:cubicBezTo>
                  <a:cubicBezTo>
                    <a:pt x="7767" y="20925"/>
                    <a:pt x="3819" y="24320"/>
                    <a:pt x="1" y="27814"/>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29;p34">
              <a:extLst>
                <a:ext uri="{FF2B5EF4-FFF2-40B4-BE49-F238E27FC236}">
                  <a16:creationId xmlns:a16="http://schemas.microsoft.com/office/drawing/2014/main" id="{4076C468-7F3C-4C0A-A29B-8B7FFB3E45D1}"/>
                </a:ext>
              </a:extLst>
            </p:cNvPr>
            <p:cNvSpPr/>
            <p:nvPr/>
          </p:nvSpPr>
          <p:spPr>
            <a:xfrm>
              <a:off x="2744300" y="3065250"/>
              <a:ext cx="50600" cy="9650"/>
            </a:xfrm>
            <a:custGeom>
              <a:avLst/>
              <a:gdLst/>
              <a:ahLst/>
              <a:cxnLst/>
              <a:rect l="l" t="t" r="r" b="b"/>
              <a:pathLst>
                <a:path w="2024" h="386" fill="none" extrusionOk="0">
                  <a:moveTo>
                    <a:pt x="0" y="1"/>
                  </a:moveTo>
                  <a:lnTo>
                    <a:pt x="2024" y="385"/>
                  </a:ln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30;p34">
              <a:extLst>
                <a:ext uri="{FF2B5EF4-FFF2-40B4-BE49-F238E27FC236}">
                  <a16:creationId xmlns:a16="http://schemas.microsoft.com/office/drawing/2014/main" id="{FB07F1DD-C0A7-4025-8ADC-02F0F24D4D1E}"/>
                </a:ext>
              </a:extLst>
            </p:cNvPr>
            <p:cNvSpPr/>
            <p:nvPr/>
          </p:nvSpPr>
          <p:spPr>
            <a:xfrm>
              <a:off x="2292050" y="2540400"/>
              <a:ext cx="52850" cy="776850"/>
            </a:xfrm>
            <a:custGeom>
              <a:avLst/>
              <a:gdLst/>
              <a:ahLst/>
              <a:cxnLst/>
              <a:rect l="l" t="t" r="r" b="b"/>
              <a:pathLst>
                <a:path w="2114" h="31074" fill="none" extrusionOk="0">
                  <a:moveTo>
                    <a:pt x="2114" y="0"/>
                  </a:moveTo>
                  <a:cubicBezTo>
                    <a:pt x="1409" y="10358"/>
                    <a:pt x="705" y="20716"/>
                    <a:pt x="0" y="31073"/>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31;p34">
              <a:extLst>
                <a:ext uri="{FF2B5EF4-FFF2-40B4-BE49-F238E27FC236}">
                  <a16:creationId xmlns:a16="http://schemas.microsoft.com/office/drawing/2014/main" id="{0A92EB3D-9C81-4B02-A957-0555CEAE07CB}"/>
                </a:ext>
              </a:extLst>
            </p:cNvPr>
            <p:cNvSpPr/>
            <p:nvPr/>
          </p:nvSpPr>
          <p:spPr>
            <a:xfrm>
              <a:off x="1929200" y="2546200"/>
              <a:ext cx="62425" cy="316675"/>
            </a:xfrm>
            <a:custGeom>
              <a:avLst/>
              <a:gdLst/>
              <a:ahLst/>
              <a:cxnLst/>
              <a:rect l="l" t="t" r="r" b="b"/>
              <a:pathLst>
                <a:path w="2497" h="12667" fill="none" extrusionOk="0">
                  <a:moveTo>
                    <a:pt x="2336" y="1"/>
                  </a:moveTo>
                  <a:cubicBezTo>
                    <a:pt x="2496" y="4342"/>
                    <a:pt x="1699" y="8667"/>
                    <a:pt x="0" y="12666"/>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32;p34">
              <a:extLst>
                <a:ext uri="{FF2B5EF4-FFF2-40B4-BE49-F238E27FC236}">
                  <a16:creationId xmlns:a16="http://schemas.microsoft.com/office/drawing/2014/main" id="{E3C6225F-9E2B-42F4-9197-8E1121DCD61E}"/>
                </a:ext>
              </a:extLst>
            </p:cNvPr>
            <p:cNvSpPr/>
            <p:nvPr/>
          </p:nvSpPr>
          <p:spPr>
            <a:xfrm>
              <a:off x="1662325" y="2303675"/>
              <a:ext cx="437900" cy="1019300"/>
            </a:xfrm>
            <a:custGeom>
              <a:avLst/>
              <a:gdLst/>
              <a:ahLst/>
              <a:cxnLst/>
              <a:rect l="l" t="t" r="r" b="b"/>
              <a:pathLst>
                <a:path w="17516" h="40772" extrusionOk="0">
                  <a:moveTo>
                    <a:pt x="4579" y="0"/>
                  </a:moveTo>
                  <a:lnTo>
                    <a:pt x="0" y="1347"/>
                  </a:lnTo>
                  <a:lnTo>
                    <a:pt x="10482" y="40772"/>
                  </a:lnTo>
                  <a:lnTo>
                    <a:pt x="17515" y="40100"/>
                  </a:lnTo>
                  <a:lnTo>
                    <a:pt x="4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33;p34">
              <a:extLst>
                <a:ext uri="{FF2B5EF4-FFF2-40B4-BE49-F238E27FC236}">
                  <a16:creationId xmlns:a16="http://schemas.microsoft.com/office/drawing/2014/main" id="{30A9376C-3B7F-40B6-9335-8A89B6D034BD}"/>
                </a:ext>
              </a:extLst>
            </p:cNvPr>
            <p:cNvSpPr/>
            <p:nvPr/>
          </p:nvSpPr>
          <p:spPr>
            <a:xfrm>
              <a:off x="1338300" y="2032450"/>
              <a:ext cx="768000" cy="393700"/>
            </a:xfrm>
            <a:custGeom>
              <a:avLst/>
              <a:gdLst/>
              <a:ahLst/>
              <a:cxnLst/>
              <a:rect l="l" t="t" r="r" b="b"/>
              <a:pathLst>
                <a:path w="30720" h="15748" extrusionOk="0">
                  <a:moveTo>
                    <a:pt x="26972" y="0"/>
                  </a:moveTo>
                  <a:cubicBezTo>
                    <a:pt x="26860" y="0"/>
                    <a:pt x="26747" y="25"/>
                    <a:pt x="26639" y="79"/>
                  </a:cubicBezTo>
                  <a:lnTo>
                    <a:pt x="22627" y="2082"/>
                  </a:lnTo>
                  <a:cubicBezTo>
                    <a:pt x="22286" y="2253"/>
                    <a:pt x="22116" y="2644"/>
                    <a:pt x="22223" y="3010"/>
                  </a:cubicBezTo>
                  <a:lnTo>
                    <a:pt x="22259" y="3134"/>
                  </a:lnTo>
                  <a:cubicBezTo>
                    <a:pt x="22382" y="3551"/>
                    <a:pt x="22142" y="3989"/>
                    <a:pt x="21725" y="4112"/>
                  </a:cubicBezTo>
                  <a:lnTo>
                    <a:pt x="21138" y="4285"/>
                  </a:lnTo>
                  <a:cubicBezTo>
                    <a:pt x="21064" y="4307"/>
                    <a:pt x="20989" y="4317"/>
                    <a:pt x="20915" y="4317"/>
                  </a:cubicBezTo>
                  <a:cubicBezTo>
                    <a:pt x="20574" y="4317"/>
                    <a:pt x="20259" y="4094"/>
                    <a:pt x="20158" y="3751"/>
                  </a:cubicBezTo>
                  <a:cubicBezTo>
                    <a:pt x="20058" y="3407"/>
                    <a:pt x="19743" y="3185"/>
                    <a:pt x="19403" y="3185"/>
                  </a:cubicBezTo>
                  <a:cubicBezTo>
                    <a:pt x="19329" y="3185"/>
                    <a:pt x="19254" y="3195"/>
                    <a:pt x="19179" y="3217"/>
                  </a:cubicBezTo>
                  <a:lnTo>
                    <a:pt x="6603" y="6914"/>
                  </a:lnTo>
                  <a:cubicBezTo>
                    <a:pt x="2613" y="8087"/>
                    <a:pt x="696" y="10634"/>
                    <a:pt x="183" y="12976"/>
                  </a:cubicBezTo>
                  <a:cubicBezTo>
                    <a:pt x="0" y="13810"/>
                    <a:pt x="629" y="14604"/>
                    <a:pt x="1480" y="14658"/>
                  </a:cubicBezTo>
                  <a:cubicBezTo>
                    <a:pt x="1509" y="14660"/>
                    <a:pt x="1538" y="14661"/>
                    <a:pt x="1567" y="14661"/>
                  </a:cubicBezTo>
                  <a:cubicBezTo>
                    <a:pt x="2088" y="14661"/>
                    <a:pt x="2554" y="14360"/>
                    <a:pt x="2818" y="13902"/>
                  </a:cubicBezTo>
                  <a:cubicBezTo>
                    <a:pt x="3584" y="12580"/>
                    <a:pt x="5366" y="11922"/>
                    <a:pt x="6703" y="11606"/>
                  </a:cubicBezTo>
                  <a:cubicBezTo>
                    <a:pt x="6803" y="11582"/>
                    <a:pt x="6903" y="11571"/>
                    <a:pt x="7001" y="11571"/>
                  </a:cubicBezTo>
                  <a:cubicBezTo>
                    <a:pt x="7566" y="11571"/>
                    <a:pt x="8082" y="11946"/>
                    <a:pt x="8248" y="12510"/>
                  </a:cubicBezTo>
                  <a:lnTo>
                    <a:pt x="8991" y="15031"/>
                  </a:lnTo>
                  <a:cubicBezTo>
                    <a:pt x="9118" y="15465"/>
                    <a:pt x="9515" y="15747"/>
                    <a:pt x="9947" y="15747"/>
                  </a:cubicBezTo>
                  <a:cubicBezTo>
                    <a:pt x="10040" y="15747"/>
                    <a:pt x="10135" y="15734"/>
                    <a:pt x="10230" y="15706"/>
                  </a:cubicBezTo>
                  <a:lnTo>
                    <a:pt x="21848" y="12290"/>
                  </a:lnTo>
                  <a:cubicBezTo>
                    <a:pt x="22265" y="12168"/>
                    <a:pt x="22505" y="11729"/>
                    <a:pt x="22382" y="11311"/>
                  </a:cubicBezTo>
                  <a:cubicBezTo>
                    <a:pt x="22259" y="10894"/>
                    <a:pt x="22499" y="10455"/>
                    <a:pt x="22917" y="10333"/>
                  </a:cubicBezTo>
                  <a:lnTo>
                    <a:pt x="23503" y="10160"/>
                  </a:lnTo>
                  <a:cubicBezTo>
                    <a:pt x="23577" y="10138"/>
                    <a:pt x="23653" y="10128"/>
                    <a:pt x="23726" y="10128"/>
                  </a:cubicBezTo>
                  <a:cubicBezTo>
                    <a:pt x="24068" y="10128"/>
                    <a:pt x="24382" y="10351"/>
                    <a:pt x="24483" y="10694"/>
                  </a:cubicBezTo>
                  <a:lnTo>
                    <a:pt x="24534" y="10871"/>
                  </a:lnTo>
                  <a:cubicBezTo>
                    <a:pt x="24634" y="11207"/>
                    <a:pt x="24943" y="11437"/>
                    <a:pt x="25292" y="11437"/>
                  </a:cubicBezTo>
                  <a:cubicBezTo>
                    <a:pt x="25298" y="11437"/>
                    <a:pt x="25304" y="11437"/>
                    <a:pt x="25310" y="11437"/>
                  </a:cubicBezTo>
                  <a:lnTo>
                    <a:pt x="29882" y="11329"/>
                  </a:lnTo>
                  <a:cubicBezTo>
                    <a:pt x="30373" y="11318"/>
                    <a:pt x="30720" y="10842"/>
                    <a:pt x="30582" y="10371"/>
                  </a:cubicBezTo>
                  <a:lnTo>
                    <a:pt x="27691" y="537"/>
                  </a:lnTo>
                  <a:cubicBezTo>
                    <a:pt x="27593" y="206"/>
                    <a:pt x="27291" y="0"/>
                    <a:pt x="26972" y="0"/>
                  </a:cubicBezTo>
                  <a:close/>
                </a:path>
              </a:pathLst>
            </a:custGeom>
            <a:solidFill>
              <a:srgbClr val="3C5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34;p34">
              <a:extLst>
                <a:ext uri="{FF2B5EF4-FFF2-40B4-BE49-F238E27FC236}">
                  <a16:creationId xmlns:a16="http://schemas.microsoft.com/office/drawing/2014/main" id="{7D3F458F-9201-4655-9879-D1267262ED2B}"/>
                </a:ext>
              </a:extLst>
            </p:cNvPr>
            <p:cNvSpPr/>
            <p:nvPr/>
          </p:nvSpPr>
          <p:spPr>
            <a:xfrm>
              <a:off x="1847875" y="2150675"/>
              <a:ext cx="39225" cy="128275"/>
            </a:xfrm>
            <a:custGeom>
              <a:avLst/>
              <a:gdLst/>
              <a:ahLst/>
              <a:cxnLst/>
              <a:rect l="l" t="t" r="r" b="b"/>
              <a:pathLst>
                <a:path w="1569" h="5131" fill="none" extrusionOk="0">
                  <a:moveTo>
                    <a:pt x="1" y="0"/>
                  </a:moveTo>
                  <a:lnTo>
                    <a:pt x="1569" y="5130"/>
                  </a:ln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35;p34">
              <a:extLst>
                <a:ext uri="{FF2B5EF4-FFF2-40B4-BE49-F238E27FC236}">
                  <a16:creationId xmlns:a16="http://schemas.microsoft.com/office/drawing/2014/main" id="{7B1F9623-D81C-4DF0-97BA-50C5DAA04CDB}"/>
                </a:ext>
              </a:extLst>
            </p:cNvPr>
            <p:cNvSpPr/>
            <p:nvPr/>
          </p:nvSpPr>
          <p:spPr>
            <a:xfrm>
              <a:off x="1900925" y="2142425"/>
              <a:ext cx="31750" cy="121275"/>
            </a:xfrm>
            <a:custGeom>
              <a:avLst/>
              <a:gdLst/>
              <a:ahLst/>
              <a:cxnLst/>
              <a:rect l="l" t="t" r="r" b="b"/>
              <a:pathLst>
                <a:path w="1270" h="4851" fill="none" extrusionOk="0">
                  <a:moveTo>
                    <a:pt x="0" y="0"/>
                  </a:moveTo>
                  <a:cubicBezTo>
                    <a:pt x="423" y="1616"/>
                    <a:pt x="846" y="3234"/>
                    <a:pt x="1270" y="4851"/>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36;p34">
              <a:extLst>
                <a:ext uri="{FF2B5EF4-FFF2-40B4-BE49-F238E27FC236}">
                  <a16:creationId xmlns:a16="http://schemas.microsoft.com/office/drawing/2014/main" id="{DBACA02D-3D73-424D-AEE5-A8B39EFC36DC}"/>
                </a:ext>
              </a:extLst>
            </p:cNvPr>
            <p:cNvSpPr/>
            <p:nvPr/>
          </p:nvSpPr>
          <p:spPr>
            <a:xfrm>
              <a:off x="1426400" y="2230900"/>
              <a:ext cx="65075" cy="40800"/>
            </a:xfrm>
            <a:custGeom>
              <a:avLst/>
              <a:gdLst/>
              <a:ahLst/>
              <a:cxnLst/>
              <a:rect l="l" t="t" r="r" b="b"/>
              <a:pathLst>
                <a:path w="2603" h="1632" fill="none" extrusionOk="0">
                  <a:moveTo>
                    <a:pt x="0" y="1632"/>
                  </a:moveTo>
                  <a:cubicBezTo>
                    <a:pt x="658" y="808"/>
                    <a:pt x="1576" y="233"/>
                    <a:pt x="2603" y="0"/>
                  </a:cubicBezTo>
                </a:path>
              </a:pathLst>
            </a:custGeom>
            <a:noFill/>
            <a:ln w="6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37;p34">
              <a:extLst>
                <a:ext uri="{FF2B5EF4-FFF2-40B4-BE49-F238E27FC236}">
                  <a16:creationId xmlns:a16="http://schemas.microsoft.com/office/drawing/2014/main" id="{9C0EB254-F7AE-4E6C-A8A6-81213C51CD9D}"/>
                </a:ext>
              </a:extLst>
            </p:cNvPr>
            <p:cNvSpPr/>
            <p:nvPr/>
          </p:nvSpPr>
          <p:spPr>
            <a:xfrm>
              <a:off x="1921675" y="2057225"/>
              <a:ext cx="82425" cy="41300"/>
            </a:xfrm>
            <a:custGeom>
              <a:avLst/>
              <a:gdLst/>
              <a:ahLst/>
              <a:cxnLst/>
              <a:rect l="l" t="t" r="r" b="b"/>
              <a:pathLst>
                <a:path w="3297" h="1652" fill="none" extrusionOk="0">
                  <a:moveTo>
                    <a:pt x="1" y="1651"/>
                  </a:moveTo>
                  <a:lnTo>
                    <a:pt x="3296" y="1"/>
                  </a:lnTo>
                </a:path>
              </a:pathLst>
            </a:custGeom>
            <a:noFill/>
            <a:ln w="6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38;p34">
              <a:extLst>
                <a:ext uri="{FF2B5EF4-FFF2-40B4-BE49-F238E27FC236}">
                  <a16:creationId xmlns:a16="http://schemas.microsoft.com/office/drawing/2014/main" id="{B72AFAE1-E85E-4BCF-BFCB-84BE8A72796C}"/>
                </a:ext>
              </a:extLst>
            </p:cNvPr>
            <p:cNvSpPr/>
            <p:nvPr/>
          </p:nvSpPr>
          <p:spPr>
            <a:xfrm>
              <a:off x="1600350" y="2484750"/>
              <a:ext cx="362600" cy="350500"/>
            </a:xfrm>
            <a:custGeom>
              <a:avLst/>
              <a:gdLst/>
              <a:ahLst/>
              <a:cxnLst/>
              <a:rect l="l" t="t" r="r" b="b"/>
              <a:pathLst>
                <a:path w="14504" h="14020" extrusionOk="0">
                  <a:moveTo>
                    <a:pt x="10899" y="1"/>
                  </a:moveTo>
                  <a:cubicBezTo>
                    <a:pt x="7534" y="680"/>
                    <a:pt x="4234" y="2259"/>
                    <a:pt x="1644" y="4511"/>
                  </a:cubicBezTo>
                  <a:cubicBezTo>
                    <a:pt x="298" y="5683"/>
                    <a:pt x="0" y="7765"/>
                    <a:pt x="305" y="9523"/>
                  </a:cubicBezTo>
                  <a:cubicBezTo>
                    <a:pt x="609" y="11281"/>
                    <a:pt x="1786" y="12889"/>
                    <a:pt x="3412" y="13621"/>
                  </a:cubicBezTo>
                  <a:cubicBezTo>
                    <a:pt x="4023" y="13896"/>
                    <a:pt x="4686" y="14019"/>
                    <a:pt x="5358" y="14019"/>
                  </a:cubicBezTo>
                  <a:cubicBezTo>
                    <a:pt x="6478" y="14019"/>
                    <a:pt x="7623" y="13679"/>
                    <a:pt x="8596" y="13134"/>
                  </a:cubicBezTo>
                  <a:cubicBezTo>
                    <a:pt x="10363" y="12143"/>
                    <a:pt x="12422" y="11482"/>
                    <a:pt x="13925" y="10125"/>
                  </a:cubicBezTo>
                  <a:cubicBezTo>
                    <a:pt x="14244" y="9834"/>
                    <a:pt x="14439" y="9434"/>
                    <a:pt x="14472" y="9005"/>
                  </a:cubicBezTo>
                  <a:cubicBezTo>
                    <a:pt x="14503" y="8580"/>
                    <a:pt x="14317" y="8101"/>
                    <a:pt x="14046" y="7774"/>
                  </a:cubicBezTo>
                  <a:cubicBezTo>
                    <a:pt x="14395" y="7322"/>
                    <a:pt x="14504" y="6695"/>
                    <a:pt x="14330" y="6152"/>
                  </a:cubicBezTo>
                  <a:cubicBezTo>
                    <a:pt x="14156" y="5608"/>
                    <a:pt x="13736" y="5187"/>
                    <a:pt x="13189" y="5023"/>
                  </a:cubicBezTo>
                  <a:cubicBezTo>
                    <a:pt x="13453" y="4536"/>
                    <a:pt x="13506" y="3962"/>
                    <a:pt x="13336" y="3435"/>
                  </a:cubicBezTo>
                  <a:cubicBezTo>
                    <a:pt x="13165" y="2916"/>
                    <a:pt x="12739" y="2513"/>
                    <a:pt x="12240" y="2286"/>
                  </a:cubicBezTo>
                  <a:cubicBezTo>
                    <a:pt x="12664" y="1267"/>
                    <a:pt x="11994" y="127"/>
                    <a:pt x="10899" y="1"/>
                  </a:cubicBezTo>
                  <a:close/>
                </a:path>
              </a:pathLst>
            </a:custGeom>
            <a:solidFill>
              <a:srgbClr val="E69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39;p34">
              <a:extLst>
                <a:ext uri="{FF2B5EF4-FFF2-40B4-BE49-F238E27FC236}">
                  <a16:creationId xmlns:a16="http://schemas.microsoft.com/office/drawing/2014/main" id="{FA36A44F-0E04-461A-A5F0-45E577E5AD27}"/>
                </a:ext>
              </a:extLst>
            </p:cNvPr>
            <p:cNvSpPr/>
            <p:nvPr/>
          </p:nvSpPr>
          <p:spPr>
            <a:xfrm>
              <a:off x="1831550" y="2542925"/>
              <a:ext cx="78850" cy="19050"/>
            </a:xfrm>
            <a:custGeom>
              <a:avLst/>
              <a:gdLst/>
              <a:ahLst/>
              <a:cxnLst/>
              <a:rect l="l" t="t" r="r" b="b"/>
              <a:pathLst>
                <a:path w="3154" h="762" fill="none" extrusionOk="0">
                  <a:moveTo>
                    <a:pt x="0" y="761"/>
                  </a:moveTo>
                  <a:lnTo>
                    <a:pt x="3154" y="1"/>
                  </a:ln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40;p34">
              <a:extLst>
                <a:ext uri="{FF2B5EF4-FFF2-40B4-BE49-F238E27FC236}">
                  <a16:creationId xmlns:a16="http://schemas.microsoft.com/office/drawing/2014/main" id="{EF922DD1-255E-414F-985F-97678DD8BB49}"/>
                </a:ext>
              </a:extLst>
            </p:cNvPr>
            <p:cNvSpPr/>
            <p:nvPr/>
          </p:nvSpPr>
          <p:spPr>
            <a:xfrm>
              <a:off x="1857325" y="2606875"/>
              <a:ext cx="73525" cy="23200"/>
            </a:xfrm>
            <a:custGeom>
              <a:avLst/>
              <a:gdLst/>
              <a:ahLst/>
              <a:cxnLst/>
              <a:rect l="l" t="t" r="r" b="b"/>
              <a:pathLst>
                <a:path w="2941" h="928" fill="none" extrusionOk="0">
                  <a:moveTo>
                    <a:pt x="0" y="928"/>
                  </a:moveTo>
                  <a:lnTo>
                    <a:pt x="2940" y="1"/>
                  </a:ln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41;p34">
              <a:extLst>
                <a:ext uri="{FF2B5EF4-FFF2-40B4-BE49-F238E27FC236}">
                  <a16:creationId xmlns:a16="http://schemas.microsoft.com/office/drawing/2014/main" id="{DCB5B4E9-F149-4FE3-84F0-13D6F693996A}"/>
                </a:ext>
              </a:extLst>
            </p:cNvPr>
            <p:cNvSpPr/>
            <p:nvPr/>
          </p:nvSpPr>
          <p:spPr>
            <a:xfrm>
              <a:off x="1875175" y="2680100"/>
              <a:ext cx="75750" cy="23550"/>
            </a:xfrm>
            <a:custGeom>
              <a:avLst/>
              <a:gdLst/>
              <a:ahLst/>
              <a:cxnLst/>
              <a:rect l="l" t="t" r="r" b="b"/>
              <a:pathLst>
                <a:path w="3030" h="942" fill="none" extrusionOk="0">
                  <a:moveTo>
                    <a:pt x="1" y="941"/>
                  </a:moveTo>
                  <a:lnTo>
                    <a:pt x="3030" y="1"/>
                  </a:ln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42;p34">
              <a:extLst>
                <a:ext uri="{FF2B5EF4-FFF2-40B4-BE49-F238E27FC236}">
                  <a16:creationId xmlns:a16="http://schemas.microsoft.com/office/drawing/2014/main" id="{43F3FD2C-A5DC-4B3D-8618-1ABFDB7B070D}"/>
                </a:ext>
              </a:extLst>
            </p:cNvPr>
            <p:cNvSpPr/>
            <p:nvPr/>
          </p:nvSpPr>
          <p:spPr>
            <a:xfrm>
              <a:off x="2221900" y="2270475"/>
              <a:ext cx="271975" cy="118475"/>
            </a:xfrm>
            <a:custGeom>
              <a:avLst/>
              <a:gdLst/>
              <a:ahLst/>
              <a:cxnLst/>
              <a:rect l="l" t="t" r="r" b="b"/>
              <a:pathLst>
                <a:path w="10879" h="4739" extrusionOk="0">
                  <a:moveTo>
                    <a:pt x="10214" y="1"/>
                  </a:moveTo>
                  <a:lnTo>
                    <a:pt x="408" y="2971"/>
                  </a:lnTo>
                  <a:cubicBezTo>
                    <a:pt x="1" y="3603"/>
                    <a:pt x="266" y="4451"/>
                    <a:pt x="962" y="4738"/>
                  </a:cubicBezTo>
                  <a:cubicBezTo>
                    <a:pt x="2961" y="4331"/>
                    <a:pt x="4933" y="3740"/>
                    <a:pt x="6745" y="2803"/>
                  </a:cubicBezTo>
                  <a:cubicBezTo>
                    <a:pt x="7532" y="2398"/>
                    <a:pt x="8357" y="1931"/>
                    <a:pt x="9228" y="1931"/>
                  </a:cubicBezTo>
                  <a:cubicBezTo>
                    <a:pt x="9313" y="1931"/>
                    <a:pt x="9399" y="1936"/>
                    <a:pt x="9486" y="1945"/>
                  </a:cubicBezTo>
                  <a:cubicBezTo>
                    <a:pt x="9527" y="1950"/>
                    <a:pt x="9568" y="1952"/>
                    <a:pt x="9609" y="1952"/>
                  </a:cubicBezTo>
                  <a:cubicBezTo>
                    <a:pt x="10068" y="1952"/>
                    <a:pt x="10565" y="1685"/>
                    <a:pt x="10715" y="1259"/>
                  </a:cubicBezTo>
                  <a:cubicBezTo>
                    <a:pt x="10879" y="794"/>
                    <a:pt x="10653" y="225"/>
                    <a:pt x="10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43;p34">
              <a:extLst>
                <a:ext uri="{FF2B5EF4-FFF2-40B4-BE49-F238E27FC236}">
                  <a16:creationId xmlns:a16="http://schemas.microsoft.com/office/drawing/2014/main" id="{5EF2DD40-9AFE-435C-832C-A5B963EB9EA9}"/>
                </a:ext>
              </a:extLst>
            </p:cNvPr>
            <p:cNvSpPr/>
            <p:nvPr/>
          </p:nvSpPr>
          <p:spPr>
            <a:xfrm>
              <a:off x="2224675" y="2293775"/>
              <a:ext cx="263675" cy="248975"/>
            </a:xfrm>
            <a:custGeom>
              <a:avLst/>
              <a:gdLst/>
              <a:ahLst/>
              <a:cxnLst/>
              <a:rect l="l" t="t" r="r" b="b"/>
              <a:pathLst>
                <a:path w="10547" h="9959" extrusionOk="0">
                  <a:moveTo>
                    <a:pt x="7305" y="0"/>
                  </a:moveTo>
                  <a:cubicBezTo>
                    <a:pt x="6278" y="302"/>
                    <a:pt x="5309" y="667"/>
                    <a:pt x="4281" y="969"/>
                  </a:cubicBezTo>
                  <a:cubicBezTo>
                    <a:pt x="4378" y="1272"/>
                    <a:pt x="4325" y="1606"/>
                    <a:pt x="4137" y="1864"/>
                  </a:cubicBezTo>
                  <a:cubicBezTo>
                    <a:pt x="3956" y="2108"/>
                    <a:pt x="3703" y="2232"/>
                    <a:pt x="3403" y="2232"/>
                  </a:cubicBezTo>
                  <a:cubicBezTo>
                    <a:pt x="3393" y="2232"/>
                    <a:pt x="3382" y="2232"/>
                    <a:pt x="3372" y="2232"/>
                  </a:cubicBezTo>
                  <a:cubicBezTo>
                    <a:pt x="3368" y="2553"/>
                    <a:pt x="3023" y="2847"/>
                    <a:pt x="2701" y="2847"/>
                  </a:cubicBezTo>
                  <a:cubicBezTo>
                    <a:pt x="2695" y="2847"/>
                    <a:pt x="2689" y="2847"/>
                    <a:pt x="2682" y="2846"/>
                  </a:cubicBezTo>
                  <a:cubicBezTo>
                    <a:pt x="2479" y="2626"/>
                    <a:pt x="2276" y="2430"/>
                    <a:pt x="2073" y="2209"/>
                  </a:cubicBezTo>
                  <a:cubicBezTo>
                    <a:pt x="1350" y="2245"/>
                    <a:pt x="659" y="2692"/>
                    <a:pt x="329" y="3338"/>
                  </a:cubicBezTo>
                  <a:cubicBezTo>
                    <a:pt x="0" y="3984"/>
                    <a:pt x="43" y="4805"/>
                    <a:pt x="439" y="5412"/>
                  </a:cubicBezTo>
                  <a:cubicBezTo>
                    <a:pt x="815" y="5989"/>
                    <a:pt x="1495" y="6352"/>
                    <a:pt x="2182" y="6352"/>
                  </a:cubicBezTo>
                  <a:cubicBezTo>
                    <a:pt x="2220" y="6352"/>
                    <a:pt x="2257" y="6351"/>
                    <a:pt x="2294" y="6349"/>
                  </a:cubicBezTo>
                  <a:lnTo>
                    <a:pt x="2294" y="6349"/>
                  </a:lnTo>
                  <a:cubicBezTo>
                    <a:pt x="2233" y="6698"/>
                    <a:pt x="2139" y="7108"/>
                    <a:pt x="2079" y="7457"/>
                  </a:cubicBezTo>
                  <a:cubicBezTo>
                    <a:pt x="1867" y="8691"/>
                    <a:pt x="3349" y="9768"/>
                    <a:pt x="4588" y="9936"/>
                  </a:cubicBezTo>
                  <a:cubicBezTo>
                    <a:pt x="4699" y="9952"/>
                    <a:pt x="4812" y="9959"/>
                    <a:pt x="4928" y="9959"/>
                  </a:cubicBezTo>
                  <a:cubicBezTo>
                    <a:pt x="6107" y="9959"/>
                    <a:pt x="7470" y="9194"/>
                    <a:pt x="7650" y="8068"/>
                  </a:cubicBezTo>
                  <a:cubicBezTo>
                    <a:pt x="7698" y="7767"/>
                    <a:pt x="7758" y="7438"/>
                    <a:pt x="7806" y="7136"/>
                  </a:cubicBezTo>
                  <a:cubicBezTo>
                    <a:pt x="8724" y="6874"/>
                    <a:pt x="9526" y="6231"/>
                    <a:pt x="9982" y="5390"/>
                  </a:cubicBezTo>
                  <a:cubicBezTo>
                    <a:pt x="10436" y="4551"/>
                    <a:pt x="10547" y="3556"/>
                    <a:pt x="10264" y="2645"/>
                  </a:cubicBezTo>
                  <a:cubicBezTo>
                    <a:pt x="10068" y="2012"/>
                    <a:pt x="9937" y="1446"/>
                    <a:pt x="9742" y="814"/>
                  </a:cubicBezTo>
                  <a:cubicBezTo>
                    <a:pt x="9698" y="824"/>
                    <a:pt x="9651" y="829"/>
                    <a:pt x="9603" y="829"/>
                  </a:cubicBezTo>
                  <a:cubicBezTo>
                    <a:pt x="9394" y="829"/>
                    <a:pt x="9168" y="733"/>
                    <a:pt x="9100" y="549"/>
                  </a:cubicBezTo>
                  <a:cubicBezTo>
                    <a:pt x="8895" y="682"/>
                    <a:pt x="8658" y="751"/>
                    <a:pt x="8419" y="751"/>
                  </a:cubicBezTo>
                  <a:cubicBezTo>
                    <a:pt x="8303" y="751"/>
                    <a:pt x="8187" y="735"/>
                    <a:pt x="8074" y="702"/>
                  </a:cubicBezTo>
                  <a:cubicBezTo>
                    <a:pt x="7731" y="602"/>
                    <a:pt x="7447" y="328"/>
                    <a:pt x="7305" y="0"/>
                  </a:cubicBezTo>
                  <a:close/>
                </a:path>
              </a:pathLst>
            </a:custGeom>
            <a:solidFill>
              <a:srgbClr val="E69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44;p34">
              <a:extLst>
                <a:ext uri="{FF2B5EF4-FFF2-40B4-BE49-F238E27FC236}">
                  <a16:creationId xmlns:a16="http://schemas.microsoft.com/office/drawing/2014/main" id="{58C81A39-52C9-46AD-8214-C82CEC23E871}"/>
                </a:ext>
              </a:extLst>
            </p:cNvPr>
            <p:cNvSpPr/>
            <p:nvPr/>
          </p:nvSpPr>
          <p:spPr>
            <a:xfrm>
              <a:off x="2358950" y="2355350"/>
              <a:ext cx="16175" cy="13875"/>
            </a:xfrm>
            <a:custGeom>
              <a:avLst/>
              <a:gdLst/>
              <a:ahLst/>
              <a:cxnLst/>
              <a:rect l="l" t="t" r="r" b="b"/>
              <a:pathLst>
                <a:path w="647" h="555" extrusionOk="0">
                  <a:moveTo>
                    <a:pt x="368" y="1"/>
                  </a:moveTo>
                  <a:cubicBezTo>
                    <a:pt x="300" y="1"/>
                    <a:pt x="230" y="26"/>
                    <a:pt x="174" y="83"/>
                  </a:cubicBezTo>
                  <a:cubicBezTo>
                    <a:pt x="0" y="257"/>
                    <a:pt x="123" y="555"/>
                    <a:pt x="370" y="555"/>
                  </a:cubicBezTo>
                  <a:cubicBezTo>
                    <a:pt x="523" y="555"/>
                    <a:pt x="646" y="430"/>
                    <a:pt x="646" y="278"/>
                  </a:cubicBezTo>
                  <a:cubicBezTo>
                    <a:pt x="646" y="111"/>
                    <a:pt x="510" y="1"/>
                    <a:pt x="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45;p34">
              <a:extLst>
                <a:ext uri="{FF2B5EF4-FFF2-40B4-BE49-F238E27FC236}">
                  <a16:creationId xmlns:a16="http://schemas.microsoft.com/office/drawing/2014/main" id="{EE37334B-614C-4C07-9A78-B3E214B23204}"/>
                </a:ext>
              </a:extLst>
            </p:cNvPr>
            <p:cNvSpPr/>
            <p:nvPr/>
          </p:nvSpPr>
          <p:spPr>
            <a:xfrm>
              <a:off x="2441050" y="2332250"/>
              <a:ext cx="16200" cy="13875"/>
            </a:xfrm>
            <a:custGeom>
              <a:avLst/>
              <a:gdLst/>
              <a:ahLst/>
              <a:cxnLst/>
              <a:rect l="l" t="t" r="r" b="b"/>
              <a:pathLst>
                <a:path w="648" h="555" extrusionOk="0">
                  <a:moveTo>
                    <a:pt x="369" y="0"/>
                  </a:moveTo>
                  <a:cubicBezTo>
                    <a:pt x="300" y="0"/>
                    <a:pt x="231" y="26"/>
                    <a:pt x="174" y="82"/>
                  </a:cubicBezTo>
                  <a:cubicBezTo>
                    <a:pt x="0" y="256"/>
                    <a:pt x="123" y="555"/>
                    <a:pt x="371" y="555"/>
                  </a:cubicBezTo>
                  <a:cubicBezTo>
                    <a:pt x="523" y="555"/>
                    <a:pt x="648" y="430"/>
                    <a:pt x="648" y="278"/>
                  </a:cubicBezTo>
                  <a:cubicBezTo>
                    <a:pt x="648" y="111"/>
                    <a:pt x="511"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46;p34">
              <a:extLst>
                <a:ext uri="{FF2B5EF4-FFF2-40B4-BE49-F238E27FC236}">
                  <a16:creationId xmlns:a16="http://schemas.microsoft.com/office/drawing/2014/main" id="{00176022-3704-4AFB-A6A6-97AA0CB29071}"/>
                </a:ext>
              </a:extLst>
            </p:cNvPr>
            <p:cNvSpPr/>
            <p:nvPr/>
          </p:nvSpPr>
          <p:spPr>
            <a:xfrm>
              <a:off x="2253325" y="2388175"/>
              <a:ext cx="23550" cy="8450"/>
            </a:xfrm>
            <a:custGeom>
              <a:avLst/>
              <a:gdLst/>
              <a:ahLst/>
              <a:cxnLst/>
              <a:rect l="l" t="t" r="r" b="b"/>
              <a:pathLst>
                <a:path w="942" h="338" fill="none" extrusionOk="0">
                  <a:moveTo>
                    <a:pt x="0" y="1"/>
                  </a:moveTo>
                  <a:lnTo>
                    <a:pt x="941" y="337"/>
                  </a:ln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47;p34">
              <a:extLst>
                <a:ext uri="{FF2B5EF4-FFF2-40B4-BE49-F238E27FC236}">
                  <a16:creationId xmlns:a16="http://schemas.microsoft.com/office/drawing/2014/main" id="{ED9FB4B1-7B19-457D-B127-664C3CAF1C8C}"/>
                </a:ext>
              </a:extLst>
            </p:cNvPr>
            <p:cNvSpPr/>
            <p:nvPr/>
          </p:nvSpPr>
          <p:spPr>
            <a:xfrm>
              <a:off x="2415050" y="2349025"/>
              <a:ext cx="11050" cy="26525"/>
            </a:xfrm>
            <a:custGeom>
              <a:avLst/>
              <a:gdLst/>
              <a:ahLst/>
              <a:cxnLst/>
              <a:rect l="l" t="t" r="r" b="b"/>
              <a:pathLst>
                <a:path w="442" h="1061" fill="none" extrusionOk="0">
                  <a:moveTo>
                    <a:pt x="1" y="0"/>
                  </a:moveTo>
                  <a:lnTo>
                    <a:pt x="441" y="969"/>
                  </a:lnTo>
                  <a:lnTo>
                    <a:pt x="51" y="1060"/>
                  </a:ln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48;p34">
              <a:extLst>
                <a:ext uri="{FF2B5EF4-FFF2-40B4-BE49-F238E27FC236}">
                  <a16:creationId xmlns:a16="http://schemas.microsoft.com/office/drawing/2014/main" id="{A6CDFB7B-8FF0-4333-A1C4-DA24B3A6BD33}"/>
                </a:ext>
              </a:extLst>
            </p:cNvPr>
            <p:cNvSpPr/>
            <p:nvPr/>
          </p:nvSpPr>
          <p:spPr>
            <a:xfrm>
              <a:off x="2382250" y="2386750"/>
              <a:ext cx="18900" cy="12475"/>
            </a:xfrm>
            <a:custGeom>
              <a:avLst/>
              <a:gdLst/>
              <a:ahLst/>
              <a:cxnLst/>
              <a:rect l="l" t="t" r="r" b="b"/>
              <a:pathLst>
                <a:path w="756" h="499" fill="none" extrusionOk="0">
                  <a:moveTo>
                    <a:pt x="56" y="1"/>
                  </a:moveTo>
                  <a:cubicBezTo>
                    <a:pt x="0" y="187"/>
                    <a:pt x="128" y="410"/>
                    <a:pt x="320" y="454"/>
                  </a:cubicBezTo>
                  <a:cubicBezTo>
                    <a:pt x="510" y="498"/>
                    <a:pt x="724" y="355"/>
                    <a:pt x="755" y="162"/>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49;p34">
              <a:extLst>
                <a:ext uri="{FF2B5EF4-FFF2-40B4-BE49-F238E27FC236}">
                  <a16:creationId xmlns:a16="http://schemas.microsoft.com/office/drawing/2014/main" id="{A2BC7A7E-C4AE-4852-993B-B1C74905EB07}"/>
                </a:ext>
              </a:extLst>
            </p:cNvPr>
            <p:cNvSpPr/>
            <p:nvPr/>
          </p:nvSpPr>
          <p:spPr>
            <a:xfrm>
              <a:off x="2345900" y="2317700"/>
              <a:ext cx="35525" cy="18150"/>
            </a:xfrm>
            <a:custGeom>
              <a:avLst/>
              <a:gdLst/>
              <a:ahLst/>
              <a:cxnLst/>
              <a:rect l="l" t="t" r="r" b="b"/>
              <a:pathLst>
                <a:path w="1421" h="726" fill="none" extrusionOk="0">
                  <a:moveTo>
                    <a:pt x="0" y="725"/>
                  </a:moveTo>
                  <a:cubicBezTo>
                    <a:pt x="268" y="210"/>
                    <a:pt x="897" y="0"/>
                    <a:pt x="1421" y="252"/>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50;p34">
              <a:extLst>
                <a:ext uri="{FF2B5EF4-FFF2-40B4-BE49-F238E27FC236}">
                  <a16:creationId xmlns:a16="http://schemas.microsoft.com/office/drawing/2014/main" id="{84340E7E-A680-4F65-82F7-1D8A3AF06EC0}"/>
                </a:ext>
              </a:extLst>
            </p:cNvPr>
            <p:cNvSpPr/>
            <p:nvPr/>
          </p:nvSpPr>
          <p:spPr>
            <a:xfrm>
              <a:off x="2409525" y="2300175"/>
              <a:ext cx="27425" cy="21925"/>
            </a:xfrm>
            <a:custGeom>
              <a:avLst/>
              <a:gdLst/>
              <a:ahLst/>
              <a:cxnLst/>
              <a:rect l="l" t="t" r="r" b="b"/>
              <a:pathLst>
                <a:path w="1097" h="877" fill="none" extrusionOk="0">
                  <a:moveTo>
                    <a:pt x="1" y="1"/>
                  </a:moveTo>
                  <a:cubicBezTo>
                    <a:pt x="95" y="519"/>
                    <a:pt x="573" y="877"/>
                    <a:pt x="1096" y="818"/>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51;p34">
              <a:extLst>
                <a:ext uri="{FF2B5EF4-FFF2-40B4-BE49-F238E27FC236}">
                  <a16:creationId xmlns:a16="http://schemas.microsoft.com/office/drawing/2014/main" id="{3EE2C17B-1ABA-4830-90DD-F9954A4BAE18}"/>
                </a:ext>
              </a:extLst>
            </p:cNvPr>
            <p:cNvSpPr/>
            <p:nvPr/>
          </p:nvSpPr>
          <p:spPr>
            <a:xfrm>
              <a:off x="2346350" y="2468900"/>
              <a:ext cx="76700" cy="11375"/>
            </a:xfrm>
            <a:custGeom>
              <a:avLst/>
              <a:gdLst/>
              <a:ahLst/>
              <a:cxnLst/>
              <a:rect l="l" t="t" r="r" b="b"/>
              <a:pathLst>
                <a:path w="3068" h="455" fill="none" extrusionOk="0">
                  <a:moveTo>
                    <a:pt x="0" y="0"/>
                  </a:moveTo>
                  <a:cubicBezTo>
                    <a:pt x="975" y="400"/>
                    <a:pt x="2057" y="455"/>
                    <a:pt x="3067" y="154"/>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52;p34">
              <a:extLst>
                <a:ext uri="{FF2B5EF4-FFF2-40B4-BE49-F238E27FC236}">
                  <a16:creationId xmlns:a16="http://schemas.microsoft.com/office/drawing/2014/main" id="{AB59F502-A49F-48AF-995F-5DA806CE5626}"/>
                </a:ext>
              </a:extLst>
            </p:cNvPr>
            <p:cNvSpPr/>
            <p:nvPr/>
          </p:nvSpPr>
          <p:spPr>
            <a:xfrm>
              <a:off x="2279150" y="2453425"/>
              <a:ext cx="17075" cy="125"/>
            </a:xfrm>
            <a:custGeom>
              <a:avLst/>
              <a:gdLst/>
              <a:ahLst/>
              <a:cxnLst/>
              <a:rect l="l" t="t" r="r" b="b"/>
              <a:pathLst>
                <a:path w="683" h="5" fill="none" extrusionOk="0">
                  <a:moveTo>
                    <a:pt x="1" y="1"/>
                  </a:moveTo>
                  <a:lnTo>
                    <a:pt x="682" y="5"/>
                  </a:ln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53;p34">
              <a:extLst>
                <a:ext uri="{FF2B5EF4-FFF2-40B4-BE49-F238E27FC236}">
                  <a16:creationId xmlns:a16="http://schemas.microsoft.com/office/drawing/2014/main" id="{CE068D6F-ED01-4AFF-BC97-1ED9035EF712}"/>
                </a:ext>
              </a:extLst>
            </p:cNvPr>
            <p:cNvSpPr/>
            <p:nvPr/>
          </p:nvSpPr>
          <p:spPr>
            <a:xfrm>
              <a:off x="2213675" y="2178875"/>
              <a:ext cx="317400" cy="176800"/>
            </a:xfrm>
            <a:custGeom>
              <a:avLst/>
              <a:gdLst/>
              <a:ahLst/>
              <a:cxnLst/>
              <a:rect l="l" t="t" r="r" b="b"/>
              <a:pathLst>
                <a:path w="12696" h="7072" extrusionOk="0">
                  <a:moveTo>
                    <a:pt x="5671" y="0"/>
                  </a:moveTo>
                  <a:cubicBezTo>
                    <a:pt x="4042" y="0"/>
                    <a:pt x="2423" y="777"/>
                    <a:pt x="1419" y="2062"/>
                  </a:cubicBezTo>
                  <a:cubicBezTo>
                    <a:pt x="333" y="3454"/>
                    <a:pt x="1" y="5399"/>
                    <a:pt x="562" y="7072"/>
                  </a:cubicBezTo>
                  <a:lnTo>
                    <a:pt x="12406" y="3734"/>
                  </a:lnTo>
                  <a:cubicBezTo>
                    <a:pt x="12696" y="3652"/>
                    <a:pt x="12680" y="3235"/>
                    <a:pt x="12385" y="3176"/>
                  </a:cubicBezTo>
                  <a:lnTo>
                    <a:pt x="10346" y="2766"/>
                  </a:lnTo>
                  <a:cubicBezTo>
                    <a:pt x="9490" y="1221"/>
                    <a:pt x="7831" y="154"/>
                    <a:pt x="6071" y="16"/>
                  </a:cubicBezTo>
                  <a:cubicBezTo>
                    <a:pt x="5938" y="5"/>
                    <a:pt x="5805" y="0"/>
                    <a:pt x="5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54;p34">
              <a:extLst>
                <a:ext uri="{FF2B5EF4-FFF2-40B4-BE49-F238E27FC236}">
                  <a16:creationId xmlns:a16="http://schemas.microsoft.com/office/drawing/2014/main" id="{28A1BCB5-2DB5-4D85-AC41-6984C95D5793}"/>
                </a:ext>
              </a:extLst>
            </p:cNvPr>
            <p:cNvSpPr/>
            <p:nvPr/>
          </p:nvSpPr>
          <p:spPr>
            <a:xfrm>
              <a:off x="2232000" y="2249825"/>
              <a:ext cx="239700" cy="96650"/>
            </a:xfrm>
            <a:custGeom>
              <a:avLst/>
              <a:gdLst/>
              <a:ahLst/>
              <a:cxnLst/>
              <a:rect l="l" t="t" r="r" b="b"/>
              <a:pathLst>
                <a:path w="9588" h="3866" fill="none" extrusionOk="0">
                  <a:moveTo>
                    <a:pt x="0" y="3866"/>
                  </a:moveTo>
                  <a:lnTo>
                    <a:pt x="9587" y="0"/>
                  </a:ln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55;p34">
              <a:extLst>
                <a:ext uri="{FF2B5EF4-FFF2-40B4-BE49-F238E27FC236}">
                  <a16:creationId xmlns:a16="http://schemas.microsoft.com/office/drawing/2014/main" id="{DB30D71C-6C00-4633-AE62-A0E9A0C0CB3C}"/>
                </a:ext>
              </a:extLst>
            </p:cNvPr>
            <p:cNvSpPr/>
            <p:nvPr/>
          </p:nvSpPr>
          <p:spPr>
            <a:xfrm>
              <a:off x="2271625" y="2193425"/>
              <a:ext cx="132850" cy="80250"/>
            </a:xfrm>
            <a:custGeom>
              <a:avLst/>
              <a:gdLst/>
              <a:ahLst/>
              <a:cxnLst/>
              <a:rect l="l" t="t" r="r" b="b"/>
              <a:pathLst>
                <a:path w="5314" h="3210" fill="none" extrusionOk="0">
                  <a:moveTo>
                    <a:pt x="1" y="589"/>
                  </a:moveTo>
                  <a:cubicBezTo>
                    <a:pt x="2179" y="0"/>
                    <a:pt x="4455" y="1122"/>
                    <a:pt x="5314" y="3209"/>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56;p34">
              <a:extLst>
                <a:ext uri="{FF2B5EF4-FFF2-40B4-BE49-F238E27FC236}">
                  <a16:creationId xmlns:a16="http://schemas.microsoft.com/office/drawing/2014/main" id="{C089A733-58CE-45C5-A087-E870CACB3741}"/>
                </a:ext>
              </a:extLst>
            </p:cNvPr>
            <p:cNvSpPr/>
            <p:nvPr/>
          </p:nvSpPr>
          <p:spPr>
            <a:xfrm>
              <a:off x="2328575" y="2179875"/>
              <a:ext cx="119575" cy="79525"/>
            </a:xfrm>
            <a:custGeom>
              <a:avLst/>
              <a:gdLst/>
              <a:ahLst/>
              <a:cxnLst/>
              <a:rect l="l" t="t" r="r" b="b"/>
              <a:pathLst>
                <a:path w="4783" h="3181" fill="none" extrusionOk="0">
                  <a:moveTo>
                    <a:pt x="0" y="52"/>
                  </a:moveTo>
                  <a:cubicBezTo>
                    <a:pt x="2090" y="0"/>
                    <a:pt x="3993" y="1246"/>
                    <a:pt x="4782" y="3180"/>
                  </a:cubicBezTo>
                </a:path>
              </a:pathLst>
            </a:custGeom>
            <a:noFill/>
            <a:ln w="69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81" name="Google Shape;1181;p44"/>
          <p:cNvSpPr/>
          <p:nvPr/>
        </p:nvSpPr>
        <p:spPr>
          <a:xfrm rot="-2774206" flipH="1">
            <a:off x="7080054" y="4367096"/>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rot="-2774158" flipH="1">
            <a:off x="5441584" y="802359"/>
            <a:ext cx="184273" cy="212872"/>
          </a:xfrm>
          <a:custGeom>
            <a:avLst/>
            <a:gdLst/>
            <a:ahLst/>
            <a:cxnLst/>
            <a:rect l="l" t="t" r="r" b="b"/>
            <a:pathLst>
              <a:path w="1539" h="1779" extrusionOk="0">
                <a:moveTo>
                  <a:pt x="0" y="1"/>
                </a:moveTo>
                <a:lnTo>
                  <a:pt x="0" y="1778"/>
                </a:lnTo>
                <a:lnTo>
                  <a:pt x="1539" y="889"/>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rot="-2774206" flipH="1">
            <a:off x="5493538" y="4069266"/>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4"/>
          <p:cNvSpPr/>
          <p:nvPr/>
        </p:nvSpPr>
        <p:spPr>
          <a:xfrm rot="-2774206" flipH="1">
            <a:off x="2758213" y="436709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4"/>
          <p:cNvSpPr/>
          <p:nvPr/>
        </p:nvSpPr>
        <p:spPr>
          <a:xfrm rot="-2774206" flipH="1">
            <a:off x="8286538" y="2692141"/>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rot="-2774206" flipH="1">
            <a:off x="1771463" y="765629"/>
            <a:ext cx="71316" cy="60906"/>
          </a:xfrm>
          <a:custGeom>
            <a:avLst/>
            <a:gdLst/>
            <a:ahLst/>
            <a:cxnLst/>
            <a:rect l="l" t="t" r="r" b="b"/>
            <a:pathLst>
              <a:path w="596" h="509" extrusionOk="0">
                <a:moveTo>
                  <a:pt x="257" y="1"/>
                </a:moveTo>
                <a:cubicBezTo>
                  <a:pt x="126" y="1"/>
                  <a:pt x="1" y="102"/>
                  <a:pt x="1" y="254"/>
                </a:cubicBezTo>
                <a:cubicBezTo>
                  <a:pt x="2" y="395"/>
                  <a:pt x="115" y="508"/>
                  <a:pt x="255" y="508"/>
                </a:cubicBezTo>
                <a:cubicBezTo>
                  <a:pt x="481" y="508"/>
                  <a:pt x="595" y="235"/>
                  <a:pt x="435" y="76"/>
                </a:cubicBezTo>
                <a:cubicBezTo>
                  <a:pt x="383" y="24"/>
                  <a:pt x="320" y="1"/>
                  <a:pt x="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4" descr="Top Steam Train Animated Gifs Stickers for Android &amp;amp; iOS | Gfycat">
            <a:extLst>
              <a:ext uri="{FF2B5EF4-FFF2-40B4-BE49-F238E27FC236}">
                <a16:creationId xmlns:a16="http://schemas.microsoft.com/office/drawing/2014/main" id="{F044CE38-42E0-4540-031A-03B5E79ABB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13" b="8862"/>
          <a:stretch/>
        </p:blipFill>
        <p:spPr bwMode="auto">
          <a:xfrm>
            <a:off x="1387925" y="3767546"/>
            <a:ext cx="2248520" cy="1292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DEAF6D9-E7D3-34FF-E697-BC6F87979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549" y="4042064"/>
            <a:ext cx="2119957" cy="11249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E0C80C-C91D-706B-0D4E-019F69F49F8E}"/>
              </a:ext>
            </a:extLst>
          </p:cNvPr>
          <p:cNvSpPr txBox="1"/>
          <p:nvPr/>
        </p:nvSpPr>
        <p:spPr>
          <a:xfrm>
            <a:off x="0" y="-5251"/>
            <a:ext cx="9144000" cy="523220"/>
          </a:xfrm>
          <a:prstGeom prst="rect">
            <a:avLst/>
          </a:prstGeom>
          <a:solidFill>
            <a:schemeClr val="accent2"/>
          </a:solidFill>
          <a:ln>
            <a:noFill/>
          </a:ln>
        </p:spPr>
        <p:txBody>
          <a:bodyPr wrap="square">
            <a:spAutoFit/>
          </a:bodyPr>
          <a:lstStyle/>
          <a:p>
            <a:r>
              <a:rPr lang="en" sz="2800" dirty="0">
                <a:solidFill>
                  <a:srgbClr val="002060"/>
                </a:solidFill>
                <a:latin typeface="Times New Roman" panose="02020603050405020304" pitchFamily="18" charset="0"/>
                <a:cs typeface="Times New Roman" panose="02020603050405020304" pitchFamily="18" charset="0"/>
              </a:rPr>
              <a:t>1.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DAE95A6-BBB6-0393-61D5-FB5F23C34EB8}"/>
              </a:ext>
            </a:extLst>
          </p:cNvPr>
          <p:cNvSpPr txBox="1"/>
          <p:nvPr/>
        </p:nvSpPr>
        <p:spPr>
          <a:xfrm>
            <a:off x="352034" y="1949167"/>
            <a:ext cx="3335597" cy="1938992"/>
          </a:xfrm>
          <a:prstGeom prst="rect">
            <a:avLst/>
          </a:prstGeom>
          <a:noFill/>
          <a:ln w="3175">
            <a:solidFill>
              <a:schemeClr val="tx1"/>
            </a:solidFill>
          </a:ln>
        </p:spPr>
        <p:txBody>
          <a:bodyPr wrap="square">
            <a:spAutoFit/>
          </a:bodyPr>
          <a:lstStyle/>
          <a:p>
            <a:r>
              <a:rPr lang="en-US" altLang="zh-CN" sz="2400" dirty="0" err="1">
                <a:solidFill>
                  <a:schemeClr val="tx1"/>
                </a:solidFill>
                <a:latin typeface="Times New Roman" panose="02020603050405020304" pitchFamily="18" charset="0"/>
                <a:cs typeface="Times New Roman" panose="02020603050405020304" pitchFamily="18" charset="0"/>
              </a:rPr>
              <a:t>Cách</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mạng</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công</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nghiệp</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bùng</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nổ</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đầu</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tiên</a:t>
            </a:r>
            <a:r>
              <a:rPr lang="en-US" altLang="zh-CN" sz="2400" dirty="0">
                <a:solidFill>
                  <a:schemeClr val="tx1"/>
                </a:solidFill>
                <a:latin typeface="Times New Roman" panose="02020603050405020304" pitchFamily="18" charset="0"/>
                <a:cs typeface="Times New Roman" panose="02020603050405020304" pitchFamily="18" charset="0"/>
              </a:rPr>
              <a:t> ở </a:t>
            </a:r>
            <a:r>
              <a:rPr lang="en-US" altLang="zh-CN" sz="2400" dirty="0" err="1">
                <a:solidFill>
                  <a:schemeClr val="tx1"/>
                </a:solidFill>
                <a:latin typeface="Times New Roman" panose="02020603050405020304" pitchFamily="18" charset="0"/>
                <a:cs typeface="Times New Roman" panose="02020603050405020304" pitchFamily="18" charset="0"/>
              </a:rPr>
              <a:t>đâu</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Sự</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phát</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triển</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của</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công</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nghiệp</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đưa</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đến</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sự</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ra</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đời</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của</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giai</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cấp</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nào</a:t>
            </a:r>
            <a:r>
              <a:rPr lang="en-US" altLang="zh-CN" sz="2400" dirty="0">
                <a:solidFill>
                  <a:schemeClr val="tx1"/>
                </a:solidFill>
                <a:latin typeface="Times New Roman" panose="02020603050405020304" pitchFamily="18" charset="0"/>
                <a:cs typeface="Times New Roman" panose="02020603050405020304" pitchFamily="18" charset="0"/>
              </a:rPr>
              <a:t>?</a:t>
            </a:r>
          </a:p>
        </p:txBody>
      </p:sp>
      <p:grpSp>
        <p:nvGrpSpPr>
          <p:cNvPr id="1209" name="Google Shape;1233;p47">
            <a:extLst>
              <a:ext uri="{FF2B5EF4-FFF2-40B4-BE49-F238E27FC236}">
                <a16:creationId xmlns:a16="http://schemas.microsoft.com/office/drawing/2014/main" id="{A5DEABE0-693D-0831-539B-A6D348F80E4E}"/>
              </a:ext>
            </a:extLst>
          </p:cNvPr>
          <p:cNvGrpSpPr/>
          <p:nvPr/>
        </p:nvGrpSpPr>
        <p:grpSpPr>
          <a:xfrm>
            <a:off x="3391495" y="1140441"/>
            <a:ext cx="4709770" cy="2256273"/>
            <a:chOff x="233350" y="949250"/>
            <a:chExt cx="7137300" cy="3802300"/>
          </a:xfrm>
        </p:grpSpPr>
        <p:sp>
          <p:nvSpPr>
            <p:cNvPr id="1210" name="Google Shape;1234;p47">
              <a:extLst>
                <a:ext uri="{FF2B5EF4-FFF2-40B4-BE49-F238E27FC236}">
                  <a16:creationId xmlns:a16="http://schemas.microsoft.com/office/drawing/2014/main" id="{7433055C-28E5-B77F-5536-02D903699817}"/>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35;p47">
              <a:extLst>
                <a:ext uri="{FF2B5EF4-FFF2-40B4-BE49-F238E27FC236}">
                  <a16:creationId xmlns:a16="http://schemas.microsoft.com/office/drawing/2014/main" id="{4F4A7257-27EA-532C-B927-A2812E18E5CE}"/>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36;p47">
              <a:extLst>
                <a:ext uri="{FF2B5EF4-FFF2-40B4-BE49-F238E27FC236}">
                  <a16:creationId xmlns:a16="http://schemas.microsoft.com/office/drawing/2014/main" id="{8B1DE417-9E9D-2076-0BE1-AF2F8036815C}"/>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37;p47">
              <a:extLst>
                <a:ext uri="{FF2B5EF4-FFF2-40B4-BE49-F238E27FC236}">
                  <a16:creationId xmlns:a16="http://schemas.microsoft.com/office/drawing/2014/main" id="{39ED0696-AC30-C07B-150E-63E7206286C4}"/>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38;p47">
              <a:extLst>
                <a:ext uri="{FF2B5EF4-FFF2-40B4-BE49-F238E27FC236}">
                  <a16:creationId xmlns:a16="http://schemas.microsoft.com/office/drawing/2014/main" id="{0BBE17C6-51B0-31B8-66FB-405639FA9322}"/>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39;p47">
              <a:extLst>
                <a:ext uri="{FF2B5EF4-FFF2-40B4-BE49-F238E27FC236}">
                  <a16:creationId xmlns:a16="http://schemas.microsoft.com/office/drawing/2014/main" id="{81434253-34ED-FFBC-3D5C-25CEC0C031B5}"/>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40;p47">
              <a:extLst>
                <a:ext uri="{FF2B5EF4-FFF2-40B4-BE49-F238E27FC236}">
                  <a16:creationId xmlns:a16="http://schemas.microsoft.com/office/drawing/2014/main" id="{350993FE-7937-6238-FB84-7504FAA53D8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41;p47">
              <a:extLst>
                <a:ext uri="{FF2B5EF4-FFF2-40B4-BE49-F238E27FC236}">
                  <a16:creationId xmlns:a16="http://schemas.microsoft.com/office/drawing/2014/main" id="{EE87D66C-7C99-D8D8-91B9-95E4624D2069}"/>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42;p47">
              <a:extLst>
                <a:ext uri="{FF2B5EF4-FFF2-40B4-BE49-F238E27FC236}">
                  <a16:creationId xmlns:a16="http://schemas.microsoft.com/office/drawing/2014/main" id="{6941A309-9BD2-DA35-B40C-22CE3857EE1D}"/>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43;p47">
              <a:extLst>
                <a:ext uri="{FF2B5EF4-FFF2-40B4-BE49-F238E27FC236}">
                  <a16:creationId xmlns:a16="http://schemas.microsoft.com/office/drawing/2014/main" id="{504E1F77-1549-6104-0B97-DE27FE753D21}"/>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44;p47">
              <a:extLst>
                <a:ext uri="{FF2B5EF4-FFF2-40B4-BE49-F238E27FC236}">
                  <a16:creationId xmlns:a16="http://schemas.microsoft.com/office/drawing/2014/main" id="{2DF716F9-76F4-6603-2F35-B9423DDF6362}"/>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45;p47">
              <a:extLst>
                <a:ext uri="{FF2B5EF4-FFF2-40B4-BE49-F238E27FC236}">
                  <a16:creationId xmlns:a16="http://schemas.microsoft.com/office/drawing/2014/main" id="{53DB2ED6-DAAF-D650-6890-A85CB478CA2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46;p47">
              <a:extLst>
                <a:ext uri="{FF2B5EF4-FFF2-40B4-BE49-F238E27FC236}">
                  <a16:creationId xmlns:a16="http://schemas.microsoft.com/office/drawing/2014/main" id="{D25DA688-34D9-6D07-4DB8-BC367A4E2EF9}"/>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47;p47">
              <a:extLst>
                <a:ext uri="{FF2B5EF4-FFF2-40B4-BE49-F238E27FC236}">
                  <a16:creationId xmlns:a16="http://schemas.microsoft.com/office/drawing/2014/main" id="{5B84522B-93A8-3B99-29EC-E87A9C1BF9D4}"/>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48;p47">
              <a:extLst>
                <a:ext uri="{FF2B5EF4-FFF2-40B4-BE49-F238E27FC236}">
                  <a16:creationId xmlns:a16="http://schemas.microsoft.com/office/drawing/2014/main" id="{B8ECC0D1-75B6-4C72-AD2D-EC166BB23F9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49;p47">
              <a:extLst>
                <a:ext uri="{FF2B5EF4-FFF2-40B4-BE49-F238E27FC236}">
                  <a16:creationId xmlns:a16="http://schemas.microsoft.com/office/drawing/2014/main" id="{40CDF96B-5C94-92C1-31AE-8AF93BE3CFF2}"/>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50;p47">
              <a:extLst>
                <a:ext uri="{FF2B5EF4-FFF2-40B4-BE49-F238E27FC236}">
                  <a16:creationId xmlns:a16="http://schemas.microsoft.com/office/drawing/2014/main" id="{DECEF824-8A4E-FA20-C373-4214751364A1}"/>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51;p47">
              <a:extLst>
                <a:ext uri="{FF2B5EF4-FFF2-40B4-BE49-F238E27FC236}">
                  <a16:creationId xmlns:a16="http://schemas.microsoft.com/office/drawing/2014/main" id="{E55B7B63-0AC3-026D-4C86-022B7E7738A5}"/>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52;p47">
              <a:extLst>
                <a:ext uri="{FF2B5EF4-FFF2-40B4-BE49-F238E27FC236}">
                  <a16:creationId xmlns:a16="http://schemas.microsoft.com/office/drawing/2014/main" id="{16D9B2B3-21E5-DFA7-C355-58AEB530462B}"/>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53;p47">
              <a:extLst>
                <a:ext uri="{FF2B5EF4-FFF2-40B4-BE49-F238E27FC236}">
                  <a16:creationId xmlns:a16="http://schemas.microsoft.com/office/drawing/2014/main" id="{503D9D62-4875-A979-5700-27701EEF336A}"/>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54;p47">
              <a:extLst>
                <a:ext uri="{FF2B5EF4-FFF2-40B4-BE49-F238E27FC236}">
                  <a16:creationId xmlns:a16="http://schemas.microsoft.com/office/drawing/2014/main" id="{774393E1-9A6A-B10D-78E9-12D0570DF6A7}"/>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55;p47">
              <a:extLst>
                <a:ext uri="{FF2B5EF4-FFF2-40B4-BE49-F238E27FC236}">
                  <a16:creationId xmlns:a16="http://schemas.microsoft.com/office/drawing/2014/main" id="{AE5C963A-6068-893D-9114-42D3BE4FA3BB}"/>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56;p47">
              <a:extLst>
                <a:ext uri="{FF2B5EF4-FFF2-40B4-BE49-F238E27FC236}">
                  <a16:creationId xmlns:a16="http://schemas.microsoft.com/office/drawing/2014/main" id="{40DFC97C-D173-C8E2-9734-3F864FF45E22}"/>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57;p47">
              <a:extLst>
                <a:ext uri="{FF2B5EF4-FFF2-40B4-BE49-F238E27FC236}">
                  <a16:creationId xmlns:a16="http://schemas.microsoft.com/office/drawing/2014/main" id="{8CFF2486-BA68-2EC0-79A4-8396928C1731}"/>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58;p47">
              <a:extLst>
                <a:ext uri="{FF2B5EF4-FFF2-40B4-BE49-F238E27FC236}">
                  <a16:creationId xmlns:a16="http://schemas.microsoft.com/office/drawing/2014/main" id="{240E2568-8F85-C59A-5EF1-A1F47A90C2F9}"/>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59;p47">
              <a:extLst>
                <a:ext uri="{FF2B5EF4-FFF2-40B4-BE49-F238E27FC236}">
                  <a16:creationId xmlns:a16="http://schemas.microsoft.com/office/drawing/2014/main" id="{210306D6-AFF2-BCF9-01BE-3C695C8F828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60;p47">
              <a:extLst>
                <a:ext uri="{FF2B5EF4-FFF2-40B4-BE49-F238E27FC236}">
                  <a16:creationId xmlns:a16="http://schemas.microsoft.com/office/drawing/2014/main" id="{DA3DE416-DCC0-7E35-1344-B17C11FABF3A}"/>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61;p47">
              <a:extLst>
                <a:ext uri="{FF2B5EF4-FFF2-40B4-BE49-F238E27FC236}">
                  <a16:creationId xmlns:a16="http://schemas.microsoft.com/office/drawing/2014/main" id="{8A0D29E5-6522-B0FF-85B4-803CCABEBBDA}"/>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62;p47">
              <a:extLst>
                <a:ext uri="{FF2B5EF4-FFF2-40B4-BE49-F238E27FC236}">
                  <a16:creationId xmlns:a16="http://schemas.microsoft.com/office/drawing/2014/main" id="{1BB70CE1-7957-0F71-5C08-E5937E986425}"/>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63;p47">
              <a:extLst>
                <a:ext uri="{FF2B5EF4-FFF2-40B4-BE49-F238E27FC236}">
                  <a16:creationId xmlns:a16="http://schemas.microsoft.com/office/drawing/2014/main" id="{F120B04F-A512-6BA5-0F5F-1A76652B2831}"/>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64;p47">
              <a:extLst>
                <a:ext uri="{FF2B5EF4-FFF2-40B4-BE49-F238E27FC236}">
                  <a16:creationId xmlns:a16="http://schemas.microsoft.com/office/drawing/2014/main" id="{CB38237E-D3B2-99EE-748A-EDAA8B609B8B}"/>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65;p47">
              <a:extLst>
                <a:ext uri="{FF2B5EF4-FFF2-40B4-BE49-F238E27FC236}">
                  <a16:creationId xmlns:a16="http://schemas.microsoft.com/office/drawing/2014/main" id="{077D5DCC-30C1-FD65-8F56-FBBC358A85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66;p47">
              <a:extLst>
                <a:ext uri="{FF2B5EF4-FFF2-40B4-BE49-F238E27FC236}">
                  <a16:creationId xmlns:a16="http://schemas.microsoft.com/office/drawing/2014/main" id="{D9C5EEAD-6B59-526F-5E8A-F7019B1187E2}"/>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67;p47">
              <a:extLst>
                <a:ext uri="{FF2B5EF4-FFF2-40B4-BE49-F238E27FC236}">
                  <a16:creationId xmlns:a16="http://schemas.microsoft.com/office/drawing/2014/main" id="{2FD0C2F7-F9A5-B89A-5F70-C16D6E347A39}"/>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68;p47">
              <a:extLst>
                <a:ext uri="{FF2B5EF4-FFF2-40B4-BE49-F238E27FC236}">
                  <a16:creationId xmlns:a16="http://schemas.microsoft.com/office/drawing/2014/main" id="{D6C577CA-2634-CF4B-DB26-2A022DE3ECE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69;p47">
              <a:extLst>
                <a:ext uri="{FF2B5EF4-FFF2-40B4-BE49-F238E27FC236}">
                  <a16:creationId xmlns:a16="http://schemas.microsoft.com/office/drawing/2014/main" id="{B754D96A-30A6-E24C-CAD8-DFF0A843FF0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70;p47">
              <a:extLst>
                <a:ext uri="{FF2B5EF4-FFF2-40B4-BE49-F238E27FC236}">
                  <a16:creationId xmlns:a16="http://schemas.microsoft.com/office/drawing/2014/main" id="{C66AB60D-D251-F93F-7273-E537623D1DB3}"/>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71;p47">
              <a:extLst>
                <a:ext uri="{FF2B5EF4-FFF2-40B4-BE49-F238E27FC236}">
                  <a16:creationId xmlns:a16="http://schemas.microsoft.com/office/drawing/2014/main" id="{46DE1B6A-BAB1-1B22-54D1-C33A66FAD0A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72;p47">
              <a:extLst>
                <a:ext uri="{FF2B5EF4-FFF2-40B4-BE49-F238E27FC236}">
                  <a16:creationId xmlns:a16="http://schemas.microsoft.com/office/drawing/2014/main" id="{1A2994BD-5B51-723C-AB84-90BEFE936C6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73;p47">
              <a:extLst>
                <a:ext uri="{FF2B5EF4-FFF2-40B4-BE49-F238E27FC236}">
                  <a16:creationId xmlns:a16="http://schemas.microsoft.com/office/drawing/2014/main" id="{3F9BFDDD-DF69-1601-D66C-8E94F136F1D5}"/>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74;p47">
              <a:extLst>
                <a:ext uri="{FF2B5EF4-FFF2-40B4-BE49-F238E27FC236}">
                  <a16:creationId xmlns:a16="http://schemas.microsoft.com/office/drawing/2014/main" id="{E8528DE8-B6C1-405D-29B1-4BB9F03749F2}"/>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75;p47">
              <a:extLst>
                <a:ext uri="{FF2B5EF4-FFF2-40B4-BE49-F238E27FC236}">
                  <a16:creationId xmlns:a16="http://schemas.microsoft.com/office/drawing/2014/main" id="{F95C2A79-47B9-FF40-047C-A7ACA6718F39}"/>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76;p47">
              <a:extLst>
                <a:ext uri="{FF2B5EF4-FFF2-40B4-BE49-F238E27FC236}">
                  <a16:creationId xmlns:a16="http://schemas.microsoft.com/office/drawing/2014/main" id="{DD7AEAB7-AABA-EC3F-A85B-3530AA8E509B}"/>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77;p47">
              <a:extLst>
                <a:ext uri="{FF2B5EF4-FFF2-40B4-BE49-F238E27FC236}">
                  <a16:creationId xmlns:a16="http://schemas.microsoft.com/office/drawing/2014/main" id="{F5328D2F-03C1-96DF-E924-52FEA976FAB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78;p47">
              <a:extLst>
                <a:ext uri="{FF2B5EF4-FFF2-40B4-BE49-F238E27FC236}">
                  <a16:creationId xmlns:a16="http://schemas.microsoft.com/office/drawing/2014/main" id="{D38CF499-84CA-FA27-C239-3B6B62B8B513}"/>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79;p47">
              <a:extLst>
                <a:ext uri="{FF2B5EF4-FFF2-40B4-BE49-F238E27FC236}">
                  <a16:creationId xmlns:a16="http://schemas.microsoft.com/office/drawing/2014/main" id="{0CCAB0DD-FFBC-D054-A25B-3D50CD62C02C}"/>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80;p47">
              <a:extLst>
                <a:ext uri="{FF2B5EF4-FFF2-40B4-BE49-F238E27FC236}">
                  <a16:creationId xmlns:a16="http://schemas.microsoft.com/office/drawing/2014/main" id="{10501D45-E9A7-11DE-36BC-73D2FC1A4B9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81;p47">
              <a:extLst>
                <a:ext uri="{FF2B5EF4-FFF2-40B4-BE49-F238E27FC236}">
                  <a16:creationId xmlns:a16="http://schemas.microsoft.com/office/drawing/2014/main" id="{CE3C9BDB-2606-427C-2A0E-A04972EBE79F}"/>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82;p47">
              <a:extLst>
                <a:ext uri="{FF2B5EF4-FFF2-40B4-BE49-F238E27FC236}">
                  <a16:creationId xmlns:a16="http://schemas.microsoft.com/office/drawing/2014/main" id="{F91BAC91-3BB1-412B-EAEE-A9EDB3BF5E6C}"/>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83;p47">
              <a:extLst>
                <a:ext uri="{FF2B5EF4-FFF2-40B4-BE49-F238E27FC236}">
                  <a16:creationId xmlns:a16="http://schemas.microsoft.com/office/drawing/2014/main" id="{6AB7A060-0D7F-6233-C30C-5B1001CE2252}"/>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84;p47">
              <a:extLst>
                <a:ext uri="{FF2B5EF4-FFF2-40B4-BE49-F238E27FC236}">
                  <a16:creationId xmlns:a16="http://schemas.microsoft.com/office/drawing/2014/main" id="{E79C70B9-064D-3DA2-7108-945F2207937D}"/>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1" name="Google Shape;1289;p47">
            <a:extLst>
              <a:ext uri="{FF2B5EF4-FFF2-40B4-BE49-F238E27FC236}">
                <a16:creationId xmlns:a16="http://schemas.microsoft.com/office/drawing/2014/main" id="{881364B1-10E3-ABCC-108F-F9371F318B5A}"/>
              </a:ext>
            </a:extLst>
          </p:cNvPr>
          <p:cNvSpPr txBox="1"/>
          <p:nvPr/>
        </p:nvSpPr>
        <p:spPr>
          <a:xfrm flipH="1">
            <a:off x="4467744" y="672743"/>
            <a:ext cx="1104836" cy="2478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dirty="0">
                <a:solidFill>
                  <a:schemeClr val="dk1"/>
                </a:solidFill>
                <a:latin typeface="Paytone One"/>
                <a:ea typeface="Paytone One"/>
                <a:cs typeface="Paytone One"/>
                <a:sym typeface="Paytone One"/>
              </a:rPr>
              <a:t>Anh</a:t>
            </a:r>
            <a:endParaRPr sz="2500" dirty="0">
              <a:solidFill>
                <a:schemeClr val="dk1"/>
              </a:solidFill>
              <a:latin typeface="Paytone One"/>
              <a:ea typeface="Paytone One"/>
              <a:cs typeface="Paytone One"/>
              <a:sym typeface="Paytone One"/>
            </a:endParaRPr>
          </a:p>
        </p:txBody>
      </p:sp>
      <p:sp>
        <p:nvSpPr>
          <p:cNvPr id="1263" name="Google Shape;1295;p47">
            <a:extLst>
              <a:ext uri="{FF2B5EF4-FFF2-40B4-BE49-F238E27FC236}">
                <a16:creationId xmlns:a16="http://schemas.microsoft.com/office/drawing/2014/main" id="{B66693BE-D831-9EC8-75E0-70F47360143E}"/>
              </a:ext>
            </a:extLst>
          </p:cNvPr>
          <p:cNvSpPr/>
          <p:nvPr/>
        </p:nvSpPr>
        <p:spPr>
          <a:xfrm>
            <a:off x="5180302" y="1472978"/>
            <a:ext cx="174273" cy="118563"/>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95;p47">
            <a:extLst>
              <a:ext uri="{FF2B5EF4-FFF2-40B4-BE49-F238E27FC236}">
                <a16:creationId xmlns:a16="http://schemas.microsoft.com/office/drawing/2014/main" id="{DD2013E6-C373-09CC-68AE-C469D2435674}"/>
              </a:ext>
            </a:extLst>
          </p:cNvPr>
          <p:cNvSpPr/>
          <p:nvPr/>
        </p:nvSpPr>
        <p:spPr>
          <a:xfrm>
            <a:off x="4369861" y="751859"/>
            <a:ext cx="174273" cy="118563"/>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5" name="Google Shape;2398;p66">
            <a:extLst>
              <a:ext uri="{FF2B5EF4-FFF2-40B4-BE49-F238E27FC236}">
                <a16:creationId xmlns:a16="http://schemas.microsoft.com/office/drawing/2014/main" id="{72B98C64-CCFB-7E25-4511-1FC0BCEB1F54}"/>
              </a:ext>
            </a:extLst>
          </p:cNvPr>
          <p:cNvGrpSpPr/>
          <p:nvPr/>
        </p:nvGrpSpPr>
        <p:grpSpPr>
          <a:xfrm>
            <a:off x="8083305" y="521882"/>
            <a:ext cx="807947" cy="1386801"/>
            <a:chOff x="5749050" y="-614912"/>
            <a:chExt cx="1153700" cy="2429085"/>
          </a:xfrm>
        </p:grpSpPr>
        <p:sp>
          <p:nvSpPr>
            <p:cNvPr id="1266" name="Google Shape;2399;p66">
              <a:extLst>
                <a:ext uri="{FF2B5EF4-FFF2-40B4-BE49-F238E27FC236}">
                  <a16:creationId xmlns:a16="http://schemas.microsoft.com/office/drawing/2014/main" id="{9A0E55BC-7BBC-C24E-75D0-B83CD1BEDE6E}"/>
                </a:ext>
              </a:extLst>
            </p:cNvPr>
            <p:cNvSpPr/>
            <p:nvPr/>
          </p:nvSpPr>
          <p:spPr>
            <a:xfrm>
              <a:off x="5818537" y="1646549"/>
              <a:ext cx="337822" cy="167623"/>
            </a:xfrm>
            <a:custGeom>
              <a:avLst/>
              <a:gdLst/>
              <a:ahLst/>
              <a:cxnLst/>
              <a:rect l="l" t="t" r="r" b="b"/>
              <a:pathLst>
                <a:path w="18430" h="9146" extrusionOk="0">
                  <a:moveTo>
                    <a:pt x="18429" y="1"/>
                  </a:moveTo>
                  <a:lnTo>
                    <a:pt x="18429" y="1"/>
                  </a:lnTo>
                  <a:cubicBezTo>
                    <a:pt x="13657" y="106"/>
                    <a:pt x="8768" y="325"/>
                    <a:pt x="3993" y="431"/>
                  </a:cubicBezTo>
                  <a:cubicBezTo>
                    <a:pt x="4107" y="3214"/>
                    <a:pt x="2862" y="6020"/>
                    <a:pt x="725" y="7808"/>
                  </a:cubicBezTo>
                  <a:cubicBezTo>
                    <a:pt x="340" y="8128"/>
                    <a:pt x="0" y="8651"/>
                    <a:pt x="41" y="9146"/>
                  </a:cubicBezTo>
                  <a:lnTo>
                    <a:pt x="17514" y="9018"/>
                  </a:lnTo>
                  <a:cubicBezTo>
                    <a:pt x="17851" y="5963"/>
                    <a:pt x="18092" y="3056"/>
                    <a:pt x="18429" y="1"/>
                  </a:cubicBez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2400;p66">
              <a:extLst>
                <a:ext uri="{FF2B5EF4-FFF2-40B4-BE49-F238E27FC236}">
                  <a16:creationId xmlns:a16="http://schemas.microsoft.com/office/drawing/2014/main" id="{C700F7F9-426D-507B-1BA3-28B784A71270}"/>
                </a:ext>
              </a:extLst>
            </p:cNvPr>
            <p:cNvSpPr/>
            <p:nvPr/>
          </p:nvSpPr>
          <p:spPr>
            <a:xfrm>
              <a:off x="5905456" y="1745779"/>
              <a:ext cx="49564" cy="3372"/>
            </a:xfrm>
            <a:custGeom>
              <a:avLst/>
              <a:gdLst/>
              <a:ahLst/>
              <a:cxnLst/>
              <a:rect l="l" t="t" r="r" b="b"/>
              <a:pathLst>
                <a:path w="2704" h="184" fill="none" extrusionOk="0">
                  <a:moveTo>
                    <a:pt x="1" y="0"/>
                  </a:moveTo>
                  <a:lnTo>
                    <a:pt x="2704" y="184"/>
                  </a:lnTo>
                </a:path>
              </a:pathLst>
            </a:custGeom>
            <a:noFill/>
            <a:ln w="627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2401;p66">
              <a:extLst>
                <a:ext uri="{FF2B5EF4-FFF2-40B4-BE49-F238E27FC236}">
                  <a16:creationId xmlns:a16="http://schemas.microsoft.com/office/drawing/2014/main" id="{3E0199DB-D4C9-F9A5-B71F-8AC01E622CDF}"/>
                </a:ext>
              </a:extLst>
            </p:cNvPr>
            <p:cNvSpPr/>
            <p:nvPr/>
          </p:nvSpPr>
          <p:spPr>
            <a:xfrm>
              <a:off x="5915647" y="1724536"/>
              <a:ext cx="50664" cy="2309"/>
            </a:xfrm>
            <a:custGeom>
              <a:avLst/>
              <a:gdLst/>
              <a:ahLst/>
              <a:cxnLst/>
              <a:rect l="l" t="t" r="r" b="b"/>
              <a:pathLst>
                <a:path w="2764" h="126" fill="none" extrusionOk="0">
                  <a:moveTo>
                    <a:pt x="0" y="0"/>
                  </a:moveTo>
                  <a:lnTo>
                    <a:pt x="2764" y="126"/>
                  </a:lnTo>
                </a:path>
              </a:pathLst>
            </a:custGeom>
            <a:noFill/>
            <a:ln w="627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2402;p66">
              <a:extLst>
                <a:ext uri="{FF2B5EF4-FFF2-40B4-BE49-F238E27FC236}">
                  <a16:creationId xmlns:a16="http://schemas.microsoft.com/office/drawing/2014/main" id="{59C410EB-D2E7-D801-53F0-D2E2978EDFEC}"/>
                </a:ext>
              </a:extLst>
            </p:cNvPr>
            <p:cNvSpPr/>
            <p:nvPr/>
          </p:nvSpPr>
          <p:spPr>
            <a:xfrm>
              <a:off x="6277724" y="1644795"/>
              <a:ext cx="315844" cy="165332"/>
            </a:xfrm>
            <a:custGeom>
              <a:avLst/>
              <a:gdLst/>
              <a:ahLst/>
              <a:cxnLst/>
              <a:rect l="l" t="t" r="r" b="b"/>
              <a:pathLst>
                <a:path w="17231" h="9021" extrusionOk="0">
                  <a:moveTo>
                    <a:pt x="934" y="1"/>
                  </a:moveTo>
                  <a:cubicBezTo>
                    <a:pt x="647" y="2993"/>
                    <a:pt x="288" y="6028"/>
                    <a:pt x="1" y="9020"/>
                  </a:cubicBezTo>
                  <a:lnTo>
                    <a:pt x="17089" y="8894"/>
                  </a:lnTo>
                  <a:cubicBezTo>
                    <a:pt x="17230" y="8394"/>
                    <a:pt x="16813" y="7964"/>
                    <a:pt x="16433" y="7610"/>
                  </a:cubicBezTo>
                  <a:cubicBezTo>
                    <a:pt x="15518" y="6755"/>
                    <a:pt x="15113" y="5462"/>
                    <a:pt x="15080" y="4210"/>
                  </a:cubicBezTo>
                  <a:cubicBezTo>
                    <a:pt x="15048" y="2958"/>
                    <a:pt x="15344" y="1721"/>
                    <a:pt x="15638" y="504"/>
                  </a:cubicBezTo>
                  <a:cubicBezTo>
                    <a:pt x="10758" y="466"/>
                    <a:pt x="5814" y="41"/>
                    <a:pt x="934" y="1"/>
                  </a:cubicBez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2403;p66">
              <a:extLst>
                <a:ext uri="{FF2B5EF4-FFF2-40B4-BE49-F238E27FC236}">
                  <a16:creationId xmlns:a16="http://schemas.microsoft.com/office/drawing/2014/main" id="{7F902E9E-E4EC-9907-6568-DF543A95AD13}"/>
                </a:ext>
              </a:extLst>
            </p:cNvPr>
            <p:cNvSpPr/>
            <p:nvPr/>
          </p:nvSpPr>
          <p:spPr>
            <a:xfrm>
              <a:off x="6458032" y="1740157"/>
              <a:ext cx="48410" cy="18"/>
            </a:xfrm>
            <a:custGeom>
              <a:avLst/>
              <a:gdLst/>
              <a:ahLst/>
              <a:cxnLst/>
              <a:rect l="l" t="t" r="r" b="b"/>
              <a:pathLst>
                <a:path w="2641" h="1" fill="none" extrusionOk="0">
                  <a:moveTo>
                    <a:pt x="1" y="0"/>
                  </a:moveTo>
                  <a:lnTo>
                    <a:pt x="2641" y="0"/>
                  </a:lnTo>
                </a:path>
              </a:pathLst>
            </a:custGeom>
            <a:noFill/>
            <a:ln w="627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2404;p66">
              <a:extLst>
                <a:ext uri="{FF2B5EF4-FFF2-40B4-BE49-F238E27FC236}">
                  <a16:creationId xmlns:a16="http://schemas.microsoft.com/office/drawing/2014/main" id="{DE7488A5-0A14-D274-110D-EA496228B52C}"/>
                </a:ext>
              </a:extLst>
            </p:cNvPr>
            <p:cNvSpPr/>
            <p:nvPr/>
          </p:nvSpPr>
          <p:spPr>
            <a:xfrm>
              <a:off x="5873625" y="457125"/>
              <a:ext cx="719906" cy="1226707"/>
            </a:xfrm>
            <a:custGeom>
              <a:avLst/>
              <a:gdLst/>
              <a:ahLst/>
              <a:cxnLst/>
              <a:rect l="l" t="t" r="r" b="b"/>
              <a:pathLst>
                <a:path w="23943" h="40442" extrusionOk="0">
                  <a:moveTo>
                    <a:pt x="19291" y="1"/>
                  </a:moveTo>
                  <a:lnTo>
                    <a:pt x="4376" y="2631"/>
                  </a:lnTo>
                  <a:lnTo>
                    <a:pt x="2512" y="16750"/>
                  </a:lnTo>
                  <a:cubicBezTo>
                    <a:pt x="1501" y="24401"/>
                    <a:pt x="816" y="32174"/>
                    <a:pt x="1" y="39848"/>
                  </a:cubicBezTo>
                  <a:cubicBezTo>
                    <a:pt x="3249" y="39974"/>
                    <a:pt x="6519" y="40315"/>
                    <a:pt x="9768" y="40441"/>
                  </a:cubicBezTo>
                  <a:cubicBezTo>
                    <a:pt x="10246" y="34919"/>
                    <a:pt x="10832" y="29388"/>
                    <a:pt x="11310" y="23866"/>
                  </a:cubicBezTo>
                  <a:lnTo>
                    <a:pt x="13475" y="13729"/>
                  </a:lnTo>
                  <a:lnTo>
                    <a:pt x="14361" y="24923"/>
                  </a:lnTo>
                  <a:lnTo>
                    <a:pt x="13972" y="40359"/>
                  </a:lnTo>
                  <a:cubicBezTo>
                    <a:pt x="13972" y="40359"/>
                    <a:pt x="23775" y="40288"/>
                    <a:pt x="23715" y="40164"/>
                  </a:cubicBezTo>
                  <a:cubicBezTo>
                    <a:pt x="23655" y="40041"/>
                    <a:pt x="23943" y="16849"/>
                    <a:pt x="23715" y="9966"/>
                  </a:cubicBezTo>
                  <a:cubicBezTo>
                    <a:pt x="23487" y="3084"/>
                    <a:pt x="19291" y="1"/>
                    <a:pt x="19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2" name="Google Shape;2405;p66">
              <a:extLst>
                <a:ext uri="{FF2B5EF4-FFF2-40B4-BE49-F238E27FC236}">
                  <a16:creationId xmlns:a16="http://schemas.microsoft.com/office/drawing/2014/main" id="{EE205DAA-615B-591B-6899-36596F6AFEE0}"/>
                </a:ext>
              </a:extLst>
            </p:cNvPr>
            <p:cNvGrpSpPr/>
            <p:nvPr/>
          </p:nvGrpSpPr>
          <p:grpSpPr>
            <a:xfrm>
              <a:off x="5749050" y="-614912"/>
              <a:ext cx="1153700" cy="1450200"/>
              <a:chOff x="7982975" y="25250"/>
              <a:chExt cx="1153700" cy="1450200"/>
            </a:xfrm>
          </p:grpSpPr>
          <p:sp>
            <p:nvSpPr>
              <p:cNvPr id="1276" name="Google Shape;2406;p66">
                <a:extLst>
                  <a:ext uri="{FF2B5EF4-FFF2-40B4-BE49-F238E27FC236}">
                    <a16:creationId xmlns:a16="http://schemas.microsoft.com/office/drawing/2014/main" id="{77B0362B-518C-5198-E48D-3E186A59D751}"/>
                  </a:ext>
                </a:extLst>
              </p:cNvPr>
              <p:cNvSpPr/>
              <p:nvPr/>
            </p:nvSpPr>
            <p:spPr>
              <a:xfrm>
                <a:off x="8423825" y="25250"/>
                <a:ext cx="712850" cy="1296225"/>
              </a:xfrm>
              <a:custGeom>
                <a:avLst/>
                <a:gdLst/>
                <a:ahLst/>
                <a:cxnLst/>
                <a:rect l="l" t="t" r="r" b="b"/>
                <a:pathLst>
                  <a:path w="28514" h="51849" extrusionOk="0">
                    <a:moveTo>
                      <a:pt x="19382" y="1"/>
                    </a:moveTo>
                    <a:cubicBezTo>
                      <a:pt x="19306" y="1"/>
                      <a:pt x="19227" y="11"/>
                      <a:pt x="19148" y="33"/>
                    </a:cubicBezTo>
                    <a:cubicBezTo>
                      <a:pt x="16990" y="634"/>
                      <a:pt x="15150" y="2246"/>
                      <a:pt x="14356" y="4527"/>
                    </a:cubicBezTo>
                    <a:cubicBezTo>
                      <a:pt x="13630" y="6614"/>
                      <a:pt x="13970" y="8864"/>
                      <a:pt x="15089" y="10638"/>
                    </a:cubicBezTo>
                    <a:cubicBezTo>
                      <a:pt x="15940" y="11989"/>
                      <a:pt x="16177" y="13636"/>
                      <a:pt x="15641" y="15140"/>
                    </a:cubicBezTo>
                    <a:lnTo>
                      <a:pt x="8528" y="35142"/>
                    </a:lnTo>
                    <a:cubicBezTo>
                      <a:pt x="7991" y="36654"/>
                      <a:pt x="6758" y="37785"/>
                      <a:pt x="5236" y="38291"/>
                    </a:cubicBezTo>
                    <a:cubicBezTo>
                      <a:pt x="3243" y="38955"/>
                      <a:pt x="1566" y="40493"/>
                      <a:pt x="808" y="42627"/>
                    </a:cubicBezTo>
                    <a:cubicBezTo>
                      <a:pt x="1" y="44895"/>
                      <a:pt x="422" y="47303"/>
                      <a:pt x="1726" y="49122"/>
                    </a:cubicBezTo>
                    <a:cubicBezTo>
                      <a:pt x="1889" y="49351"/>
                      <a:pt x="2134" y="49457"/>
                      <a:pt x="2379" y="49457"/>
                    </a:cubicBezTo>
                    <a:cubicBezTo>
                      <a:pt x="2714" y="49457"/>
                      <a:pt x="3049" y="49258"/>
                      <a:pt x="3177" y="48898"/>
                    </a:cubicBezTo>
                    <a:lnTo>
                      <a:pt x="5174" y="43284"/>
                    </a:lnTo>
                    <a:cubicBezTo>
                      <a:pt x="5447" y="43246"/>
                      <a:pt x="5720" y="43228"/>
                      <a:pt x="5992" y="43228"/>
                    </a:cubicBezTo>
                    <a:cubicBezTo>
                      <a:pt x="7629" y="43228"/>
                      <a:pt x="9208" y="43905"/>
                      <a:pt x="10341" y="45122"/>
                    </a:cubicBezTo>
                    <a:lnTo>
                      <a:pt x="8345" y="50733"/>
                    </a:lnTo>
                    <a:cubicBezTo>
                      <a:pt x="8144" y="51298"/>
                      <a:pt x="8580" y="51848"/>
                      <a:pt x="9134" y="51848"/>
                    </a:cubicBezTo>
                    <a:cubicBezTo>
                      <a:pt x="9210" y="51848"/>
                      <a:pt x="9287" y="51838"/>
                      <a:pt x="9366" y="51816"/>
                    </a:cubicBezTo>
                    <a:cubicBezTo>
                      <a:pt x="11524" y="51216"/>
                      <a:pt x="13365" y="49602"/>
                      <a:pt x="14158" y="47322"/>
                    </a:cubicBezTo>
                    <a:cubicBezTo>
                      <a:pt x="14884" y="45234"/>
                      <a:pt x="14544" y="42986"/>
                      <a:pt x="13426" y="41210"/>
                    </a:cubicBezTo>
                    <a:cubicBezTo>
                      <a:pt x="12574" y="39860"/>
                      <a:pt x="12338" y="38213"/>
                      <a:pt x="12873" y="36708"/>
                    </a:cubicBezTo>
                    <a:lnTo>
                      <a:pt x="19986" y="16707"/>
                    </a:lnTo>
                    <a:cubicBezTo>
                      <a:pt x="20523" y="15195"/>
                      <a:pt x="21756" y="14065"/>
                      <a:pt x="23278" y="13557"/>
                    </a:cubicBezTo>
                    <a:cubicBezTo>
                      <a:pt x="25271" y="12894"/>
                      <a:pt x="26948" y="11356"/>
                      <a:pt x="27707" y="9223"/>
                    </a:cubicBezTo>
                    <a:cubicBezTo>
                      <a:pt x="28513" y="6953"/>
                      <a:pt x="28093" y="4546"/>
                      <a:pt x="26788" y="2726"/>
                    </a:cubicBezTo>
                    <a:cubicBezTo>
                      <a:pt x="26625" y="2498"/>
                      <a:pt x="26381" y="2392"/>
                      <a:pt x="26136" y="2392"/>
                    </a:cubicBezTo>
                    <a:cubicBezTo>
                      <a:pt x="25801" y="2392"/>
                      <a:pt x="25465" y="2591"/>
                      <a:pt x="25337" y="2952"/>
                    </a:cubicBezTo>
                    <a:lnTo>
                      <a:pt x="23340" y="8564"/>
                    </a:lnTo>
                    <a:cubicBezTo>
                      <a:pt x="23067" y="8602"/>
                      <a:pt x="22794" y="8621"/>
                      <a:pt x="22522" y="8621"/>
                    </a:cubicBezTo>
                    <a:cubicBezTo>
                      <a:pt x="20885" y="8621"/>
                      <a:pt x="19306" y="7943"/>
                      <a:pt x="18173" y="6727"/>
                    </a:cubicBezTo>
                    <a:lnTo>
                      <a:pt x="20169" y="1115"/>
                    </a:lnTo>
                    <a:cubicBezTo>
                      <a:pt x="20370" y="551"/>
                      <a:pt x="19936" y="1"/>
                      <a:pt x="19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2407;p66">
                <a:extLst>
                  <a:ext uri="{FF2B5EF4-FFF2-40B4-BE49-F238E27FC236}">
                    <a16:creationId xmlns:a16="http://schemas.microsoft.com/office/drawing/2014/main" id="{01512A25-B217-E228-DA55-F8225F2A2B42}"/>
                  </a:ext>
                </a:extLst>
              </p:cNvPr>
              <p:cNvSpPr/>
              <p:nvPr/>
            </p:nvSpPr>
            <p:spPr>
              <a:xfrm>
                <a:off x="8458625" y="1394175"/>
                <a:ext cx="15200" cy="81275"/>
              </a:xfrm>
              <a:custGeom>
                <a:avLst/>
                <a:gdLst/>
                <a:ahLst/>
                <a:cxnLst/>
                <a:rect l="l" t="t" r="r" b="b"/>
                <a:pathLst>
                  <a:path w="608" h="3251" fill="none" extrusionOk="0">
                    <a:moveTo>
                      <a:pt x="0" y="1"/>
                    </a:moveTo>
                    <a:lnTo>
                      <a:pt x="607" y="325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2408;p66">
                <a:extLst>
                  <a:ext uri="{FF2B5EF4-FFF2-40B4-BE49-F238E27FC236}">
                    <a16:creationId xmlns:a16="http://schemas.microsoft.com/office/drawing/2014/main" id="{0CA17D2C-8CBF-E295-3449-F6AB82DB22D7}"/>
                  </a:ext>
                </a:extLst>
              </p:cNvPr>
              <p:cNvSpPr/>
              <p:nvPr/>
            </p:nvSpPr>
            <p:spPr>
              <a:xfrm>
                <a:off x="8216250" y="1223150"/>
                <a:ext cx="36975" cy="86275"/>
              </a:xfrm>
              <a:custGeom>
                <a:avLst/>
                <a:gdLst/>
                <a:ahLst/>
                <a:cxnLst/>
                <a:rect l="l" t="t" r="r" b="b"/>
                <a:pathLst>
                  <a:path w="1479" h="3451" fill="none" extrusionOk="0">
                    <a:moveTo>
                      <a:pt x="1478" y="0"/>
                    </a:moveTo>
                    <a:lnTo>
                      <a:pt x="0" y="3451"/>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2409;p66">
                <a:extLst>
                  <a:ext uri="{FF2B5EF4-FFF2-40B4-BE49-F238E27FC236}">
                    <a16:creationId xmlns:a16="http://schemas.microsoft.com/office/drawing/2014/main" id="{F857E6A4-0CAE-07EE-2080-B3452299B9DF}"/>
                  </a:ext>
                </a:extLst>
              </p:cNvPr>
              <p:cNvSpPr/>
              <p:nvPr/>
            </p:nvSpPr>
            <p:spPr>
              <a:xfrm>
                <a:off x="8118950" y="582450"/>
                <a:ext cx="892875" cy="647450"/>
              </a:xfrm>
              <a:custGeom>
                <a:avLst/>
                <a:gdLst/>
                <a:ahLst/>
                <a:cxnLst/>
                <a:rect l="l" t="t" r="r" b="b"/>
                <a:pathLst>
                  <a:path w="35715" h="25898" extrusionOk="0">
                    <a:moveTo>
                      <a:pt x="16195" y="0"/>
                    </a:moveTo>
                    <a:cubicBezTo>
                      <a:pt x="15838" y="617"/>
                      <a:pt x="15156" y="1032"/>
                      <a:pt x="14445" y="1068"/>
                    </a:cubicBezTo>
                    <a:cubicBezTo>
                      <a:pt x="14413" y="1070"/>
                      <a:pt x="14381" y="1070"/>
                      <a:pt x="14349" y="1070"/>
                    </a:cubicBezTo>
                    <a:cubicBezTo>
                      <a:pt x="13668" y="1070"/>
                      <a:pt x="12990" y="716"/>
                      <a:pt x="12593" y="164"/>
                    </a:cubicBezTo>
                    <a:lnTo>
                      <a:pt x="7160" y="1770"/>
                    </a:lnTo>
                    <a:cubicBezTo>
                      <a:pt x="5939" y="2132"/>
                      <a:pt x="4685" y="2624"/>
                      <a:pt x="3804" y="3543"/>
                    </a:cubicBezTo>
                    <a:lnTo>
                      <a:pt x="0" y="16429"/>
                    </a:lnTo>
                    <a:cubicBezTo>
                      <a:pt x="0" y="16429"/>
                      <a:pt x="2066" y="16258"/>
                      <a:pt x="3738" y="14485"/>
                    </a:cubicBezTo>
                    <a:lnTo>
                      <a:pt x="3738" y="14485"/>
                    </a:lnTo>
                    <a:cubicBezTo>
                      <a:pt x="3519" y="16443"/>
                      <a:pt x="3174" y="18503"/>
                      <a:pt x="2957" y="20460"/>
                    </a:cubicBezTo>
                    <a:cubicBezTo>
                      <a:pt x="2807" y="21804"/>
                      <a:pt x="3102" y="23260"/>
                      <a:pt x="4163" y="24095"/>
                    </a:cubicBezTo>
                    <a:cubicBezTo>
                      <a:pt x="4112" y="24553"/>
                      <a:pt x="3966" y="25027"/>
                      <a:pt x="3915" y="25485"/>
                    </a:cubicBezTo>
                    <a:lnTo>
                      <a:pt x="20534" y="25721"/>
                    </a:lnTo>
                    <a:cubicBezTo>
                      <a:pt x="20534" y="25721"/>
                      <a:pt x="22398" y="25897"/>
                      <a:pt x="24628" y="25897"/>
                    </a:cubicBezTo>
                    <a:cubicBezTo>
                      <a:pt x="26803" y="25897"/>
                      <a:pt x="29325" y="25730"/>
                      <a:pt x="30806" y="25067"/>
                    </a:cubicBezTo>
                    <a:cubicBezTo>
                      <a:pt x="32782" y="24184"/>
                      <a:pt x="34355" y="22443"/>
                      <a:pt x="35034" y="20388"/>
                    </a:cubicBezTo>
                    <a:cubicBezTo>
                      <a:pt x="35714" y="18334"/>
                      <a:pt x="35568" y="16027"/>
                      <a:pt x="34506" y="14144"/>
                    </a:cubicBezTo>
                    <a:cubicBezTo>
                      <a:pt x="33130" y="11704"/>
                      <a:pt x="32048" y="9171"/>
                      <a:pt x="30470" y="6857"/>
                    </a:cubicBezTo>
                    <a:cubicBezTo>
                      <a:pt x="28909" y="4568"/>
                      <a:pt x="26471" y="2773"/>
                      <a:pt x="23800" y="2030"/>
                    </a:cubicBezTo>
                    <a:cubicBezTo>
                      <a:pt x="21308" y="1337"/>
                      <a:pt x="18687" y="694"/>
                      <a:pt x="16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2410;p66">
                <a:extLst>
                  <a:ext uri="{FF2B5EF4-FFF2-40B4-BE49-F238E27FC236}">
                    <a16:creationId xmlns:a16="http://schemas.microsoft.com/office/drawing/2014/main" id="{D5D7FE86-6D2B-B091-7710-3C656B740BFC}"/>
                  </a:ext>
                </a:extLst>
              </p:cNvPr>
              <p:cNvSpPr/>
              <p:nvPr/>
            </p:nvSpPr>
            <p:spPr>
              <a:xfrm>
                <a:off x="8381525" y="599500"/>
                <a:ext cx="184550" cy="59850"/>
              </a:xfrm>
              <a:custGeom>
                <a:avLst/>
                <a:gdLst/>
                <a:ahLst/>
                <a:cxnLst/>
                <a:rect l="l" t="t" r="r" b="b"/>
                <a:pathLst>
                  <a:path w="7382" h="2394" fill="none" extrusionOk="0">
                    <a:moveTo>
                      <a:pt x="1" y="177"/>
                    </a:moveTo>
                    <a:cubicBezTo>
                      <a:pt x="719" y="1516"/>
                      <a:pt x="2225" y="2393"/>
                      <a:pt x="3746" y="2356"/>
                    </a:cubicBezTo>
                    <a:cubicBezTo>
                      <a:pt x="5265" y="2321"/>
                      <a:pt x="6729" y="1372"/>
                      <a:pt x="7381" y="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2411;p66">
                <a:extLst>
                  <a:ext uri="{FF2B5EF4-FFF2-40B4-BE49-F238E27FC236}">
                    <a16:creationId xmlns:a16="http://schemas.microsoft.com/office/drawing/2014/main" id="{5A7A5B1A-8618-EF7D-D9B9-9F20E580AB99}"/>
                  </a:ext>
                </a:extLst>
              </p:cNvPr>
              <p:cNvSpPr/>
              <p:nvPr/>
            </p:nvSpPr>
            <p:spPr>
              <a:xfrm>
                <a:off x="8473850" y="627100"/>
                <a:ext cx="2100" cy="254800"/>
              </a:xfrm>
              <a:custGeom>
                <a:avLst/>
                <a:gdLst/>
                <a:ahLst/>
                <a:cxnLst/>
                <a:rect l="l" t="t" r="r" b="b"/>
                <a:pathLst>
                  <a:path w="84" h="10192" fill="none" extrusionOk="0">
                    <a:moveTo>
                      <a:pt x="1" y="1"/>
                    </a:moveTo>
                    <a:cubicBezTo>
                      <a:pt x="27" y="3398"/>
                      <a:pt x="55" y="6795"/>
                      <a:pt x="83" y="10192"/>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2412;p66">
                <a:extLst>
                  <a:ext uri="{FF2B5EF4-FFF2-40B4-BE49-F238E27FC236}">
                    <a16:creationId xmlns:a16="http://schemas.microsoft.com/office/drawing/2014/main" id="{A7985347-2CBC-4F6E-0A36-367B91E44AF1}"/>
                  </a:ext>
                </a:extLst>
              </p:cNvPr>
              <p:cNvSpPr/>
              <p:nvPr/>
            </p:nvSpPr>
            <p:spPr>
              <a:xfrm>
                <a:off x="8915725" y="991475"/>
                <a:ext cx="78750" cy="178375"/>
              </a:xfrm>
              <a:custGeom>
                <a:avLst/>
                <a:gdLst/>
                <a:ahLst/>
                <a:cxnLst/>
                <a:rect l="l" t="t" r="r" b="b"/>
                <a:pathLst>
                  <a:path w="3150" h="7135" fill="none" extrusionOk="0">
                    <a:moveTo>
                      <a:pt x="3150" y="0"/>
                    </a:moveTo>
                    <a:cubicBezTo>
                      <a:pt x="904" y="1619"/>
                      <a:pt x="0" y="4527"/>
                      <a:pt x="932" y="7135"/>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2413;p66">
                <a:extLst>
                  <a:ext uri="{FF2B5EF4-FFF2-40B4-BE49-F238E27FC236}">
                    <a16:creationId xmlns:a16="http://schemas.microsoft.com/office/drawing/2014/main" id="{7E17106D-FCBD-1EF8-87C9-00FD109E8098}"/>
                  </a:ext>
                </a:extLst>
              </p:cNvPr>
              <p:cNvSpPr/>
              <p:nvPr/>
            </p:nvSpPr>
            <p:spPr>
              <a:xfrm>
                <a:off x="8726225" y="640950"/>
                <a:ext cx="16425" cy="158950"/>
              </a:xfrm>
              <a:custGeom>
                <a:avLst/>
                <a:gdLst/>
                <a:ahLst/>
                <a:cxnLst/>
                <a:rect l="l" t="t" r="r" b="b"/>
                <a:pathLst>
                  <a:path w="657" h="6358" fill="none" extrusionOk="0">
                    <a:moveTo>
                      <a:pt x="0" y="0"/>
                    </a:moveTo>
                    <a:cubicBezTo>
                      <a:pt x="219" y="2119"/>
                      <a:pt x="438" y="4239"/>
                      <a:pt x="657" y="6358"/>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2414;p66">
                <a:extLst>
                  <a:ext uri="{FF2B5EF4-FFF2-40B4-BE49-F238E27FC236}">
                    <a16:creationId xmlns:a16="http://schemas.microsoft.com/office/drawing/2014/main" id="{4C6E0784-51C4-6E1B-6CAB-A9D527F97034}"/>
                  </a:ext>
                </a:extLst>
              </p:cNvPr>
              <p:cNvSpPr/>
              <p:nvPr/>
            </p:nvSpPr>
            <p:spPr>
              <a:xfrm>
                <a:off x="8223350" y="1190725"/>
                <a:ext cx="225175" cy="1825"/>
              </a:xfrm>
              <a:custGeom>
                <a:avLst/>
                <a:gdLst/>
                <a:ahLst/>
                <a:cxnLst/>
                <a:rect l="l" t="t" r="r" b="b"/>
                <a:pathLst>
                  <a:path w="9007" h="73" fill="none" extrusionOk="0">
                    <a:moveTo>
                      <a:pt x="1" y="0"/>
                    </a:moveTo>
                    <a:lnTo>
                      <a:pt x="9006" y="72"/>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2415;p66">
                <a:extLst>
                  <a:ext uri="{FF2B5EF4-FFF2-40B4-BE49-F238E27FC236}">
                    <a16:creationId xmlns:a16="http://schemas.microsoft.com/office/drawing/2014/main" id="{CA088DA5-325D-FC4B-0970-01F77A037083}"/>
                  </a:ext>
                </a:extLst>
              </p:cNvPr>
              <p:cNvSpPr/>
              <p:nvPr/>
            </p:nvSpPr>
            <p:spPr>
              <a:xfrm>
                <a:off x="8065175" y="389175"/>
                <a:ext cx="295425" cy="273475"/>
              </a:xfrm>
              <a:custGeom>
                <a:avLst/>
                <a:gdLst/>
                <a:ahLst/>
                <a:cxnLst/>
                <a:rect l="l" t="t" r="r" b="b"/>
                <a:pathLst>
                  <a:path w="11817" h="10939" extrusionOk="0">
                    <a:moveTo>
                      <a:pt x="11746" y="0"/>
                    </a:moveTo>
                    <a:lnTo>
                      <a:pt x="9598" y="41"/>
                    </a:lnTo>
                    <a:cubicBezTo>
                      <a:pt x="8940" y="54"/>
                      <a:pt x="8290" y="266"/>
                      <a:pt x="7642" y="380"/>
                    </a:cubicBezTo>
                    <a:cubicBezTo>
                      <a:pt x="7186" y="461"/>
                      <a:pt x="6731" y="627"/>
                      <a:pt x="6448" y="993"/>
                    </a:cubicBezTo>
                    <a:cubicBezTo>
                      <a:pt x="6286" y="896"/>
                      <a:pt x="6104" y="843"/>
                      <a:pt x="5920" y="843"/>
                    </a:cubicBezTo>
                    <a:cubicBezTo>
                      <a:pt x="5845" y="843"/>
                      <a:pt x="5770" y="852"/>
                      <a:pt x="5696" y="870"/>
                    </a:cubicBezTo>
                    <a:cubicBezTo>
                      <a:pt x="5434" y="935"/>
                      <a:pt x="5207" y="1096"/>
                      <a:pt x="5062" y="1323"/>
                    </a:cubicBezTo>
                    <a:cubicBezTo>
                      <a:pt x="4899" y="1233"/>
                      <a:pt x="4721" y="1184"/>
                      <a:pt x="4542" y="1184"/>
                    </a:cubicBezTo>
                    <a:cubicBezTo>
                      <a:pt x="4435" y="1184"/>
                      <a:pt x="4327" y="1202"/>
                      <a:pt x="4222" y="1239"/>
                    </a:cubicBezTo>
                    <a:cubicBezTo>
                      <a:pt x="3937" y="1343"/>
                      <a:pt x="3710" y="1564"/>
                      <a:pt x="3597" y="1845"/>
                    </a:cubicBezTo>
                    <a:cubicBezTo>
                      <a:pt x="3444" y="1761"/>
                      <a:pt x="3274" y="1718"/>
                      <a:pt x="3102" y="1718"/>
                    </a:cubicBezTo>
                    <a:cubicBezTo>
                      <a:pt x="3009" y="1718"/>
                      <a:pt x="2916" y="1731"/>
                      <a:pt x="2825" y="1756"/>
                    </a:cubicBezTo>
                    <a:cubicBezTo>
                      <a:pt x="2570" y="1832"/>
                      <a:pt x="2354" y="2006"/>
                      <a:pt x="2227" y="2240"/>
                    </a:cubicBezTo>
                    <a:cubicBezTo>
                      <a:pt x="1096" y="4346"/>
                      <a:pt x="638" y="6744"/>
                      <a:pt x="1" y="9048"/>
                    </a:cubicBezTo>
                    <a:lnTo>
                      <a:pt x="6914" y="10938"/>
                    </a:lnTo>
                    <a:cubicBezTo>
                      <a:pt x="7018" y="10322"/>
                      <a:pt x="7178" y="9718"/>
                      <a:pt x="7364" y="9121"/>
                    </a:cubicBezTo>
                    <a:cubicBezTo>
                      <a:pt x="8248" y="8640"/>
                      <a:pt x="8780" y="7780"/>
                      <a:pt x="9066" y="6815"/>
                    </a:cubicBezTo>
                    <a:cubicBezTo>
                      <a:pt x="9639" y="4881"/>
                      <a:pt x="10341" y="2961"/>
                      <a:pt x="11170" y="1123"/>
                    </a:cubicBezTo>
                    <a:cubicBezTo>
                      <a:pt x="11094" y="1092"/>
                      <a:pt x="11014" y="1078"/>
                      <a:pt x="10934" y="1078"/>
                    </a:cubicBezTo>
                    <a:cubicBezTo>
                      <a:pt x="10723" y="1078"/>
                      <a:pt x="10507" y="1173"/>
                      <a:pt x="10338" y="1304"/>
                    </a:cubicBezTo>
                    <a:cubicBezTo>
                      <a:pt x="9594" y="1883"/>
                      <a:pt x="8910" y="2565"/>
                      <a:pt x="8309" y="3291"/>
                    </a:cubicBezTo>
                    <a:cubicBezTo>
                      <a:pt x="8071" y="3265"/>
                      <a:pt x="7828" y="3240"/>
                      <a:pt x="7591" y="3215"/>
                    </a:cubicBezTo>
                    <a:cubicBezTo>
                      <a:pt x="7678" y="2887"/>
                      <a:pt x="7612" y="2568"/>
                      <a:pt x="7454" y="2268"/>
                    </a:cubicBezTo>
                    <a:cubicBezTo>
                      <a:pt x="8645" y="1675"/>
                      <a:pt x="9838" y="1008"/>
                      <a:pt x="11124" y="664"/>
                    </a:cubicBezTo>
                    <a:cubicBezTo>
                      <a:pt x="11296" y="619"/>
                      <a:pt x="11474" y="569"/>
                      <a:pt x="11613" y="455"/>
                    </a:cubicBezTo>
                    <a:cubicBezTo>
                      <a:pt x="11750" y="341"/>
                      <a:pt x="11817" y="164"/>
                      <a:pt x="11746"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2416;p66">
                <a:extLst>
                  <a:ext uri="{FF2B5EF4-FFF2-40B4-BE49-F238E27FC236}">
                    <a16:creationId xmlns:a16="http://schemas.microsoft.com/office/drawing/2014/main" id="{858198C1-F43F-2942-8949-A1FF036531BF}"/>
                  </a:ext>
                </a:extLst>
              </p:cNvPr>
              <p:cNvSpPr/>
              <p:nvPr/>
            </p:nvSpPr>
            <p:spPr>
              <a:xfrm>
                <a:off x="8138550" y="434175"/>
                <a:ext cx="41775" cy="81400"/>
              </a:xfrm>
              <a:custGeom>
                <a:avLst/>
                <a:gdLst/>
                <a:ahLst/>
                <a:cxnLst/>
                <a:rect l="l" t="t" r="r" b="b"/>
                <a:pathLst>
                  <a:path w="1671" h="3256" fill="none" extrusionOk="0">
                    <a:moveTo>
                      <a:pt x="675" y="0"/>
                    </a:moveTo>
                    <a:lnTo>
                      <a:pt x="1670" y="1132"/>
                    </a:lnTo>
                    <a:cubicBezTo>
                      <a:pt x="1604" y="1643"/>
                      <a:pt x="1567" y="2214"/>
                      <a:pt x="1501" y="2726"/>
                    </a:cubicBezTo>
                    <a:cubicBezTo>
                      <a:pt x="1462" y="3033"/>
                      <a:pt x="993" y="3255"/>
                      <a:pt x="695" y="3168"/>
                    </a:cubicBezTo>
                    <a:cubicBezTo>
                      <a:pt x="418" y="3085"/>
                      <a:pt x="257" y="2807"/>
                      <a:pt x="43" y="2612"/>
                    </a:cubicBezTo>
                    <a:cubicBezTo>
                      <a:pt x="52" y="2388"/>
                      <a:pt x="311" y="2251"/>
                      <a:pt x="490" y="2386"/>
                    </a:cubicBezTo>
                    <a:cubicBezTo>
                      <a:pt x="524" y="2176"/>
                      <a:pt x="528" y="1958"/>
                      <a:pt x="563" y="1748"/>
                    </a:cubicBezTo>
                    <a:cubicBezTo>
                      <a:pt x="364" y="1658"/>
                      <a:pt x="200" y="1573"/>
                      <a:pt x="1" y="1483"/>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2417;p66">
                <a:extLst>
                  <a:ext uri="{FF2B5EF4-FFF2-40B4-BE49-F238E27FC236}">
                    <a16:creationId xmlns:a16="http://schemas.microsoft.com/office/drawing/2014/main" id="{ACDA20D7-06E6-0182-B3D6-BD6015360168}"/>
                  </a:ext>
                </a:extLst>
              </p:cNvPr>
              <p:cNvSpPr/>
              <p:nvPr/>
            </p:nvSpPr>
            <p:spPr>
              <a:xfrm>
                <a:off x="8175825" y="424625"/>
                <a:ext cx="42950" cy="93400"/>
              </a:xfrm>
              <a:custGeom>
                <a:avLst/>
                <a:gdLst/>
                <a:ahLst/>
                <a:cxnLst/>
                <a:rect l="l" t="t" r="r" b="b"/>
                <a:pathLst>
                  <a:path w="1718" h="3736" fill="none" extrusionOk="0">
                    <a:moveTo>
                      <a:pt x="612" y="0"/>
                    </a:moveTo>
                    <a:cubicBezTo>
                      <a:pt x="1054" y="309"/>
                      <a:pt x="1431" y="702"/>
                      <a:pt x="1718" y="1159"/>
                    </a:cubicBezTo>
                    <a:cubicBezTo>
                      <a:pt x="1544" y="1858"/>
                      <a:pt x="1357" y="2587"/>
                      <a:pt x="1185" y="3286"/>
                    </a:cubicBezTo>
                    <a:cubicBezTo>
                      <a:pt x="1129" y="3512"/>
                      <a:pt x="871" y="3630"/>
                      <a:pt x="645" y="3683"/>
                    </a:cubicBezTo>
                    <a:cubicBezTo>
                      <a:pt x="414" y="3735"/>
                      <a:pt x="173" y="3670"/>
                      <a:pt x="0" y="351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2418;p66">
                <a:extLst>
                  <a:ext uri="{FF2B5EF4-FFF2-40B4-BE49-F238E27FC236}">
                    <a16:creationId xmlns:a16="http://schemas.microsoft.com/office/drawing/2014/main" id="{300C3BC2-28D8-1A9E-C9BE-3D2F7FDDF0C7}"/>
                  </a:ext>
                </a:extLst>
              </p:cNvPr>
              <p:cNvSpPr/>
              <p:nvPr/>
            </p:nvSpPr>
            <p:spPr>
              <a:xfrm>
                <a:off x="8224500" y="413925"/>
                <a:ext cx="28575" cy="29900"/>
              </a:xfrm>
              <a:custGeom>
                <a:avLst/>
                <a:gdLst/>
                <a:ahLst/>
                <a:cxnLst/>
                <a:rect l="l" t="t" r="r" b="b"/>
                <a:pathLst>
                  <a:path w="1143" h="1196" fill="none" extrusionOk="0">
                    <a:moveTo>
                      <a:pt x="0" y="1"/>
                    </a:moveTo>
                    <a:lnTo>
                      <a:pt x="1143" y="1195"/>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2419;p66">
                <a:extLst>
                  <a:ext uri="{FF2B5EF4-FFF2-40B4-BE49-F238E27FC236}">
                    <a16:creationId xmlns:a16="http://schemas.microsoft.com/office/drawing/2014/main" id="{B1E767B7-2381-A51E-1914-9BA66D7988DC}"/>
                  </a:ext>
                </a:extLst>
              </p:cNvPr>
              <p:cNvSpPr/>
              <p:nvPr/>
            </p:nvSpPr>
            <p:spPr>
              <a:xfrm>
                <a:off x="8208975" y="468550"/>
                <a:ext cx="44550" cy="44875"/>
              </a:xfrm>
              <a:custGeom>
                <a:avLst/>
                <a:gdLst/>
                <a:ahLst/>
                <a:cxnLst/>
                <a:rect l="l" t="t" r="r" b="b"/>
                <a:pathLst>
                  <a:path w="1782" h="1795" fill="none" extrusionOk="0">
                    <a:moveTo>
                      <a:pt x="3" y="1315"/>
                    </a:moveTo>
                    <a:cubicBezTo>
                      <a:pt x="1" y="1513"/>
                      <a:pt x="148" y="1703"/>
                      <a:pt x="340" y="1748"/>
                    </a:cubicBezTo>
                    <a:cubicBezTo>
                      <a:pt x="531" y="1794"/>
                      <a:pt x="842" y="1775"/>
                      <a:pt x="935" y="1601"/>
                    </a:cubicBezTo>
                    <a:cubicBezTo>
                      <a:pt x="1218" y="1067"/>
                      <a:pt x="1500" y="533"/>
                      <a:pt x="1782" y="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2420;p66">
                <a:extLst>
                  <a:ext uri="{FF2B5EF4-FFF2-40B4-BE49-F238E27FC236}">
                    <a16:creationId xmlns:a16="http://schemas.microsoft.com/office/drawing/2014/main" id="{61F38026-EE4E-4E76-4237-89337CB5081E}"/>
                  </a:ext>
                </a:extLst>
              </p:cNvPr>
              <p:cNvSpPr/>
              <p:nvPr/>
            </p:nvSpPr>
            <p:spPr>
              <a:xfrm>
                <a:off x="8175200" y="513700"/>
                <a:ext cx="37750" cy="33900"/>
              </a:xfrm>
              <a:custGeom>
                <a:avLst/>
                <a:gdLst/>
                <a:ahLst/>
                <a:cxnLst/>
                <a:rect l="l" t="t" r="r" b="b"/>
                <a:pathLst>
                  <a:path w="1510" h="1356" fill="none" extrusionOk="0">
                    <a:moveTo>
                      <a:pt x="1509" y="1"/>
                    </a:moveTo>
                    <a:cubicBezTo>
                      <a:pt x="914" y="338"/>
                      <a:pt x="400" y="800"/>
                      <a:pt x="1" y="1355"/>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2421;p66">
                <a:extLst>
                  <a:ext uri="{FF2B5EF4-FFF2-40B4-BE49-F238E27FC236}">
                    <a16:creationId xmlns:a16="http://schemas.microsoft.com/office/drawing/2014/main" id="{EFDB3167-2CA2-D490-0E3C-FB4F5347655B}"/>
                  </a:ext>
                </a:extLst>
              </p:cNvPr>
              <p:cNvSpPr/>
              <p:nvPr/>
            </p:nvSpPr>
            <p:spPr>
              <a:xfrm>
                <a:off x="8398925" y="792100"/>
                <a:ext cx="484925" cy="577825"/>
              </a:xfrm>
              <a:custGeom>
                <a:avLst/>
                <a:gdLst/>
                <a:ahLst/>
                <a:cxnLst/>
                <a:rect l="l" t="t" r="r" b="b"/>
                <a:pathLst>
                  <a:path w="19397" h="23113" extrusionOk="0">
                    <a:moveTo>
                      <a:pt x="13365" y="0"/>
                    </a:moveTo>
                    <a:cubicBezTo>
                      <a:pt x="13255" y="0"/>
                      <a:pt x="13143" y="14"/>
                      <a:pt x="13032" y="44"/>
                    </a:cubicBezTo>
                    <a:lnTo>
                      <a:pt x="1110" y="3196"/>
                    </a:lnTo>
                    <a:cubicBezTo>
                      <a:pt x="414" y="3380"/>
                      <a:pt x="0" y="4093"/>
                      <a:pt x="185" y="4789"/>
                    </a:cubicBezTo>
                    <a:lnTo>
                      <a:pt x="4774" y="22144"/>
                    </a:lnTo>
                    <a:cubicBezTo>
                      <a:pt x="4927" y="22727"/>
                      <a:pt x="5455" y="23113"/>
                      <a:pt x="6032" y="23113"/>
                    </a:cubicBezTo>
                    <a:cubicBezTo>
                      <a:pt x="6142" y="23113"/>
                      <a:pt x="6254" y="23099"/>
                      <a:pt x="6366" y="23069"/>
                    </a:cubicBezTo>
                    <a:lnTo>
                      <a:pt x="18287" y="19917"/>
                    </a:lnTo>
                    <a:cubicBezTo>
                      <a:pt x="18982" y="19733"/>
                      <a:pt x="19397" y="19020"/>
                      <a:pt x="19213" y="18325"/>
                    </a:cubicBezTo>
                    <a:lnTo>
                      <a:pt x="14623" y="970"/>
                    </a:lnTo>
                    <a:cubicBezTo>
                      <a:pt x="14469" y="386"/>
                      <a:pt x="13942" y="0"/>
                      <a:pt x="133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2422;p66">
                <a:extLst>
                  <a:ext uri="{FF2B5EF4-FFF2-40B4-BE49-F238E27FC236}">
                    <a16:creationId xmlns:a16="http://schemas.microsoft.com/office/drawing/2014/main" id="{31AC08CC-A1D8-CF69-2379-B64E6FE62005}"/>
                  </a:ext>
                </a:extLst>
              </p:cNvPr>
              <p:cNvSpPr/>
              <p:nvPr/>
            </p:nvSpPr>
            <p:spPr>
              <a:xfrm>
                <a:off x="8471925" y="743400"/>
                <a:ext cx="215450" cy="145750"/>
              </a:xfrm>
              <a:custGeom>
                <a:avLst/>
                <a:gdLst/>
                <a:ahLst/>
                <a:cxnLst/>
                <a:rect l="l" t="t" r="r" b="b"/>
                <a:pathLst>
                  <a:path w="8618" h="5830" extrusionOk="0">
                    <a:moveTo>
                      <a:pt x="3897" y="1437"/>
                    </a:moveTo>
                    <a:cubicBezTo>
                      <a:pt x="4216" y="1437"/>
                      <a:pt x="4507" y="1650"/>
                      <a:pt x="4593" y="1973"/>
                    </a:cubicBezTo>
                    <a:lnTo>
                      <a:pt x="3199" y="2342"/>
                    </a:lnTo>
                    <a:cubicBezTo>
                      <a:pt x="3098" y="1957"/>
                      <a:pt x="3328" y="1563"/>
                      <a:pt x="3712" y="1461"/>
                    </a:cubicBezTo>
                    <a:cubicBezTo>
                      <a:pt x="3774" y="1445"/>
                      <a:pt x="3836" y="1437"/>
                      <a:pt x="3897" y="1437"/>
                    </a:cubicBezTo>
                    <a:close/>
                    <a:moveTo>
                      <a:pt x="3896" y="0"/>
                    </a:moveTo>
                    <a:cubicBezTo>
                      <a:pt x="3713" y="0"/>
                      <a:pt x="3528" y="24"/>
                      <a:pt x="3345" y="72"/>
                    </a:cubicBezTo>
                    <a:cubicBezTo>
                      <a:pt x="2447" y="310"/>
                      <a:pt x="1802" y="1095"/>
                      <a:pt x="1744" y="2022"/>
                    </a:cubicBezTo>
                    <a:cubicBezTo>
                      <a:pt x="1718" y="2441"/>
                      <a:pt x="1447" y="2804"/>
                      <a:pt x="1042" y="2912"/>
                    </a:cubicBezTo>
                    <a:lnTo>
                      <a:pt x="1011" y="2921"/>
                    </a:lnTo>
                    <a:cubicBezTo>
                      <a:pt x="377" y="3087"/>
                      <a:pt x="0" y="3736"/>
                      <a:pt x="168" y="4369"/>
                    </a:cubicBezTo>
                    <a:lnTo>
                      <a:pt x="554" y="5829"/>
                    </a:lnTo>
                    <a:lnTo>
                      <a:pt x="8617" y="3697"/>
                    </a:lnTo>
                    <a:lnTo>
                      <a:pt x="8231" y="2237"/>
                    </a:lnTo>
                    <a:cubicBezTo>
                      <a:pt x="8091" y="1706"/>
                      <a:pt x="7611" y="1354"/>
                      <a:pt x="7086" y="1354"/>
                    </a:cubicBezTo>
                    <a:cubicBezTo>
                      <a:pt x="6986" y="1354"/>
                      <a:pt x="6884" y="1367"/>
                      <a:pt x="6783" y="1394"/>
                    </a:cubicBezTo>
                    <a:lnTo>
                      <a:pt x="6750" y="1403"/>
                    </a:lnTo>
                    <a:cubicBezTo>
                      <a:pt x="6671" y="1424"/>
                      <a:pt x="6593" y="1433"/>
                      <a:pt x="6515" y="1433"/>
                    </a:cubicBezTo>
                    <a:cubicBezTo>
                      <a:pt x="6191" y="1433"/>
                      <a:pt x="5885" y="1260"/>
                      <a:pt x="5700" y="976"/>
                    </a:cubicBezTo>
                    <a:cubicBezTo>
                      <a:pt x="5295" y="357"/>
                      <a:pt x="4611" y="0"/>
                      <a:pt x="38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2423;p66">
                <a:extLst>
                  <a:ext uri="{FF2B5EF4-FFF2-40B4-BE49-F238E27FC236}">
                    <a16:creationId xmlns:a16="http://schemas.microsoft.com/office/drawing/2014/main" id="{FEB06BE1-5A41-C0A1-357C-C715E0C7A2B0}"/>
                  </a:ext>
                </a:extLst>
              </p:cNvPr>
              <p:cNvSpPr/>
              <p:nvPr/>
            </p:nvSpPr>
            <p:spPr>
              <a:xfrm>
                <a:off x="8527200" y="759675"/>
                <a:ext cx="24275" cy="29750"/>
              </a:xfrm>
              <a:custGeom>
                <a:avLst/>
                <a:gdLst/>
                <a:ahLst/>
                <a:cxnLst/>
                <a:rect l="l" t="t" r="r" b="b"/>
                <a:pathLst>
                  <a:path w="971" h="1190" fill="none" extrusionOk="0">
                    <a:moveTo>
                      <a:pt x="1" y="1190"/>
                    </a:moveTo>
                    <a:cubicBezTo>
                      <a:pt x="24" y="642"/>
                      <a:pt x="439" y="133"/>
                      <a:pt x="971" y="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2424;p66">
                <a:extLst>
                  <a:ext uri="{FF2B5EF4-FFF2-40B4-BE49-F238E27FC236}">
                    <a16:creationId xmlns:a16="http://schemas.microsoft.com/office/drawing/2014/main" id="{7F7E43B4-97BA-900E-12A4-BFF02CC17485}"/>
                  </a:ext>
                </a:extLst>
              </p:cNvPr>
              <p:cNvSpPr/>
              <p:nvPr/>
            </p:nvSpPr>
            <p:spPr>
              <a:xfrm>
                <a:off x="8375475" y="417600"/>
                <a:ext cx="179725" cy="75400"/>
              </a:xfrm>
              <a:custGeom>
                <a:avLst/>
                <a:gdLst/>
                <a:ahLst/>
                <a:cxnLst/>
                <a:rect l="l" t="t" r="r" b="b"/>
                <a:pathLst>
                  <a:path w="7189" h="3016" extrusionOk="0">
                    <a:moveTo>
                      <a:pt x="316" y="1"/>
                    </a:moveTo>
                    <a:cubicBezTo>
                      <a:pt x="66" y="270"/>
                      <a:pt x="0" y="695"/>
                      <a:pt x="155" y="1028"/>
                    </a:cubicBezTo>
                    <a:cubicBezTo>
                      <a:pt x="305" y="1350"/>
                      <a:pt x="652" y="1568"/>
                      <a:pt x="1007" y="1568"/>
                    </a:cubicBezTo>
                    <a:cubicBezTo>
                      <a:pt x="1019" y="1568"/>
                      <a:pt x="1032" y="1568"/>
                      <a:pt x="1045" y="1567"/>
                    </a:cubicBezTo>
                    <a:lnTo>
                      <a:pt x="6673" y="3016"/>
                    </a:lnTo>
                    <a:cubicBezTo>
                      <a:pt x="7001" y="2730"/>
                      <a:pt x="7188" y="2283"/>
                      <a:pt x="7079" y="1862"/>
                    </a:cubicBezTo>
                    <a:cubicBezTo>
                      <a:pt x="5020" y="674"/>
                      <a:pt x="2692" y="33"/>
                      <a:pt x="316"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2425;p66">
                <a:extLst>
                  <a:ext uri="{FF2B5EF4-FFF2-40B4-BE49-F238E27FC236}">
                    <a16:creationId xmlns:a16="http://schemas.microsoft.com/office/drawing/2014/main" id="{AD836F98-E8F3-99F0-7FC0-C5A45399BD1A}"/>
                  </a:ext>
                </a:extLst>
              </p:cNvPr>
              <p:cNvSpPr/>
              <p:nvPr/>
            </p:nvSpPr>
            <p:spPr>
              <a:xfrm>
                <a:off x="8377725" y="426500"/>
                <a:ext cx="183400" cy="200600"/>
              </a:xfrm>
              <a:custGeom>
                <a:avLst/>
                <a:gdLst/>
                <a:ahLst/>
                <a:cxnLst/>
                <a:rect l="l" t="t" r="r" b="b"/>
                <a:pathLst>
                  <a:path w="7336" h="8024" extrusionOk="0">
                    <a:moveTo>
                      <a:pt x="1713" y="0"/>
                    </a:moveTo>
                    <a:cubicBezTo>
                      <a:pt x="1382" y="174"/>
                      <a:pt x="1080" y="386"/>
                      <a:pt x="748" y="560"/>
                    </a:cubicBezTo>
                    <a:cubicBezTo>
                      <a:pt x="556" y="1188"/>
                      <a:pt x="375" y="1769"/>
                      <a:pt x="183" y="2396"/>
                    </a:cubicBezTo>
                    <a:cubicBezTo>
                      <a:pt x="0" y="2991"/>
                      <a:pt x="106" y="3654"/>
                      <a:pt x="413" y="4196"/>
                    </a:cubicBezTo>
                    <a:cubicBezTo>
                      <a:pt x="725" y="4742"/>
                      <a:pt x="1243" y="5142"/>
                      <a:pt x="1853" y="5307"/>
                    </a:cubicBezTo>
                    <a:cubicBezTo>
                      <a:pt x="1886" y="5780"/>
                      <a:pt x="1919" y="6255"/>
                      <a:pt x="1953" y="6730"/>
                    </a:cubicBezTo>
                    <a:cubicBezTo>
                      <a:pt x="2012" y="7576"/>
                      <a:pt x="3110" y="8024"/>
                      <a:pt x="3977" y="8024"/>
                    </a:cubicBezTo>
                    <a:cubicBezTo>
                      <a:pt x="4009" y="8024"/>
                      <a:pt x="4040" y="8023"/>
                      <a:pt x="4072" y="8022"/>
                    </a:cubicBezTo>
                    <a:cubicBezTo>
                      <a:pt x="4950" y="7989"/>
                      <a:pt x="6226" y="7391"/>
                      <a:pt x="6086" y="6523"/>
                    </a:cubicBezTo>
                    <a:cubicBezTo>
                      <a:pt x="5989" y="5908"/>
                      <a:pt x="5907" y="5270"/>
                      <a:pt x="5808" y="4655"/>
                    </a:cubicBezTo>
                    <a:lnTo>
                      <a:pt x="5808" y="4655"/>
                    </a:lnTo>
                    <a:cubicBezTo>
                      <a:pt x="5842" y="4658"/>
                      <a:pt x="5877" y="4660"/>
                      <a:pt x="5911" y="4660"/>
                    </a:cubicBezTo>
                    <a:cubicBezTo>
                      <a:pt x="6345" y="4660"/>
                      <a:pt x="6775" y="4439"/>
                      <a:pt x="7023" y="4083"/>
                    </a:cubicBezTo>
                    <a:cubicBezTo>
                      <a:pt x="7291" y="3697"/>
                      <a:pt x="7335" y="3168"/>
                      <a:pt x="7137" y="2744"/>
                    </a:cubicBezTo>
                    <a:cubicBezTo>
                      <a:pt x="6938" y="2318"/>
                      <a:pt x="6475" y="2053"/>
                      <a:pt x="6009" y="2012"/>
                    </a:cubicBezTo>
                    <a:cubicBezTo>
                      <a:pt x="5990" y="2134"/>
                      <a:pt x="5871" y="2231"/>
                      <a:pt x="5748" y="2231"/>
                    </a:cubicBezTo>
                    <a:cubicBezTo>
                      <a:pt x="5736" y="2231"/>
                      <a:pt x="5724" y="2230"/>
                      <a:pt x="5712" y="2228"/>
                    </a:cubicBezTo>
                    <a:cubicBezTo>
                      <a:pt x="5579" y="2205"/>
                      <a:pt x="5516" y="2042"/>
                      <a:pt x="5516" y="1906"/>
                    </a:cubicBezTo>
                    <a:lnTo>
                      <a:pt x="5516" y="1145"/>
                    </a:lnTo>
                    <a:cubicBezTo>
                      <a:pt x="4267" y="728"/>
                      <a:pt x="2986" y="334"/>
                      <a:pt x="1713"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2426;p66">
                <a:extLst>
                  <a:ext uri="{FF2B5EF4-FFF2-40B4-BE49-F238E27FC236}">
                    <a16:creationId xmlns:a16="http://schemas.microsoft.com/office/drawing/2014/main" id="{19477D94-2ED0-44E3-1F31-D2E01D1BAA10}"/>
                  </a:ext>
                </a:extLst>
              </p:cNvPr>
              <p:cNvSpPr/>
              <p:nvPr/>
            </p:nvSpPr>
            <p:spPr>
              <a:xfrm>
                <a:off x="8469150" y="486400"/>
                <a:ext cx="10275" cy="10275"/>
              </a:xfrm>
              <a:custGeom>
                <a:avLst/>
                <a:gdLst/>
                <a:ahLst/>
                <a:cxnLst/>
                <a:rect l="l" t="t" r="r" b="b"/>
                <a:pathLst>
                  <a:path w="411" h="411" extrusionOk="0">
                    <a:moveTo>
                      <a:pt x="206" y="1"/>
                    </a:moveTo>
                    <a:cubicBezTo>
                      <a:pt x="93" y="1"/>
                      <a:pt x="1" y="94"/>
                      <a:pt x="1" y="207"/>
                    </a:cubicBezTo>
                    <a:cubicBezTo>
                      <a:pt x="1" y="320"/>
                      <a:pt x="93" y="411"/>
                      <a:pt x="206" y="411"/>
                    </a:cubicBezTo>
                    <a:cubicBezTo>
                      <a:pt x="319" y="411"/>
                      <a:pt x="411" y="320"/>
                      <a:pt x="411" y="207"/>
                    </a:cubicBezTo>
                    <a:cubicBezTo>
                      <a:pt x="411" y="94"/>
                      <a:pt x="319" y="1"/>
                      <a:pt x="206"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2427;p66">
                <a:extLst>
                  <a:ext uri="{FF2B5EF4-FFF2-40B4-BE49-F238E27FC236}">
                    <a16:creationId xmlns:a16="http://schemas.microsoft.com/office/drawing/2014/main" id="{05D58EA4-926B-6DD1-9A1C-79C4DE5AC28C}"/>
                  </a:ext>
                </a:extLst>
              </p:cNvPr>
              <p:cNvSpPr/>
              <p:nvPr/>
            </p:nvSpPr>
            <p:spPr>
              <a:xfrm>
                <a:off x="8405375" y="473550"/>
                <a:ext cx="10275" cy="10275"/>
              </a:xfrm>
              <a:custGeom>
                <a:avLst/>
                <a:gdLst/>
                <a:ahLst/>
                <a:cxnLst/>
                <a:rect l="l" t="t" r="r" b="b"/>
                <a:pathLst>
                  <a:path w="411" h="411" extrusionOk="0">
                    <a:moveTo>
                      <a:pt x="205" y="1"/>
                    </a:moveTo>
                    <a:cubicBezTo>
                      <a:pt x="92" y="1"/>
                      <a:pt x="0" y="94"/>
                      <a:pt x="0" y="206"/>
                    </a:cubicBezTo>
                    <a:cubicBezTo>
                      <a:pt x="0" y="319"/>
                      <a:pt x="92" y="411"/>
                      <a:pt x="205" y="411"/>
                    </a:cubicBezTo>
                    <a:cubicBezTo>
                      <a:pt x="318" y="411"/>
                      <a:pt x="410" y="319"/>
                      <a:pt x="410" y="206"/>
                    </a:cubicBezTo>
                    <a:cubicBezTo>
                      <a:pt x="410" y="94"/>
                      <a:pt x="318" y="1"/>
                      <a:pt x="205"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2428;p66">
                <a:extLst>
                  <a:ext uri="{FF2B5EF4-FFF2-40B4-BE49-F238E27FC236}">
                    <a16:creationId xmlns:a16="http://schemas.microsoft.com/office/drawing/2014/main" id="{87F8585F-024B-F28B-CE1D-E981A6C3F4DD}"/>
                  </a:ext>
                </a:extLst>
              </p:cNvPr>
              <p:cNvSpPr/>
              <p:nvPr/>
            </p:nvSpPr>
            <p:spPr>
              <a:xfrm>
                <a:off x="8421650" y="560425"/>
                <a:ext cx="55825" cy="5475"/>
              </a:xfrm>
              <a:custGeom>
                <a:avLst/>
                <a:gdLst/>
                <a:ahLst/>
                <a:cxnLst/>
                <a:rect l="l" t="t" r="r" b="b"/>
                <a:pathLst>
                  <a:path w="2233" h="219" fill="none" extrusionOk="0">
                    <a:moveTo>
                      <a:pt x="0" y="19"/>
                    </a:moveTo>
                    <a:cubicBezTo>
                      <a:pt x="732" y="219"/>
                      <a:pt x="1503" y="212"/>
                      <a:pt x="2232" y="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2429;p66">
                <a:extLst>
                  <a:ext uri="{FF2B5EF4-FFF2-40B4-BE49-F238E27FC236}">
                    <a16:creationId xmlns:a16="http://schemas.microsoft.com/office/drawing/2014/main" id="{C598C35D-8CBE-A69E-8740-F8325E1140BD}"/>
                  </a:ext>
                </a:extLst>
              </p:cNvPr>
              <p:cNvSpPr/>
              <p:nvPr/>
            </p:nvSpPr>
            <p:spPr>
              <a:xfrm>
                <a:off x="8524375" y="501150"/>
                <a:ext cx="19200" cy="4575"/>
              </a:xfrm>
              <a:custGeom>
                <a:avLst/>
                <a:gdLst/>
                <a:ahLst/>
                <a:cxnLst/>
                <a:rect l="l" t="t" r="r" b="b"/>
                <a:pathLst>
                  <a:path w="768" h="183" fill="none" extrusionOk="0">
                    <a:moveTo>
                      <a:pt x="1" y="183"/>
                    </a:moveTo>
                    <a:lnTo>
                      <a:pt x="767" y="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2430;p66">
                <a:extLst>
                  <a:ext uri="{FF2B5EF4-FFF2-40B4-BE49-F238E27FC236}">
                    <a16:creationId xmlns:a16="http://schemas.microsoft.com/office/drawing/2014/main" id="{8C87C41F-8520-E3E8-FA94-A81B6B09695B}"/>
                  </a:ext>
                </a:extLst>
              </p:cNvPr>
              <p:cNvSpPr/>
              <p:nvPr/>
            </p:nvSpPr>
            <p:spPr>
              <a:xfrm>
                <a:off x="8423400" y="479425"/>
                <a:ext cx="12525" cy="25475"/>
              </a:xfrm>
              <a:custGeom>
                <a:avLst/>
                <a:gdLst/>
                <a:ahLst/>
                <a:cxnLst/>
                <a:rect l="l" t="t" r="r" b="b"/>
                <a:pathLst>
                  <a:path w="501" h="1019" fill="none" extrusionOk="0">
                    <a:moveTo>
                      <a:pt x="500" y="1"/>
                    </a:moveTo>
                    <a:lnTo>
                      <a:pt x="0" y="1019"/>
                    </a:lnTo>
                    <a:lnTo>
                      <a:pt x="410" y="987"/>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2431;p66">
                <a:extLst>
                  <a:ext uri="{FF2B5EF4-FFF2-40B4-BE49-F238E27FC236}">
                    <a16:creationId xmlns:a16="http://schemas.microsoft.com/office/drawing/2014/main" id="{E91A934C-CF23-2897-20C0-02AA7D6447BA}"/>
                  </a:ext>
                </a:extLst>
              </p:cNvPr>
              <p:cNvSpPr/>
              <p:nvPr/>
            </p:nvSpPr>
            <p:spPr>
              <a:xfrm>
                <a:off x="8440275" y="511000"/>
                <a:ext cx="15900" cy="8875"/>
              </a:xfrm>
              <a:custGeom>
                <a:avLst/>
                <a:gdLst/>
                <a:ahLst/>
                <a:cxnLst/>
                <a:rect l="l" t="t" r="r" b="b"/>
                <a:pathLst>
                  <a:path w="636" h="355" fill="none" extrusionOk="0">
                    <a:moveTo>
                      <a:pt x="1" y="80"/>
                    </a:moveTo>
                    <a:cubicBezTo>
                      <a:pt x="149" y="355"/>
                      <a:pt x="558" y="303"/>
                      <a:pt x="635" y="1"/>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2432;p66">
                <a:extLst>
                  <a:ext uri="{FF2B5EF4-FFF2-40B4-BE49-F238E27FC236}">
                    <a16:creationId xmlns:a16="http://schemas.microsoft.com/office/drawing/2014/main" id="{79D3FB92-2B53-D479-256E-E3B59796BBD6}"/>
                  </a:ext>
                </a:extLst>
              </p:cNvPr>
              <p:cNvSpPr/>
              <p:nvPr/>
            </p:nvSpPr>
            <p:spPr>
              <a:xfrm>
                <a:off x="8400600" y="444750"/>
                <a:ext cx="27575" cy="10550"/>
              </a:xfrm>
              <a:custGeom>
                <a:avLst/>
                <a:gdLst/>
                <a:ahLst/>
                <a:cxnLst/>
                <a:rect l="l" t="t" r="r" b="b"/>
                <a:pathLst>
                  <a:path w="1103" h="422" fill="none" extrusionOk="0">
                    <a:moveTo>
                      <a:pt x="1" y="422"/>
                    </a:moveTo>
                    <a:cubicBezTo>
                      <a:pt x="250" y="17"/>
                      <a:pt x="832" y="0"/>
                      <a:pt x="1103" y="39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2433;p66">
                <a:extLst>
                  <a:ext uri="{FF2B5EF4-FFF2-40B4-BE49-F238E27FC236}">
                    <a16:creationId xmlns:a16="http://schemas.microsoft.com/office/drawing/2014/main" id="{6D090FE2-047D-C3CF-EAF2-3B2AFC43A1A9}"/>
                  </a:ext>
                </a:extLst>
              </p:cNvPr>
              <p:cNvSpPr/>
              <p:nvPr/>
            </p:nvSpPr>
            <p:spPr>
              <a:xfrm>
                <a:off x="8465075" y="462325"/>
                <a:ext cx="20100" cy="1525"/>
              </a:xfrm>
              <a:custGeom>
                <a:avLst/>
                <a:gdLst/>
                <a:ahLst/>
                <a:cxnLst/>
                <a:rect l="l" t="t" r="r" b="b"/>
                <a:pathLst>
                  <a:path w="804" h="61" fill="none" extrusionOk="0">
                    <a:moveTo>
                      <a:pt x="0" y="0"/>
                    </a:moveTo>
                    <a:lnTo>
                      <a:pt x="804" y="6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2434;p66">
                <a:extLst>
                  <a:ext uri="{FF2B5EF4-FFF2-40B4-BE49-F238E27FC236}">
                    <a16:creationId xmlns:a16="http://schemas.microsoft.com/office/drawing/2014/main" id="{D893472D-0FB2-A1C0-1968-D886920FF608}"/>
                  </a:ext>
                </a:extLst>
              </p:cNvPr>
              <p:cNvSpPr/>
              <p:nvPr/>
            </p:nvSpPr>
            <p:spPr>
              <a:xfrm>
                <a:off x="8322725" y="341650"/>
                <a:ext cx="248325" cy="131425"/>
              </a:xfrm>
              <a:custGeom>
                <a:avLst/>
                <a:gdLst/>
                <a:ahLst/>
                <a:cxnLst/>
                <a:rect l="l" t="t" r="r" b="b"/>
                <a:pathLst>
                  <a:path w="9933" h="5257" extrusionOk="0">
                    <a:moveTo>
                      <a:pt x="5899" y="0"/>
                    </a:moveTo>
                    <a:cubicBezTo>
                      <a:pt x="5765" y="0"/>
                      <a:pt x="5630" y="8"/>
                      <a:pt x="5496" y="23"/>
                    </a:cubicBezTo>
                    <a:cubicBezTo>
                      <a:pt x="4183" y="168"/>
                      <a:pt x="2977" y="1017"/>
                      <a:pt x="2368" y="2188"/>
                    </a:cubicBezTo>
                    <a:lnTo>
                      <a:pt x="251" y="2630"/>
                    </a:lnTo>
                    <a:cubicBezTo>
                      <a:pt x="6" y="2681"/>
                      <a:pt x="0" y="3029"/>
                      <a:pt x="244" y="3087"/>
                    </a:cubicBezTo>
                    <a:lnTo>
                      <a:pt x="9359" y="5257"/>
                    </a:lnTo>
                    <a:cubicBezTo>
                      <a:pt x="9933" y="4068"/>
                      <a:pt x="9769" y="2567"/>
                      <a:pt x="8977" y="1510"/>
                    </a:cubicBezTo>
                    <a:cubicBezTo>
                      <a:pt x="8266" y="562"/>
                      <a:pt x="7084" y="0"/>
                      <a:pt x="58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2435;p66">
                <a:extLst>
                  <a:ext uri="{FF2B5EF4-FFF2-40B4-BE49-F238E27FC236}">
                    <a16:creationId xmlns:a16="http://schemas.microsoft.com/office/drawing/2014/main" id="{A3F5D1FA-3732-ECD3-C451-DDC3D83BC0AB}"/>
                  </a:ext>
                </a:extLst>
              </p:cNvPr>
              <p:cNvSpPr/>
              <p:nvPr/>
            </p:nvSpPr>
            <p:spPr>
              <a:xfrm>
                <a:off x="8381125" y="395750"/>
                <a:ext cx="173975" cy="65275"/>
              </a:xfrm>
              <a:custGeom>
                <a:avLst/>
                <a:gdLst/>
                <a:ahLst/>
                <a:cxnLst/>
                <a:rect l="l" t="t" r="r" b="b"/>
                <a:pathLst>
                  <a:path w="6959" h="2611" fill="none" extrusionOk="0">
                    <a:moveTo>
                      <a:pt x="0" y="0"/>
                    </a:moveTo>
                    <a:lnTo>
                      <a:pt x="6958" y="261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2436;p66">
                <a:extLst>
                  <a:ext uri="{FF2B5EF4-FFF2-40B4-BE49-F238E27FC236}">
                    <a16:creationId xmlns:a16="http://schemas.microsoft.com/office/drawing/2014/main" id="{B8CAAB47-4CF6-56A4-B241-2AC66D8CE6BA}"/>
                  </a:ext>
                </a:extLst>
              </p:cNvPr>
              <p:cNvSpPr/>
              <p:nvPr/>
            </p:nvSpPr>
            <p:spPr>
              <a:xfrm>
                <a:off x="8418625" y="344600"/>
                <a:ext cx="72650" cy="65225"/>
              </a:xfrm>
              <a:custGeom>
                <a:avLst/>
                <a:gdLst/>
                <a:ahLst/>
                <a:cxnLst/>
                <a:rect l="l" t="t" r="r" b="b"/>
                <a:pathLst>
                  <a:path w="2906" h="2609" fill="none" extrusionOk="0">
                    <a:moveTo>
                      <a:pt x="1" y="2608"/>
                    </a:moveTo>
                    <a:cubicBezTo>
                      <a:pt x="149" y="1123"/>
                      <a:pt x="1412" y="1"/>
                      <a:pt x="2905" y="28"/>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2437;p66">
                <a:extLst>
                  <a:ext uri="{FF2B5EF4-FFF2-40B4-BE49-F238E27FC236}">
                    <a16:creationId xmlns:a16="http://schemas.microsoft.com/office/drawing/2014/main" id="{8A52B8BD-7648-544D-D87F-FEA8F16B0F59}"/>
                  </a:ext>
                </a:extLst>
              </p:cNvPr>
              <p:cNvSpPr/>
              <p:nvPr/>
            </p:nvSpPr>
            <p:spPr>
              <a:xfrm>
                <a:off x="8453650" y="363125"/>
                <a:ext cx="72625" cy="59775"/>
              </a:xfrm>
              <a:custGeom>
                <a:avLst/>
                <a:gdLst/>
                <a:ahLst/>
                <a:cxnLst/>
                <a:rect l="l" t="t" r="r" b="b"/>
                <a:pathLst>
                  <a:path w="2905" h="2391" fill="none" extrusionOk="0">
                    <a:moveTo>
                      <a:pt x="0" y="2390"/>
                    </a:moveTo>
                    <a:cubicBezTo>
                      <a:pt x="358" y="1106"/>
                      <a:pt x="1573" y="105"/>
                      <a:pt x="2905" y="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2438;p66">
                <a:extLst>
                  <a:ext uri="{FF2B5EF4-FFF2-40B4-BE49-F238E27FC236}">
                    <a16:creationId xmlns:a16="http://schemas.microsoft.com/office/drawing/2014/main" id="{1D829BF4-80A1-0476-5415-68010032D0CD}"/>
                  </a:ext>
                </a:extLst>
              </p:cNvPr>
              <p:cNvSpPr/>
              <p:nvPr/>
            </p:nvSpPr>
            <p:spPr>
              <a:xfrm>
                <a:off x="7982975" y="602875"/>
                <a:ext cx="265000" cy="391525"/>
              </a:xfrm>
              <a:custGeom>
                <a:avLst/>
                <a:gdLst/>
                <a:ahLst/>
                <a:cxnLst/>
                <a:rect l="l" t="t" r="r" b="b"/>
                <a:pathLst>
                  <a:path w="10600" h="15661" extrusionOk="0">
                    <a:moveTo>
                      <a:pt x="3263" y="1"/>
                    </a:moveTo>
                    <a:lnTo>
                      <a:pt x="432" y="9966"/>
                    </a:lnTo>
                    <a:cubicBezTo>
                      <a:pt x="1" y="11482"/>
                      <a:pt x="497" y="13292"/>
                      <a:pt x="1623" y="14395"/>
                    </a:cubicBezTo>
                    <a:cubicBezTo>
                      <a:pt x="2456" y="15211"/>
                      <a:pt x="3623" y="15661"/>
                      <a:pt x="4785" y="15661"/>
                    </a:cubicBezTo>
                    <a:cubicBezTo>
                      <a:pt x="5196" y="15661"/>
                      <a:pt x="5606" y="15604"/>
                      <a:pt x="6000" y="15488"/>
                    </a:cubicBezTo>
                    <a:cubicBezTo>
                      <a:pt x="7514" y="15044"/>
                      <a:pt x="8613" y="13414"/>
                      <a:pt x="8874" y="11859"/>
                    </a:cubicBezTo>
                    <a:cubicBezTo>
                      <a:pt x="9441" y="8499"/>
                      <a:pt x="10033" y="5211"/>
                      <a:pt x="10600" y="1849"/>
                    </a:cubicBezTo>
                    <a:cubicBezTo>
                      <a:pt x="8158" y="1192"/>
                      <a:pt x="5705" y="659"/>
                      <a:pt x="3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2439;p66">
                <a:extLst>
                  <a:ext uri="{FF2B5EF4-FFF2-40B4-BE49-F238E27FC236}">
                    <a16:creationId xmlns:a16="http://schemas.microsoft.com/office/drawing/2014/main" id="{3725F6F0-2BEE-756A-A468-F8595E633E07}"/>
                  </a:ext>
                </a:extLst>
              </p:cNvPr>
              <p:cNvSpPr/>
              <p:nvPr/>
            </p:nvSpPr>
            <p:spPr>
              <a:xfrm>
                <a:off x="8200000" y="649950"/>
                <a:ext cx="46175" cy="259800"/>
              </a:xfrm>
              <a:custGeom>
                <a:avLst/>
                <a:gdLst/>
                <a:ahLst/>
                <a:cxnLst/>
                <a:rect l="l" t="t" r="r" b="b"/>
                <a:pathLst>
                  <a:path w="1847" h="10392" fill="none" extrusionOk="0">
                    <a:moveTo>
                      <a:pt x="1846" y="1"/>
                    </a:moveTo>
                    <a:cubicBezTo>
                      <a:pt x="1231" y="3464"/>
                      <a:pt x="615" y="6927"/>
                      <a:pt x="0" y="10391"/>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2440;p66">
                <a:extLst>
                  <a:ext uri="{FF2B5EF4-FFF2-40B4-BE49-F238E27FC236}">
                    <a16:creationId xmlns:a16="http://schemas.microsoft.com/office/drawing/2014/main" id="{493A31FD-F37F-1E9E-3539-17CC2BBB2328}"/>
                  </a:ext>
                </a:extLst>
              </p:cNvPr>
              <p:cNvSpPr/>
              <p:nvPr/>
            </p:nvSpPr>
            <p:spPr>
              <a:xfrm>
                <a:off x="8055175" y="647475"/>
                <a:ext cx="183975" cy="39550"/>
              </a:xfrm>
              <a:custGeom>
                <a:avLst/>
                <a:gdLst/>
                <a:ahLst/>
                <a:cxnLst/>
                <a:rect l="l" t="t" r="r" b="b"/>
                <a:pathLst>
                  <a:path w="7359" h="1582" fill="none" extrusionOk="0">
                    <a:moveTo>
                      <a:pt x="1" y="1"/>
                    </a:moveTo>
                    <a:lnTo>
                      <a:pt x="7359" y="1581"/>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2441;p66">
                <a:extLst>
                  <a:ext uri="{FF2B5EF4-FFF2-40B4-BE49-F238E27FC236}">
                    <a16:creationId xmlns:a16="http://schemas.microsoft.com/office/drawing/2014/main" id="{32C44DB4-E8EC-C4C3-BA28-26F0384EBE31}"/>
                  </a:ext>
                </a:extLst>
              </p:cNvPr>
              <p:cNvSpPr/>
              <p:nvPr/>
            </p:nvSpPr>
            <p:spPr>
              <a:xfrm>
                <a:off x="7997325" y="871225"/>
                <a:ext cx="115800" cy="115375"/>
              </a:xfrm>
              <a:custGeom>
                <a:avLst/>
                <a:gdLst/>
                <a:ahLst/>
                <a:cxnLst/>
                <a:rect l="l" t="t" r="r" b="b"/>
                <a:pathLst>
                  <a:path w="4632" h="4615" fill="none" extrusionOk="0">
                    <a:moveTo>
                      <a:pt x="1" y="41"/>
                    </a:moveTo>
                    <a:cubicBezTo>
                      <a:pt x="1210" y="0"/>
                      <a:pt x="2430" y="479"/>
                      <a:pt x="3289" y="1333"/>
                    </a:cubicBezTo>
                    <a:cubicBezTo>
                      <a:pt x="4147" y="2188"/>
                      <a:pt x="4632" y="3404"/>
                      <a:pt x="4596" y="4615"/>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2442;p66">
                <a:extLst>
                  <a:ext uri="{FF2B5EF4-FFF2-40B4-BE49-F238E27FC236}">
                    <a16:creationId xmlns:a16="http://schemas.microsoft.com/office/drawing/2014/main" id="{1939CEFB-D5A2-F604-D1BC-101AAF7BD481}"/>
                  </a:ext>
                </a:extLst>
              </p:cNvPr>
              <p:cNvSpPr/>
              <p:nvPr/>
            </p:nvSpPr>
            <p:spPr>
              <a:xfrm>
                <a:off x="8412825" y="1086650"/>
                <a:ext cx="240625" cy="247575"/>
              </a:xfrm>
              <a:custGeom>
                <a:avLst/>
                <a:gdLst/>
                <a:ahLst/>
                <a:cxnLst/>
                <a:rect l="l" t="t" r="r" b="b"/>
                <a:pathLst>
                  <a:path w="9625" h="9903" extrusionOk="0">
                    <a:moveTo>
                      <a:pt x="6518" y="0"/>
                    </a:moveTo>
                    <a:lnTo>
                      <a:pt x="1587" y="2687"/>
                    </a:lnTo>
                    <a:cubicBezTo>
                      <a:pt x="1214" y="3344"/>
                      <a:pt x="755" y="3945"/>
                      <a:pt x="248" y="4507"/>
                    </a:cubicBezTo>
                    <a:cubicBezTo>
                      <a:pt x="51" y="4727"/>
                      <a:pt x="0" y="5034"/>
                      <a:pt x="97" y="5312"/>
                    </a:cubicBezTo>
                    <a:cubicBezTo>
                      <a:pt x="197" y="5595"/>
                      <a:pt x="435" y="5807"/>
                      <a:pt x="728" y="5874"/>
                    </a:cubicBezTo>
                    <a:cubicBezTo>
                      <a:pt x="540" y="6085"/>
                      <a:pt x="511" y="6362"/>
                      <a:pt x="592" y="6631"/>
                    </a:cubicBezTo>
                    <a:cubicBezTo>
                      <a:pt x="680" y="6905"/>
                      <a:pt x="899" y="7116"/>
                      <a:pt x="1177" y="7189"/>
                    </a:cubicBezTo>
                    <a:cubicBezTo>
                      <a:pt x="1001" y="7400"/>
                      <a:pt x="956" y="7721"/>
                      <a:pt x="1067" y="7974"/>
                    </a:cubicBezTo>
                    <a:cubicBezTo>
                      <a:pt x="1182" y="8229"/>
                      <a:pt x="1430" y="8402"/>
                      <a:pt x="1710" y="8420"/>
                    </a:cubicBezTo>
                    <a:cubicBezTo>
                      <a:pt x="1538" y="8737"/>
                      <a:pt x="1719" y="9150"/>
                      <a:pt x="1992" y="9388"/>
                    </a:cubicBezTo>
                    <a:cubicBezTo>
                      <a:pt x="2264" y="9627"/>
                      <a:pt x="2635" y="9718"/>
                      <a:pt x="2995" y="9758"/>
                    </a:cubicBezTo>
                    <a:cubicBezTo>
                      <a:pt x="3354" y="9798"/>
                      <a:pt x="3744" y="9815"/>
                      <a:pt x="4096" y="9902"/>
                    </a:cubicBezTo>
                    <a:lnTo>
                      <a:pt x="3834" y="8913"/>
                    </a:lnTo>
                    <a:lnTo>
                      <a:pt x="9624" y="6876"/>
                    </a:lnTo>
                    <a:lnTo>
                      <a:pt x="6518" y="0"/>
                    </a:ln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2443;p66">
                <a:extLst>
                  <a:ext uri="{FF2B5EF4-FFF2-40B4-BE49-F238E27FC236}">
                    <a16:creationId xmlns:a16="http://schemas.microsoft.com/office/drawing/2014/main" id="{ABA67F81-5E2D-0B27-87C4-7E02BF23A3B3}"/>
                  </a:ext>
                </a:extLst>
              </p:cNvPr>
              <p:cNvSpPr/>
              <p:nvPr/>
            </p:nvSpPr>
            <p:spPr>
              <a:xfrm>
                <a:off x="8427475" y="1206050"/>
                <a:ext cx="30175" cy="30950"/>
              </a:xfrm>
              <a:custGeom>
                <a:avLst/>
                <a:gdLst/>
                <a:ahLst/>
                <a:cxnLst/>
                <a:rect l="l" t="t" r="r" b="b"/>
                <a:pathLst>
                  <a:path w="1207" h="1238" fill="none" extrusionOk="0">
                    <a:moveTo>
                      <a:pt x="1" y="1238"/>
                    </a:moveTo>
                    <a:lnTo>
                      <a:pt x="1207" y="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2444;p66">
                <a:extLst>
                  <a:ext uri="{FF2B5EF4-FFF2-40B4-BE49-F238E27FC236}">
                    <a16:creationId xmlns:a16="http://schemas.microsoft.com/office/drawing/2014/main" id="{4E7EC9D3-FC06-8D6D-E175-45EAF59B6BDF}"/>
                  </a:ext>
                </a:extLst>
              </p:cNvPr>
              <p:cNvSpPr/>
              <p:nvPr/>
            </p:nvSpPr>
            <p:spPr>
              <a:xfrm>
                <a:off x="8438625" y="1245225"/>
                <a:ext cx="37150" cy="25025"/>
              </a:xfrm>
              <a:custGeom>
                <a:avLst/>
                <a:gdLst/>
                <a:ahLst/>
                <a:cxnLst/>
                <a:rect l="l" t="t" r="r" b="b"/>
                <a:pathLst>
                  <a:path w="1486" h="1001" fill="none" extrusionOk="0">
                    <a:moveTo>
                      <a:pt x="1" y="1000"/>
                    </a:moveTo>
                    <a:lnTo>
                      <a:pt x="1486" y="1"/>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2445;p66">
                <a:extLst>
                  <a:ext uri="{FF2B5EF4-FFF2-40B4-BE49-F238E27FC236}">
                    <a16:creationId xmlns:a16="http://schemas.microsoft.com/office/drawing/2014/main" id="{3E13AEB3-6C27-7076-4F47-F0AEF78274DB}"/>
                  </a:ext>
                </a:extLst>
              </p:cNvPr>
              <p:cNvSpPr/>
              <p:nvPr/>
            </p:nvSpPr>
            <p:spPr>
              <a:xfrm>
                <a:off x="8453700" y="1285975"/>
                <a:ext cx="26275" cy="18250"/>
              </a:xfrm>
              <a:custGeom>
                <a:avLst/>
                <a:gdLst/>
                <a:ahLst/>
                <a:cxnLst/>
                <a:rect l="l" t="t" r="r" b="b"/>
                <a:pathLst>
                  <a:path w="1051" h="730" fill="none" extrusionOk="0">
                    <a:moveTo>
                      <a:pt x="1" y="730"/>
                    </a:moveTo>
                    <a:lnTo>
                      <a:pt x="1050" y="1"/>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2446;p66">
                <a:extLst>
                  <a:ext uri="{FF2B5EF4-FFF2-40B4-BE49-F238E27FC236}">
                    <a16:creationId xmlns:a16="http://schemas.microsoft.com/office/drawing/2014/main" id="{453F4441-DACE-527D-C8C6-C501F4F87488}"/>
                  </a:ext>
                </a:extLst>
              </p:cNvPr>
              <p:cNvSpPr/>
              <p:nvPr/>
            </p:nvSpPr>
            <p:spPr>
              <a:xfrm>
                <a:off x="8491250" y="1309475"/>
                <a:ext cx="17475" cy="6150"/>
              </a:xfrm>
              <a:custGeom>
                <a:avLst/>
                <a:gdLst/>
                <a:ahLst/>
                <a:cxnLst/>
                <a:rect l="l" t="t" r="r" b="b"/>
                <a:pathLst>
                  <a:path w="699" h="246" fill="none" extrusionOk="0">
                    <a:moveTo>
                      <a:pt x="0" y="245"/>
                    </a:moveTo>
                    <a:lnTo>
                      <a:pt x="699" y="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2447;p66">
                <a:extLst>
                  <a:ext uri="{FF2B5EF4-FFF2-40B4-BE49-F238E27FC236}">
                    <a16:creationId xmlns:a16="http://schemas.microsoft.com/office/drawing/2014/main" id="{08E2AFCB-2AE5-D454-68D0-B3CC977BE778}"/>
                  </a:ext>
                </a:extLst>
              </p:cNvPr>
              <p:cNvSpPr/>
              <p:nvPr/>
            </p:nvSpPr>
            <p:spPr>
              <a:xfrm>
                <a:off x="8569100" y="964950"/>
                <a:ext cx="320025" cy="311425"/>
              </a:xfrm>
              <a:custGeom>
                <a:avLst/>
                <a:gdLst/>
                <a:ahLst/>
                <a:cxnLst/>
                <a:rect l="l" t="t" r="r" b="b"/>
                <a:pathLst>
                  <a:path w="12801" h="12457" extrusionOk="0">
                    <a:moveTo>
                      <a:pt x="10438" y="0"/>
                    </a:moveTo>
                    <a:lnTo>
                      <a:pt x="0" y="4561"/>
                    </a:lnTo>
                    <a:lnTo>
                      <a:pt x="3375" y="12456"/>
                    </a:lnTo>
                    <a:cubicBezTo>
                      <a:pt x="3375" y="12456"/>
                      <a:pt x="8584" y="11561"/>
                      <a:pt x="12800" y="9767"/>
                    </a:cubicBezTo>
                    <a:lnTo>
                      <a:pt x="10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2448;p66">
                <a:extLst>
                  <a:ext uri="{FF2B5EF4-FFF2-40B4-BE49-F238E27FC236}">
                    <a16:creationId xmlns:a16="http://schemas.microsoft.com/office/drawing/2014/main" id="{89DA5A0D-2BF9-51B1-EF18-8853E45756B7}"/>
                  </a:ext>
                </a:extLst>
              </p:cNvPr>
              <p:cNvSpPr/>
              <p:nvPr/>
            </p:nvSpPr>
            <p:spPr>
              <a:xfrm>
                <a:off x="8802000" y="955450"/>
                <a:ext cx="51525" cy="21900"/>
              </a:xfrm>
              <a:custGeom>
                <a:avLst/>
                <a:gdLst/>
                <a:ahLst/>
                <a:cxnLst/>
                <a:rect l="l" t="t" r="r" b="b"/>
                <a:pathLst>
                  <a:path w="2061" h="876" fill="none" extrusionOk="0">
                    <a:moveTo>
                      <a:pt x="1" y="875"/>
                    </a:moveTo>
                    <a:lnTo>
                      <a:pt x="2060" y="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2449;p66">
                <a:extLst>
                  <a:ext uri="{FF2B5EF4-FFF2-40B4-BE49-F238E27FC236}">
                    <a16:creationId xmlns:a16="http://schemas.microsoft.com/office/drawing/2014/main" id="{2BEA88B2-2A10-D4A1-D2CA-BB84184CE663}"/>
                  </a:ext>
                </a:extLst>
              </p:cNvPr>
              <p:cNvSpPr/>
              <p:nvPr/>
            </p:nvSpPr>
            <p:spPr>
              <a:xfrm>
                <a:off x="8613325" y="1066050"/>
                <a:ext cx="74075" cy="203375"/>
              </a:xfrm>
              <a:custGeom>
                <a:avLst/>
                <a:gdLst/>
                <a:ahLst/>
                <a:cxnLst/>
                <a:rect l="l" t="t" r="r" b="b"/>
                <a:pathLst>
                  <a:path w="2963" h="8135" fill="none" extrusionOk="0">
                    <a:moveTo>
                      <a:pt x="1" y="1"/>
                    </a:moveTo>
                    <a:cubicBezTo>
                      <a:pt x="989" y="2712"/>
                      <a:pt x="1976" y="5424"/>
                      <a:pt x="2963" y="8134"/>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3" name="Google Shape;2450;p66">
              <a:extLst>
                <a:ext uri="{FF2B5EF4-FFF2-40B4-BE49-F238E27FC236}">
                  <a16:creationId xmlns:a16="http://schemas.microsoft.com/office/drawing/2014/main" id="{F14CF0CC-150C-2483-2239-BA0BFF73C392}"/>
                </a:ext>
              </a:extLst>
            </p:cNvPr>
            <p:cNvSpPr/>
            <p:nvPr/>
          </p:nvSpPr>
          <p:spPr>
            <a:xfrm>
              <a:off x="6462504" y="1718896"/>
              <a:ext cx="41682" cy="1173"/>
            </a:xfrm>
            <a:custGeom>
              <a:avLst/>
              <a:gdLst/>
              <a:ahLst/>
              <a:cxnLst/>
              <a:rect l="l" t="t" r="r" b="b"/>
              <a:pathLst>
                <a:path w="2274" h="64" fill="none" extrusionOk="0">
                  <a:moveTo>
                    <a:pt x="0" y="64"/>
                  </a:moveTo>
                  <a:lnTo>
                    <a:pt x="2274" y="1"/>
                  </a:lnTo>
                </a:path>
              </a:pathLst>
            </a:custGeom>
            <a:noFill/>
            <a:ln w="627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2451;p66">
              <a:extLst>
                <a:ext uri="{FF2B5EF4-FFF2-40B4-BE49-F238E27FC236}">
                  <a16:creationId xmlns:a16="http://schemas.microsoft.com/office/drawing/2014/main" id="{AB5F240D-D8B6-9991-17F2-D2EAF840EDEC}"/>
                </a:ext>
              </a:extLst>
            </p:cNvPr>
            <p:cNvSpPr/>
            <p:nvPr/>
          </p:nvSpPr>
          <p:spPr>
            <a:xfrm rot="-1111493">
              <a:off x="5894838" y="1558513"/>
              <a:ext cx="264019" cy="107948"/>
            </a:xfrm>
            <a:custGeom>
              <a:avLst/>
              <a:gdLst/>
              <a:ahLst/>
              <a:cxnLst/>
              <a:rect l="l" t="t" r="r" b="b"/>
              <a:pathLst>
                <a:path w="4899" h="2003" fill="none" extrusionOk="0">
                  <a:moveTo>
                    <a:pt x="0" y="1"/>
                  </a:moveTo>
                  <a:lnTo>
                    <a:pt x="4899" y="2003"/>
                  </a:lnTo>
                </a:path>
              </a:pathLst>
            </a:custGeom>
            <a:noFill/>
            <a:ln w="69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2452;p66">
              <a:extLst>
                <a:ext uri="{FF2B5EF4-FFF2-40B4-BE49-F238E27FC236}">
                  <a16:creationId xmlns:a16="http://schemas.microsoft.com/office/drawing/2014/main" id="{1BEE6A06-9540-A9F3-57F2-657AA449595F}"/>
                </a:ext>
              </a:extLst>
            </p:cNvPr>
            <p:cNvSpPr/>
            <p:nvPr/>
          </p:nvSpPr>
          <p:spPr>
            <a:xfrm rot="-1402302">
              <a:off x="6305624" y="1575894"/>
              <a:ext cx="264003" cy="104684"/>
            </a:xfrm>
            <a:custGeom>
              <a:avLst/>
              <a:gdLst/>
              <a:ahLst/>
              <a:cxnLst/>
              <a:rect l="l" t="t" r="r" b="b"/>
              <a:pathLst>
                <a:path w="4899" h="2003" fill="none" extrusionOk="0">
                  <a:moveTo>
                    <a:pt x="0" y="1"/>
                  </a:moveTo>
                  <a:lnTo>
                    <a:pt x="4899" y="2003"/>
                  </a:lnTo>
                </a:path>
              </a:pathLst>
            </a:custGeom>
            <a:noFill/>
            <a:ln w="69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0" name="Google Shape;1289;p47">
            <a:extLst>
              <a:ext uri="{FF2B5EF4-FFF2-40B4-BE49-F238E27FC236}">
                <a16:creationId xmlns:a16="http://schemas.microsoft.com/office/drawing/2014/main" id="{3C22C317-AC74-DD18-3031-CD3C251A86C0}"/>
              </a:ext>
            </a:extLst>
          </p:cNvPr>
          <p:cNvSpPr txBox="1"/>
          <p:nvPr/>
        </p:nvSpPr>
        <p:spPr>
          <a:xfrm flipH="1">
            <a:off x="6028906" y="731721"/>
            <a:ext cx="2031426" cy="2363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dirty="0">
                <a:solidFill>
                  <a:schemeClr val="dk1"/>
                </a:solidFill>
                <a:latin typeface="Paytone One"/>
                <a:ea typeface="Paytone One"/>
                <a:cs typeface="Paytone One"/>
                <a:sym typeface="Paytone One"/>
              </a:rPr>
              <a:t>Công nhân</a:t>
            </a:r>
            <a:endParaRPr sz="2500" dirty="0">
              <a:solidFill>
                <a:schemeClr val="dk1"/>
              </a:solidFill>
              <a:latin typeface="Paytone One"/>
              <a:ea typeface="Paytone One"/>
              <a:cs typeface="Paytone One"/>
              <a:sym typeface="Paytone One"/>
            </a:endParaRPr>
          </a:p>
        </p:txBody>
      </p:sp>
      <p:sp>
        <p:nvSpPr>
          <p:cNvPr id="1351" name="Google Shape;1289;p47">
            <a:extLst>
              <a:ext uri="{FF2B5EF4-FFF2-40B4-BE49-F238E27FC236}">
                <a16:creationId xmlns:a16="http://schemas.microsoft.com/office/drawing/2014/main" id="{2834731A-E0B6-E08C-FBB4-F8AD5203035B}"/>
              </a:ext>
            </a:extLst>
          </p:cNvPr>
          <p:cNvSpPr txBox="1"/>
          <p:nvPr/>
        </p:nvSpPr>
        <p:spPr>
          <a:xfrm flipH="1">
            <a:off x="582363" y="714686"/>
            <a:ext cx="2723204" cy="440850"/>
          </a:xfrm>
          <a:prstGeom prst="rect">
            <a:avLst/>
          </a:prstGeom>
          <a:noFill/>
          <a:ln w="3175">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dirty="0">
                <a:solidFill>
                  <a:schemeClr val="tx2">
                    <a:lumMod val="60000"/>
                    <a:lumOff val="40000"/>
                  </a:schemeClr>
                </a:solidFill>
                <a:latin typeface="Times New Roman" panose="02020603050405020304" pitchFamily="18" charset="0"/>
                <a:ea typeface="Tahoma" panose="020B0604030504040204" pitchFamily="34" charset="0"/>
                <a:cs typeface="Times New Roman" panose="02020603050405020304" pitchFamily="18" charset="0"/>
                <a:sym typeface="Paytone One"/>
              </a:rPr>
              <a:t>Thảo luận cặp đôi</a:t>
            </a:r>
            <a:endParaRPr sz="2500" b="1" dirty="0">
              <a:solidFill>
                <a:schemeClr val="tx2">
                  <a:lumMod val="60000"/>
                  <a:lumOff val="40000"/>
                </a:schemeClr>
              </a:solidFill>
              <a:latin typeface="Times New Roman" panose="02020603050405020304" pitchFamily="18" charset="0"/>
              <a:ea typeface="Tahoma" panose="020B0604030504040204" pitchFamily="34" charset="0"/>
              <a:cs typeface="Times New Roman" panose="02020603050405020304" pitchFamily="18" charset="0"/>
              <a:sym typeface="Paytone One"/>
            </a:endParaRPr>
          </a:p>
        </p:txBody>
      </p:sp>
      <p:pic>
        <p:nvPicPr>
          <p:cNvPr id="1383" name="object 19">
            <a:extLst>
              <a:ext uri="{FF2B5EF4-FFF2-40B4-BE49-F238E27FC236}">
                <a16:creationId xmlns:a16="http://schemas.microsoft.com/office/drawing/2014/main" id="{0D11CA33-4A65-569D-A0E0-34FB9FFB16C3}"/>
              </a:ext>
            </a:extLst>
          </p:cNvPr>
          <p:cNvPicPr/>
          <p:nvPr/>
        </p:nvPicPr>
        <p:blipFill>
          <a:blip r:embed="rId5" cstate="print"/>
          <a:stretch>
            <a:fillRect/>
          </a:stretch>
        </p:blipFill>
        <p:spPr>
          <a:xfrm>
            <a:off x="1387925" y="1271284"/>
            <a:ext cx="745076" cy="615428"/>
          </a:xfrm>
          <a:prstGeom prst="rect">
            <a:avLst/>
          </a:prstGeom>
        </p:spPr>
      </p:pic>
      <p:sp>
        <p:nvSpPr>
          <p:cNvPr id="7" name="TextBox 6">
            <a:extLst>
              <a:ext uri="{FF2B5EF4-FFF2-40B4-BE49-F238E27FC236}">
                <a16:creationId xmlns:a16="http://schemas.microsoft.com/office/drawing/2014/main" id="{75E3441D-894D-710B-9BAB-59DAAC910B84}"/>
              </a:ext>
            </a:extLst>
          </p:cNvPr>
          <p:cNvSpPr txBox="1"/>
          <p:nvPr/>
        </p:nvSpPr>
        <p:spPr>
          <a:xfrm>
            <a:off x="3391495" y="3714483"/>
            <a:ext cx="4361202" cy="707886"/>
          </a:xfrm>
          <a:prstGeom prst="rect">
            <a:avLst/>
          </a:prstGeom>
          <a:noFill/>
        </p:spPr>
        <p:txBody>
          <a:bodyPr wrap="square">
            <a:spAutoFit/>
          </a:bodyPr>
          <a:lstStyle/>
          <a:p>
            <a:r>
              <a:rPr lang="nl-NL" altLang="en-US" sz="2000" dirty="0">
                <a:solidFill>
                  <a:srgbClr val="000000"/>
                </a:solidFill>
                <a:latin typeface="Times New Roman" panose="02020603050405020304" pitchFamily="18" charset="0"/>
                <a:cs typeface="Times New Roman" panose="02020603050405020304" pitchFamily="18" charset="0"/>
              </a:rPr>
              <a:t>Cùng với sự phát triển của công nghiệp, giai cấp công nhân ra đời.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61"/>
                                        </p:tgtEl>
                                        <p:attrNameLst>
                                          <p:attrName>style.visibility</p:attrName>
                                        </p:attrNameLst>
                                      </p:cBhvr>
                                      <p:to>
                                        <p:strVal val="visible"/>
                                      </p:to>
                                    </p:set>
                                    <p:anim calcmode="lin" valueType="num">
                                      <p:cBhvr additive="base">
                                        <p:cTn id="7" dur="500" fill="hold"/>
                                        <p:tgtEl>
                                          <p:spTgt spid="1261"/>
                                        </p:tgtEl>
                                        <p:attrNameLst>
                                          <p:attrName>ppt_x</p:attrName>
                                        </p:attrNameLst>
                                      </p:cBhvr>
                                      <p:tavLst>
                                        <p:tav tm="0">
                                          <p:val>
                                            <p:strVal val="#ppt_x"/>
                                          </p:val>
                                        </p:tav>
                                        <p:tav tm="100000">
                                          <p:val>
                                            <p:strVal val="#ppt_x"/>
                                          </p:val>
                                        </p:tav>
                                      </p:tavLst>
                                    </p:anim>
                                    <p:anim calcmode="lin" valueType="num">
                                      <p:cBhvr additive="base">
                                        <p:cTn id="8" dur="500" fill="hold"/>
                                        <p:tgtEl>
                                          <p:spTgt spid="126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64"/>
                                        </p:tgtEl>
                                        <p:attrNameLst>
                                          <p:attrName>style.visibility</p:attrName>
                                        </p:attrNameLst>
                                      </p:cBhvr>
                                      <p:to>
                                        <p:strVal val="visible"/>
                                      </p:to>
                                    </p:set>
                                    <p:anim calcmode="lin" valueType="num">
                                      <p:cBhvr additive="base">
                                        <p:cTn id="11" dur="500" fill="hold"/>
                                        <p:tgtEl>
                                          <p:spTgt spid="1264"/>
                                        </p:tgtEl>
                                        <p:attrNameLst>
                                          <p:attrName>ppt_x</p:attrName>
                                        </p:attrNameLst>
                                      </p:cBhvr>
                                      <p:tavLst>
                                        <p:tav tm="0">
                                          <p:val>
                                            <p:strVal val="#ppt_x"/>
                                          </p:val>
                                        </p:tav>
                                        <p:tav tm="100000">
                                          <p:val>
                                            <p:strVal val="#ppt_x"/>
                                          </p:val>
                                        </p:tav>
                                      </p:tavLst>
                                    </p:anim>
                                    <p:anim calcmode="lin" valueType="num">
                                      <p:cBhvr additive="base">
                                        <p:cTn id="12" dur="500" fill="hold"/>
                                        <p:tgtEl>
                                          <p:spTgt spid="12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20"/>
                                        </p:tgtEl>
                                        <p:attrNameLst>
                                          <p:attrName>style.visibility</p:attrName>
                                        </p:attrNameLst>
                                      </p:cBhvr>
                                      <p:to>
                                        <p:strVal val="visible"/>
                                      </p:to>
                                    </p:set>
                                    <p:anim calcmode="lin" valueType="num">
                                      <p:cBhvr additive="base">
                                        <p:cTn id="17" dur="500" fill="hold"/>
                                        <p:tgtEl>
                                          <p:spTgt spid="1320"/>
                                        </p:tgtEl>
                                        <p:attrNameLst>
                                          <p:attrName>ppt_x</p:attrName>
                                        </p:attrNameLst>
                                      </p:cBhvr>
                                      <p:tavLst>
                                        <p:tav tm="0">
                                          <p:val>
                                            <p:strVal val="#ppt_x"/>
                                          </p:val>
                                        </p:tav>
                                        <p:tav tm="100000">
                                          <p:val>
                                            <p:strVal val="#ppt_x"/>
                                          </p:val>
                                        </p:tav>
                                      </p:tavLst>
                                    </p:anim>
                                    <p:anim calcmode="lin" valueType="num">
                                      <p:cBhvr additive="base">
                                        <p:cTn id="18" dur="500" fill="hold"/>
                                        <p:tgtEl>
                                          <p:spTgt spid="13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1" grpId="0"/>
      <p:bldP spid="1264" grpId="0" animBg="1"/>
      <p:bldP spid="1320"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E5D24-5C1D-4EE0-AD7A-7B2C121DBD49}"/>
              </a:ext>
            </a:extLst>
          </p:cNvPr>
          <p:cNvSpPr txBox="1"/>
          <p:nvPr/>
        </p:nvSpPr>
        <p:spPr>
          <a:xfrm>
            <a:off x="351571" y="619185"/>
            <a:ext cx="7697972" cy="4524315"/>
          </a:xfrm>
          <a:prstGeom prst="rect">
            <a:avLst/>
          </a:prstGeom>
          <a:noFill/>
        </p:spPr>
        <p:txBody>
          <a:bodyPr wrap="square">
            <a:spAutoFit/>
          </a:bodyPr>
          <a:lstStyle/>
          <a:p>
            <a:pPr eaLnBrk="1" hangingPunct="1">
              <a:lnSpc>
                <a:spcPct val="80000"/>
              </a:lnSpc>
            </a:pP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Lực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lượng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sản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xuất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máy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móc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lao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động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trở</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nên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nhẹ</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nhàng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đơn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giản</a:t>
            </a:r>
            <a:r>
              <a:rPr lang="en-US" altLang="en-US" sz="1800" dirty="0">
                <a:latin typeface="Times New Roman" panose="02020603050405020304" pitchFamily="18" charset="0"/>
                <a:cs typeface="Times New Roman" panose="02020603050405020304" pitchFamily="18" charset="0"/>
              </a:rPr>
              <a:t> ư? Bon </a:t>
            </a:r>
            <a:r>
              <a:rPr lang="en-US" altLang="en-US" sz="1800" dirty="0" err="1">
                <a:latin typeface="Times New Roman" panose="02020603050405020304" pitchFamily="18" charset="0"/>
                <a:cs typeface="Times New Roman" panose="02020603050405020304" pitchFamily="18" charset="0"/>
              </a:rPr>
              <a:t>tư</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bản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nói</a:t>
            </a:r>
            <a:r>
              <a:rPr lang="en-US" altLang="en-US" sz="1800" dirty="0">
                <a:latin typeface="Times New Roman" panose="02020603050405020304" pitchFamily="18" charset="0"/>
                <a:cs typeface="Times New Roman" panose="02020603050405020304" pitchFamily="18" charset="0"/>
              </a:rPr>
              <a:t>: Hay </a:t>
            </a:r>
            <a:r>
              <a:rPr lang="en-US" altLang="en-US" sz="1800" dirty="0" err="1">
                <a:latin typeface="Times New Roman" panose="02020603050405020304" pitchFamily="18" charset="0"/>
                <a:cs typeface="Times New Roman" panose="02020603050405020304" pitchFamily="18" charset="0"/>
              </a:rPr>
              <a:t>lắm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Bây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giờ</a:t>
            </a:r>
            <a:r>
              <a:rPr lang="en-US" altLang="en-US" sz="1800" dirty="0">
                <a:latin typeface="Times New Roman" panose="02020603050405020304" pitchFamily="18" charset="0"/>
                <a:cs typeface="Times New Roman" panose="02020603050405020304" pitchFamily="18" charset="0"/>
              </a:rPr>
              <a:t> ta </a:t>
            </a:r>
            <a:r>
              <a:rPr lang="en-US" altLang="en-US" sz="1800" dirty="0" err="1">
                <a:latin typeface="Times New Roman" panose="02020603050405020304" pitchFamily="18" charset="0"/>
                <a:cs typeface="Times New Roman" panose="02020603050405020304" pitchFamily="18" charset="0"/>
              </a:rPr>
              <a:t>có</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thể</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thuê</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những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công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nhân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không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có</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kiến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thức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thuê</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cả</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đàn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trẻ</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em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thật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tiện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lợi</a:t>
            </a:r>
            <a:r>
              <a:rPr lang="en-US" altLang="en-US" sz="1800" dirty="0">
                <a:latin typeface="Times New Roman" panose="02020603050405020304" pitchFamily="18" charset="0"/>
                <a:cs typeface="Times New Roman" panose="02020603050405020304" pitchFamily="18" charset="0"/>
              </a:rPr>
              <a:t>!”</a:t>
            </a:r>
          </a:p>
          <a:p>
            <a:pPr eaLnBrk="1" hangingPunct="1">
              <a:lnSpc>
                <a:spcPct val="80000"/>
              </a:lnSpc>
            </a:pP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Lực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lượng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sản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xuất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máy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móc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lao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động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trở</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nên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nhẹ</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nhàng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đơn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giản</a:t>
            </a:r>
            <a:r>
              <a:rPr lang="en-US" altLang="en-US" sz="1800" dirty="0">
                <a:latin typeface="Times New Roman" panose="02020603050405020304" pitchFamily="18" charset="0"/>
                <a:cs typeface="Times New Roman" panose="02020603050405020304" pitchFamily="18" charset="0"/>
              </a:rPr>
              <a:t> ư? Bon </a:t>
            </a:r>
            <a:r>
              <a:rPr lang="en-US" altLang="en-US" sz="1800" dirty="0" err="1">
                <a:latin typeface="Times New Roman" panose="02020603050405020304" pitchFamily="18" charset="0"/>
                <a:cs typeface="Times New Roman" panose="02020603050405020304" pitchFamily="18" charset="0"/>
              </a:rPr>
              <a:t>tư</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bản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nói</a:t>
            </a:r>
            <a:r>
              <a:rPr lang="en-US" altLang="en-US" sz="1800" dirty="0">
                <a:latin typeface="Times New Roman" panose="02020603050405020304" pitchFamily="18" charset="0"/>
                <a:cs typeface="Times New Roman" panose="02020603050405020304" pitchFamily="18" charset="0"/>
              </a:rPr>
              <a:t>: Hay </a:t>
            </a:r>
            <a:r>
              <a:rPr lang="en-US" altLang="en-US" sz="1800" dirty="0" err="1">
                <a:latin typeface="Times New Roman" panose="02020603050405020304" pitchFamily="18" charset="0"/>
                <a:cs typeface="Times New Roman" panose="02020603050405020304" pitchFamily="18" charset="0"/>
              </a:rPr>
              <a:t>lắm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Bây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giờ</a:t>
            </a:r>
            <a:r>
              <a:rPr lang="en-US" altLang="en-US" sz="1800" dirty="0">
                <a:latin typeface="Times New Roman" panose="02020603050405020304" pitchFamily="18" charset="0"/>
                <a:cs typeface="Times New Roman" panose="02020603050405020304" pitchFamily="18" charset="0"/>
              </a:rPr>
              <a:t> ta </a:t>
            </a:r>
            <a:r>
              <a:rPr lang="en-US" altLang="en-US" sz="1800" dirty="0" err="1">
                <a:latin typeface="Times New Roman" panose="02020603050405020304" pitchFamily="18" charset="0"/>
                <a:cs typeface="Times New Roman" panose="02020603050405020304" pitchFamily="18" charset="0"/>
              </a:rPr>
              <a:t>có</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thể</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kéo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dài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ngày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lao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động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đến</a:t>
            </a:r>
            <a:r>
              <a:rPr lang="en-US" altLang="en-US" sz="1800" dirty="0">
                <a:latin typeface="Times New Roman" panose="02020603050405020304" pitchFamily="18" charset="0"/>
                <a:cs typeface="Times New Roman" panose="02020603050405020304" pitchFamily="18" charset="0"/>
              </a:rPr>
              <a:t> 10, 12, 14, 16 </a:t>
            </a:r>
            <a:r>
              <a:rPr lang="en-US" altLang="en-US" sz="1800" dirty="0" err="1">
                <a:latin typeface="Times New Roman" panose="02020603050405020304" pitchFamily="18" charset="0"/>
                <a:cs typeface="Times New Roman" panose="02020603050405020304" pitchFamily="18" charset="0"/>
              </a:rPr>
              <a:t>thậm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chí</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đến</a:t>
            </a:r>
            <a:r>
              <a:rPr lang="en-US" altLang="en-US" sz="1800" dirty="0">
                <a:latin typeface="Times New Roman" panose="02020603050405020304" pitchFamily="18" charset="0"/>
                <a:cs typeface="Times New Roman" panose="02020603050405020304" pitchFamily="18" charset="0"/>
              </a:rPr>
              <a:t> 18 </a:t>
            </a:r>
            <a:r>
              <a:rPr lang="en-US" altLang="en-US" sz="1800" dirty="0" err="1">
                <a:latin typeface="Times New Roman" panose="02020603050405020304" pitchFamily="18" charset="0"/>
                <a:cs typeface="Times New Roman" panose="02020603050405020304" pitchFamily="18" charset="0"/>
              </a:rPr>
              <a:t>giờ</a:t>
            </a:r>
            <a:r>
              <a:rPr lang="en-US" altLang="en-US" sz="1800" dirty="0">
                <a:latin typeface="Times New Roman" panose="02020603050405020304" pitchFamily="18" charset="0"/>
                <a:cs typeface="Times New Roman" panose="02020603050405020304" pitchFamily="18" charset="0"/>
              </a:rPr>
              <a:t>!”</a:t>
            </a:r>
          </a:p>
          <a:p>
            <a:pPr eaLnBrk="1" hangingPunct="1">
              <a:lnSpc>
                <a:spcPct val="80000"/>
              </a:lnSpc>
            </a:pPr>
            <a:r>
              <a:rPr lang="en-US" altLang="en-US" sz="1800" dirty="0">
                <a:latin typeface="Times New Roman" panose="02020603050405020304" pitchFamily="18" charset="0"/>
                <a:cs typeface="Times New Roman" panose="02020603050405020304" pitchFamily="18" charset="0"/>
              </a:rPr>
              <a:t>...</a:t>
            </a:r>
            <a:r>
              <a:rPr lang="en-US" altLang="en-US" sz="1800" dirty="0" err="1">
                <a:latin typeface="Times New Roman" panose="02020603050405020304" pitchFamily="18" charset="0"/>
                <a:cs typeface="Times New Roman" panose="02020603050405020304" pitchFamily="18" charset="0"/>
              </a:rPr>
              <a:t>vào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bất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cứ</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một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máy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sợi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nào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năm</a:t>
            </a:r>
            <a:r>
              <a:rPr lang="en-US" altLang="en-US" sz="1800" dirty="0">
                <a:latin typeface="Times New Roman" panose="02020603050405020304" pitchFamily="18" charset="0"/>
                <a:cs typeface="Times New Roman" panose="02020603050405020304" pitchFamily="18" charset="0"/>
              </a:rPr>
              <a:t> 1830 ở Anh, </a:t>
            </a:r>
            <a:r>
              <a:rPr lang="en-US" altLang="en-US" sz="1800" dirty="0" err="1">
                <a:latin typeface="Times New Roman" panose="02020603050405020304" pitchFamily="18" charset="0"/>
                <a:cs typeface="Times New Roman" panose="02020603050405020304" pitchFamily="18" charset="0"/>
              </a:rPr>
              <a:t>Đức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hoặc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Mỹ</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đều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thấy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cảnh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tượng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như</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sau</a:t>
            </a:r>
            <a:r>
              <a:rPr lang="en-US" altLang="en-US" sz="1800" dirty="0">
                <a:latin typeface="Times New Roman" panose="02020603050405020304" pitchFamily="18" charset="0"/>
                <a:cs typeface="Times New Roman" panose="02020603050405020304" pitchFamily="18" charset="0"/>
              </a:rPr>
              <a:t>:</a:t>
            </a:r>
          </a:p>
          <a:p>
            <a:pPr eaLnBrk="1" hangingPunct="1">
              <a:lnSpc>
                <a:spcPct val="80000"/>
              </a:lnSpc>
            </a:pP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Đàn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ông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đàn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đứng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chen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chúc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nhau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có</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cả</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trẻ</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em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độ</a:t>
            </a:r>
            <a:r>
              <a:rPr lang="en-US" altLang="en-US" sz="1800" dirty="0">
                <a:latin typeface="Times New Roman" panose="02020603050405020304" pitchFamily="18" charset="0"/>
                <a:cs typeface="Times New Roman" panose="02020603050405020304" pitchFamily="18" charset="0"/>
              </a:rPr>
              <a:t> 12, 15 </a:t>
            </a:r>
            <a:r>
              <a:rPr lang="en-US" altLang="en-US" sz="1800" dirty="0" err="1">
                <a:latin typeface="Times New Roman" panose="02020603050405020304" pitchFamily="18" charset="0"/>
                <a:cs typeface="Times New Roman" panose="02020603050405020304" pitchFamily="18" charset="0"/>
              </a:rPr>
              <a:t>tuổi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hoặc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chỉ</a:t>
            </a:r>
            <a:r>
              <a:rPr lang="en-US" altLang="en-US" sz="1800" dirty="0">
                <a:latin typeface="Times New Roman" panose="02020603050405020304" pitchFamily="18" charset="0"/>
                <a:cs typeface="Times New Roman" panose="02020603050405020304" pitchFamily="18" charset="0"/>
              </a:rPr>
              <a:t> 5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4 </a:t>
            </a:r>
            <a:r>
              <a:rPr lang="en-US" altLang="en-US" sz="1800" dirty="0" err="1">
                <a:latin typeface="Times New Roman" panose="02020603050405020304" pitchFamily="18" charset="0"/>
                <a:cs typeface="Times New Roman" panose="02020603050405020304" pitchFamily="18" charset="0"/>
              </a:rPr>
              <a:t>tuổi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giúp</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việc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bên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cạnh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Không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khí</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dày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đặc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bụi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bông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bụi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cát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làm</a:t>
            </a:r>
            <a:r>
              <a:rPr lang="en-US" altLang="en-US" sz="1800" dirty="0">
                <a:latin typeface="Times New Roman" panose="02020603050405020304" pitchFamily="18" charset="0"/>
                <a:cs typeface="Times New Roman" panose="02020603050405020304" pitchFamily="18" charset="0"/>
              </a:rPr>
              <a:t> ai </a:t>
            </a:r>
            <a:r>
              <a:rPr lang="en-US" altLang="en-US" sz="1800" dirty="0" err="1">
                <a:latin typeface="Times New Roman" panose="02020603050405020304" pitchFamily="18" charset="0"/>
                <a:cs typeface="Times New Roman" panose="02020603050405020304" pitchFamily="18" charset="0"/>
              </a:rPr>
              <a:t>nấy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đều</a:t>
            </a:r>
            <a:r>
              <a:rPr lang="en-US" altLang="en-US" sz="1800" dirty="0">
                <a:latin typeface="Times New Roman" panose="02020603050405020304" pitchFamily="18" charset="0"/>
                <a:cs typeface="Times New Roman" panose="02020603050405020304" pitchFamily="18" charset="0"/>
              </a:rPr>
              <a:t> ho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chảy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nước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mắt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Một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em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bé</a:t>
            </a:r>
            <a:r>
              <a:rPr lang="en-US" altLang="en-US" sz="1800" dirty="0">
                <a:latin typeface="Times New Roman" panose="02020603050405020304" pitchFamily="18" charset="0"/>
                <a:cs typeface="Times New Roman" panose="02020603050405020304" pitchFamily="18" charset="0"/>
              </a:rPr>
              <a:t> 7 </a:t>
            </a:r>
            <a:r>
              <a:rPr lang="en-US" altLang="en-US" sz="1800" dirty="0" err="1">
                <a:latin typeface="Times New Roman" panose="02020603050405020304" pitchFamily="18" charset="0"/>
                <a:cs typeface="Times New Roman" panose="02020603050405020304" pitchFamily="18" charset="0"/>
              </a:rPr>
              <a:t>tuổi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ngủ</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gật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vì</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nó</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đã</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việc</a:t>
            </a:r>
            <a:r>
              <a:rPr lang="en-US" altLang="en-US" sz="1800" dirty="0">
                <a:latin typeface="Times New Roman" panose="02020603050405020304" pitchFamily="18" charset="0"/>
                <a:cs typeface="Times New Roman" panose="02020603050405020304" pitchFamily="18" charset="0"/>
              </a:rPr>
              <a:t> 12 </a:t>
            </a:r>
            <a:r>
              <a:rPr lang="en-US" altLang="en-US" sz="1800" dirty="0" err="1">
                <a:latin typeface="Times New Roman" panose="02020603050405020304" pitchFamily="18" charset="0"/>
                <a:cs typeface="Times New Roman" panose="02020603050405020304" pitchFamily="18" charset="0"/>
              </a:rPr>
              <a:t>giờ</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liền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Mẹ</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nó</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chưa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biết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thì</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tên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cai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đã</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đánh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thức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đứa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bé</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dậy</a:t>
            </a:r>
            <a:r>
              <a:rPr lang="en-US" altLang="en-US" sz="1800" dirty="0">
                <a:latin typeface="Times New Roman" panose="02020603050405020304" pitchFamily="18" charset="0"/>
                <a:cs typeface="Times New Roman" panose="02020603050405020304" pitchFamily="18" charset="0"/>
              </a:rPr>
              <a:t>.</a:t>
            </a:r>
          </a:p>
          <a:p>
            <a:pPr eaLnBrk="1" hangingPunct="1">
              <a:lnSpc>
                <a:spcPct val="80000"/>
              </a:lnSpc>
            </a:pP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Bỗng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một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tiếng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kêu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thét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Một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thiếu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nữ</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mắt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quầng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sâu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ốm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yếu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vì</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kiệt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sức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đã</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ngã</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máy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đang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chạy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bàn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tay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cô</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bị</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nghiến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nát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Tên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cai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đến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chửi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inh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ỏi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nào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như</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thế</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giảm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số</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lãi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nào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máy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phải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ngừng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chạy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để</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lau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chùi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Nó</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chửi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mãi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đến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khi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một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cô</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gái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khác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đến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đứng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máy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thay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người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bị</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nạn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Trước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cảnh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tượng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đó</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rất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nhiều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người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căm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giận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công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phẫn</a:t>
            </a:r>
            <a:endParaRPr lang="en-US" altLang="en-US" sz="1800" dirty="0">
              <a:latin typeface="Times New Roman" panose="02020603050405020304" pitchFamily="18" charset="0"/>
              <a:cs typeface="Times New Roman" panose="02020603050405020304" pitchFamily="18" charset="0"/>
            </a:endParaRPr>
          </a:p>
          <a:p>
            <a:pPr eaLnBrk="1" hangingPunct="1">
              <a:lnSpc>
                <a:spcPct val="80000"/>
              </a:lnSpc>
            </a:pP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Nhưng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gì</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bây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giờ?Họ</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trút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nỗi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căm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hờn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máy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móc</a:t>
            </a:r>
            <a:r>
              <a:rPr lang="en-US" altLang="en-US" sz="1800" dirty="0">
                <a:latin typeface="Times New Roman" panose="02020603050405020304" pitchFamily="18" charset="0"/>
                <a:cs typeface="Times New Roman" panose="02020603050405020304" pitchFamily="18" charset="0"/>
              </a:rPr>
              <a:t> ...</a:t>
            </a:r>
          </a:p>
          <a:p>
            <a:pPr eaLnBrk="1" hangingPunct="1">
              <a:lnSpc>
                <a:spcPct val="80000"/>
              </a:lnSpc>
            </a:pPr>
            <a:r>
              <a:rPr lang="en-US" altLang="en-US" sz="1800" i="1" dirty="0">
                <a:latin typeface="Times New Roman" panose="02020603050405020304" pitchFamily="18" charset="0"/>
                <a:cs typeface="Times New Roman" panose="02020603050405020304" pitchFamily="18" charset="0"/>
              </a:rPr>
              <a:t>                               </a:t>
            </a:r>
          </a:p>
          <a:p>
            <a:pPr algn="r" eaLnBrk="1" hangingPunct="1">
              <a:lnSpc>
                <a:spcPct val="80000"/>
              </a:lnSpc>
            </a:pPr>
            <a:r>
              <a:rPr lang="en-US" altLang="en-US" sz="1800" b="1" i="1" dirty="0" err="1">
                <a:solidFill>
                  <a:srgbClr val="0000FF"/>
                </a:solidFill>
                <a:latin typeface="Times New Roman" panose="02020603050405020304" pitchFamily="18" charset="0"/>
                <a:cs typeface="Times New Roman" panose="02020603050405020304" pitchFamily="18" charset="0"/>
              </a:rPr>
              <a:t>U</a:t>
            </a:r>
            <a:r>
              <a:rPr lang="en-US" altLang="en-US" sz="1800" b="1" dirty="0" err="1">
                <a:solidFill>
                  <a:srgbClr val="0000FF"/>
                </a:solidFill>
                <a:latin typeface="Times New Roman" panose="02020603050405020304" pitchFamily="18" charset="0"/>
                <a:cs typeface="Times New Roman" panose="02020603050405020304" pitchFamily="18" charset="0"/>
              </a:rPr>
              <a:t>rgen</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Kutsinxki</a:t>
            </a:r>
            <a:r>
              <a:rPr lang="en-US" altLang="en-US" sz="1800" b="1" dirty="0">
                <a:solidFill>
                  <a:srgbClr val="0000FF"/>
                </a:solidFill>
                <a:latin typeface="Times New Roman" panose="02020603050405020304" pitchFamily="18" charset="0"/>
                <a:cs typeface="Times New Roman" panose="02020603050405020304" pitchFamily="18" charset="0"/>
              </a:rPr>
              <a:t>_ “</a:t>
            </a:r>
            <a:r>
              <a:rPr lang="en-US" altLang="en-US" sz="1800" b="1" dirty="0" err="1">
                <a:solidFill>
                  <a:srgbClr val="0000FF"/>
                </a:solidFill>
                <a:latin typeface="Times New Roman" panose="02020603050405020304" pitchFamily="18" charset="0"/>
                <a:cs typeface="Times New Roman" panose="02020603050405020304" pitchFamily="18" charset="0"/>
              </a:rPr>
              <a:t>Từ</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cây</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gậy</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đến</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nhà</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máy</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tự</a:t>
            </a:r>
            <a:r>
              <a:rPr lang="en-US" altLang="en-US" sz="1800" b="1" dirty="0">
                <a:solidFill>
                  <a:srgbClr val="0000FF"/>
                </a:solidFill>
                <a:latin typeface="Times New Roman" panose="02020603050405020304" pitchFamily="18" charset="0"/>
                <a:cs typeface="Times New Roman" panose="02020603050405020304" pitchFamily="18" charset="0"/>
              </a:rPr>
              <a:t> </a:t>
            </a:r>
            <a:r>
              <a:rPr lang="en-US" altLang="en-US" sz="1800" b="1" dirty="0" err="1">
                <a:solidFill>
                  <a:srgbClr val="0000FF"/>
                </a:solidFill>
                <a:latin typeface="Times New Roman" panose="02020603050405020304" pitchFamily="18" charset="0"/>
                <a:cs typeface="Times New Roman" panose="02020603050405020304" pitchFamily="18" charset="0"/>
              </a:rPr>
              <a:t>động</a:t>
            </a:r>
            <a:r>
              <a:rPr lang="en-US" altLang="en-US" sz="1800" b="1" dirty="0">
                <a:solidFill>
                  <a:srgbClr val="0000FF"/>
                </a:solidFill>
                <a:latin typeface="Times New Roman" panose="02020603050405020304" pitchFamily="18" charset="0"/>
                <a:cs typeface="Times New Roman" panose="02020603050405020304" pitchFamily="18" charset="0"/>
              </a:rPr>
              <a:t>”</a:t>
            </a:r>
          </a:p>
        </p:txBody>
      </p:sp>
      <p:grpSp>
        <p:nvGrpSpPr>
          <p:cNvPr id="8" name="Google Shape;2398;p66">
            <a:extLst>
              <a:ext uri="{FF2B5EF4-FFF2-40B4-BE49-F238E27FC236}">
                <a16:creationId xmlns:a16="http://schemas.microsoft.com/office/drawing/2014/main" id="{9E9C2F2C-2742-CF53-9A74-5D077719A831}"/>
              </a:ext>
            </a:extLst>
          </p:cNvPr>
          <p:cNvGrpSpPr/>
          <p:nvPr/>
        </p:nvGrpSpPr>
        <p:grpSpPr>
          <a:xfrm>
            <a:off x="8027581" y="2858945"/>
            <a:ext cx="1085055" cy="2284555"/>
            <a:chOff x="5749050" y="-614912"/>
            <a:chExt cx="1153700" cy="2429085"/>
          </a:xfrm>
        </p:grpSpPr>
        <p:sp>
          <p:nvSpPr>
            <p:cNvPr id="9" name="Google Shape;2399;p66">
              <a:extLst>
                <a:ext uri="{FF2B5EF4-FFF2-40B4-BE49-F238E27FC236}">
                  <a16:creationId xmlns:a16="http://schemas.microsoft.com/office/drawing/2014/main" id="{8E016937-AB25-7638-36AE-ED31E522AAA5}"/>
                </a:ext>
              </a:extLst>
            </p:cNvPr>
            <p:cNvSpPr/>
            <p:nvPr/>
          </p:nvSpPr>
          <p:spPr>
            <a:xfrm>
              <a:off x="5818537" y="1646549"/>
              <a:ext cx="337822" cy="167623"/>
            </a:xfrm>
            <a:custGeom>
              <a:avLst/>
              <a:gdLst/>
              <a:ahLst/>
              <a:cxnLst/>
              <a:rect l="l" t="t" r="r" b="b"/>
              <a:pathLst>
                <a:path w="18430" h="9146" extrusionOk="0">
                  <a:moveTo>
                    <a:pt x="18429" y="1"/>
                  </a:moveTo>
                  <a:lnTo>
                    <a:pt x="18429" y="1"/>
                  </a:lnTo>
                  <a:cubicBezTo>
                    <a:pt x="13657" y="106"/>
                    <a:pt x="8768" y="325"/>
                    <a:pt x="3993" y="431"/>
                  </a:cubicBezTo>
                  <a:cubicBezTo>
                    <a:pt x="4107" y="3214"/>
                    <a:pt x="2862" y="6020"/>
                    <a:pt x="725" y="7808"/>
                  </a:cubicBezTo>
                  <a:cubicBezTo>
                    <a:pt x="340" y="8128"/>
                    <a:pt x="0" y="8651"/>
                    <a:pt x="41" y="9146"/>
                  </a:cubicBezTo>
                  <a:lnTo>
                    <a:pt x="17514" y="9018"/>
                  </a:lnTo>
                  <a:cubicBezTo>
                    <a:pt x="17851" y="5963"/>
                    <a:pt x="18092" y="3056"/>
                    <a:pt x="18429" y="1"/>
                  </a:cubicBez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00;p66">
              <a:extLst>
                <a:ext uri="{FF2B5EF4-FFF2-40B4-BE49-F238E27FC236}">
                  <a16:creationId xmlns:a16="http://schemas.microsoft.com/office/drawing/2014/main" id="{B8CE8AD0-A5A7-81BC-058D-09EF6C7DD4D9}"/>
                </a:ext>
              </a:extLst>
            </p:cNvPr>
            <p:cNvSpPr/>
            <p:nvPr/>
          </p:nvSpPr>
          <p:spPr>
            <a:xfrm>
              <a:off x="5905456" y="1745779"/>
              <a:ext cx="49564" cy="3372"/>
            </a:xfrm>
            <a:custGeom>
              <a:avLst/>
              <a:gdLst/>
              <a:ahLst/>
              <a:cxnLst/>
              <a:rect l="l" t="t" r="r" b="b"/>
              <a:pathLst>
                <a:path w="2704" h="184" fill="none" extrusionOk="0">
                  <a:moveTo>
                    <a:pt x="1" y="0"/>
                  </a:moveTo>
                  <a:lnTo>
                    <a:pt x="2704" y="184"/>
                  </a:lnTo>
                </a:path>
              </a:pathLst>
            </a:custGeom>
            <a:noFill/>
            <a:ln w="627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01;p66">
              <a:extLst>
                <a:ext uri="{FF2B5EF4-FFF2-40B4-BE49-F238E27FC236}">
                  <a16:creationId xmlns:a16="http://schemas.microsoft.com/office/drawing/2014/main" id="{7C61C13F-8230-E856-AC5B-E9598A330402}"/>
                </a:ext>
              </a:extLst>
            </p:cNvPr>
            <p:cNvSpPr/>
            <p:nvPr/>
          </p:nvSpPr>
          <p:spPr>
            <a:xfrm>
              <a:off x="5915647" y="1724536"/>
              <a:ext cx="50664" cy="2309"/>
            </a:xfrm>
            <a:custGeom>
              <a:avLst/>
              <a:gdLst/>
              <a:ahLst/>
              <a:cxnLst/>
              <a:rect l="l" t="t" r="r" b="b"/>
              <a:pathLst>
                <a:path w="2764" h="126" fill="none" extrusionOk="0">
                  <a:moveTo>
                    <a:pt x="0" y="0"/>
                  </a:moveTo>
                  <a:lnTo>
                    <a:pt x="2764" y="126"/>
                  </a:lnTo>
                </a:path>
              </a:pathLst>
            </a:custGeom>
            <a:noFill/>
            <a:ln w="627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02;p66">
              <a:extLst>
                <a:ext uri="{FF2B5EF4-FFF2-40B4-BE49-F238E27FC236}">
                  <a16:creationId xmlns:a16="http://schemas.microsoft.com/office/drawing/2014/main" id="{8A9693F3-E886-2120-0A80-3DE15928770F}"/>
                </a:ext>
              </a:extLst>
            </p:cNvPr>
            <p:cNvSpPr/>
            <p:nvPr/>
          </p:nvSpPr>
          <p:spPr>
            <a:xfrm>
              <a:off x="6277724" y="1644795"/>
              <a:ext cx="315844" cy="165332"/>
            </a:xfrm>
            <a:custGeom>
              <a:avLst/>
              <a:gdLst/>
              <a:ahLst/>
              <a:cxnLst/>
              <a:rect l="l" t="t" r="r" b="b"/>
              <a:pathLst>
                <a:path w="17231" h="9021" extrusionOk="0">
                  <a:moveTo>
                    <a:pt x="934" y="1"/>
                  </a:moveTo>
                  <a:cubicBezTo>
                    <a:pt x="647" y="2993"/>
                    <a:pt x="288" y="6028"/>
                    <a:pt x="1" y="9020"/>
                  </a:cubicBezTo>
                  <a:lnTo>
                    <a:pt x="17089" y="8894"/>
                  </a:lnTo>
                  <a:cubicBezTo>
                    <a:pt x="17230" y="8394"/>
                    <a:pt x="16813" y="7964"/>
                    <a:pt x="16433" y="7610"/>
                  </a:cubicBezTo>
                  <a:cubicBezTo>
                    <a:pt x="15518" y="6755"/>
                    <a:pt x="15113" y="5462"/>
                    <a:pt x="15080" y="4210"/>
                  </a:cubicBezTo>
                  <a:cubicBezTo>
                    <a:pt x="15048" y="2958"/>
                    <a:pt x="15344" y="1721"/>
                    <a:pt x="15638" y="504"/>
                  </a:cubicBezTo>
                  <a:cubicBezTo>
                    <a:pt x="10758" y="466"/>
                    <a:pt x="5814" y="41"/>
                    <a:pt x="934" y="1"/>
                  </a:cubicBezTo>
                  <a:close/>
                </a:path>
              </a:pathLst>
            </a:custGeom>
            <a:solidFill>
              <a:srgbClr val="F2A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03;p66">
              <a:extLst>
                <a:ext uri="{FF2B5EF4-FFF2-40B4-BE49-F238E27FC236}">
                  <a16:creationId xmlns:a16="http://schemas.microsoft.com/office/drawing/2014/main" id="{FB309829-4EF1-375F-A605-180A5F4D6423}"/>
                </a:ext>
              </a:extLst>
            </p:cNvPr>
            <p:cNvSpPr/>
            <p:nvPr/>
          </p:nvSpPr>
          <p:spPr>
            <a:xfrm>
              <a:off x="6458032" y="1740157"/>
              <a:ext cx="48410" cy="18"/>
            </a:xfrm>
            <a:custGeom>
              <a:avLst/>
              <a:gdLst/>
              <a:ahLst/>
              <a:cxnLst/>
              <a:rect l="l" t="t" r="r" b="b"/>
              <a:pathLst>
                <a:path w="2641" h="1" fill="none" extrusionOk="0">
                  <a:moveTo>
                    <a:pt x="1" y="0"/>
                  </a:moveTo>
                  <a:lnTo>
                    <a:pt x="2641" y="0"/>
                  </a:lnTo>
                </a:path>
              </a:pathLst>
            </a:custGeom>
            <a:noFill/>
            <a:ln w="627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04;p66">
              <a:extLst>
                <a:ext uri="{FF2B5EF4-FFF2-40B4-BE49-F238E27FC236}">
                  <a16:creationId xmlns:a16="http://schemas.microsoft.com/office/drawing/2014/main" id="{C2ED30A0-7503-9132-E2DB-75202E802CE3}"/>
                </a:ext>
              </a:extLst>
            </p:cNvPr>
            <p:cNvSpPr/>
            <p:nvPr/>
          </p:nvSpPr>
          <p:spPr>
            <a:xfrm>
              <a:off x="5873625" y="457125"/>
              <a:ext cx="719906" cy="1226707"/>
            </a:xfrm>
            <a:custGeom>
              <a:avLst/>
              <a:gdLst/>
              <a:ahLst/>
              <a:cxnLst/>
              <a:rect l="l" t="t" r="r" b="b"/>
              <a:pathLst>
                <a:path w="23943" h="40442" extrusionOk="0">
                  <a:moveTo>
                    <a:pt x="19291" y="1"/>
                  </a:moveTo>
                  <a:lnTo>
                    <a:pt x="4376" y="2631"/>
                  </a:lnTo>
                  <a:lnTo>
                    <a:pt x="2512" y="16750"/>
                  </a:lnTo>
                  <a:cubicBezTo>
                    <a:pt x="1501" y="24401"/>
                    <a:pt x="816" y="32174"/>
                    <a:pt x="1" y="39848"/>
                  </a:cubicBezTo>
                  <a:cubicBezTo>
                    <a:pt x="3249" y="39974"/>
                    <a:pt x="6519" y="40315"/>
                    <a:pt x="9768" y="40441"/>
                  </a:cubicBezTo>
                  <a:cubicBezTo>
                    <a:pt x="10246" y="34919"/>
                    <a:pt x="10832" y="29388"/>
                    <a:pt x="11310" y="23866"/>
                  </a:cubicBezTo>
                  <a:lnTo>
                    <a:pt x="13475" y="13729"/>
                  </a:lnTo>
                  <a:lnTo>
                    <a:pt x="14361" y="24923"/>
                  </a:lnTo>
                  <a:lnTo>
                    <a:pt x="13972" y="40359"/>
                  </a:lnTo>
                  <a:cubicBezTo>
                    <a:pt x="13972" y="40359"/>
                    <a:pt x="23775" y="40288"/>
                    <a:pt x="23715" y="40164"/>
                  </a:cubicBezTo>
                  <a:cubicBezTo>
                    <a:pt x="23655" y="40041"/>
                    <a:pt x="23943" y="16849"/>
                    <a:pt x="23715" y="9966"/>
                  </a:cubicBezTo>
                  <a:cubicBezTo>
                    <a:pt x="23487" y="3084"/>
                    <a:pt x="19291" y="1"/>
                    <a:pt x="19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2405;p66">
              <a:extLst>
                <a:ext uri="{FF2B5EF4-FFF2-40B4-BE49-F238E27FC236}">
                  <a16:creationId xmlns:a16="http://schemas.microsoft.com/office/drawing/2014/main" id="{48F94A23-14BE-7539-5DDA-BE86567E8AFA}"/>
                </a:ext>
              </a:extLst>
            </p:cNvPr>
            <p:cNvGrpSpPr/>
            <p:nvPr/>
          </p:nvGrpSpPr>
          <p:grpSpPr>
            <a:xfrm>
              <a:off x="5749050" y="-614912"/>
              <a:ext cx="1153700" cy="1450200"/>
              <a:chOff x="7982975" y="25250"/>
              <a:chExt cx="1153700" cy="1450200"/>
            </a:xfrm>
          </p:grpSpPr>
          <p:sp>
            <p:nvSpPr>
              <p:cNvPr id="19" name="Google Shape;2406;p66">
                <a:extLst>
                  <a:ext uri="{FF2B5EF4-FFF2-40B4-BE49-F238E27FC236}">
                    <a16:creationId xmlns:a16="http://schemas.microsoft.com/office/drawing/2014/main" id="{366A696F-1B15-8FA1-3367-305B3F1554C0}"/>
                  </a:ext>
                </a:extLst>
              </p:cNvPr>
              <p:cNvSpPr/>
              <p:nvPr/>
            </p:nvSpPr>
            <p:spPr>
              <a:xfrm>
                <a:off x="8423825" y="25250"/>
                <a:ext cx="712850" cy="1296225"/>
              </a:xfrm>
              <a:custGeom>
                <a:avLst/>
                <a:gdLst/>
                <a:ahLst/>
                <a:cxnLst/>
                <a:rect l="l" t="t" r="r" b="b"/>
                <a:pathLst>
                  <a:path w="28514" h="51849" extrusionOk="0">
                    <a:moveTo>
                      <a:pt x="19382" y="1"/>
                    </a:moveTo>
                    <a:cubicBezTo>
                      <a:pt x="19306" y="1"/>
                      <a:pt x="19227" y="11"/>
                      <a:pt x="19148" y="33"/>
                    </a:cubicBezTo>
                    <a:cubicBezTo>
                      <a:pt x="16990" y="634"/>
                      <a:pt x="15150" y="2246"/>
                      <a:pt x="14356" y="4527"/>
                    </a:cubicBezTo>
                    <a:cubicBezTo>
                      <a:pt x="13630" y="6614"/>
                      <a:pt x="13970" y="8864"/>
                      <a:pt x="15089" y="10638"/>
                    </a:cubicBezTo>
                    <a:cubicBezTo>
                      <a:pt x="15940" y="11989"/>
                      <a:pt x="16177" y="13636"/>
                      <a:pt x="15641" y="15140"/>
                    </a:cubicBezTo>
                    <a:lnTo>
                      <a:pt x="8528" y="35142"/>
                    </a:lnTo>
                    <a:cubicBezTo>
                      <a:pt x="7991" y="36654"/>
                      <a:pt x="6758" y="37785"/>
                      <a:pt x="5236" y="38291"/>
                    </a:cubicBezTo>
                    <a:cubicBezTo>
                      <a:pt x="3243" y="38955"/>
                      <a:pt x="1566" y="40493"/>
                      <a:pt x="808" y="42627"/>
                    </a:cubicBezTo>
                    <a:cubicBezTo>
                      <a:pt x="1" y="44895"/>
                      <a:pt x="422" y="47303"/>
                      <a:pt x="1726" y="49122"/>
                    </a:cubicBezTo>
                    <a:cubicBezTo>
                      <a:pt x="1889" y="49351"/>
                      <a:pt x="2134" y="49457"/>
                      <a:pt x="2379" y="49457"/>
                    </a:cubicBezTo>
                    <a:cubicBezTo>
                      <a:pt x="2714" y="49457"/>
                      <a:pt x="3049" y="49258"/>
                      <a:pt x="3177" y="48898"/>
                    </a:cubicBezTo>
                    <a:lnTo>
                      <a:pt x="5174" y="43284"/>
                    </a:lnTo>
                    <a:cubicBezTo>
                      <a:pt x="5447" y="43246"/>
                      <a:pt x="5720" y="43228"/>
                      <a:pt x="5992" y="43228"/>
                    </a:cubicBezTo>
                    <a:cubicBezTo>
                      <a:pt x="7629" y="43228"/>
                      <a:pt x="9208" y="43905"/>
                      <a:pt x="10341" y="45122"/>
                    </a:cubicBezTo>
                    <a:lnTo>
                      <a:pt x="8345" y="50733"/>
                    </a:lnTo>
                    <a:cubicBezTo>
                      <a:pt x="8144" y="51298"/>
                      <a:pt x="8580" y="51848"/>
                      <a:pt x="9134" y="51848"/>
                    </a:cubicBezTo>
                    <a:cubicBezTo>
                      <a:pt x="9210" y="51848"/>
                      <a:pt x="9287" y="51838"/>
                      <a:pt x="9366" y="51816"/>
                    </a:cubicBezTo>
                    <a:cubicBezTo>
                      <a:pt x="11524" y="51216"/>
                      <a:pt x="13365" y="49602"/>
                      <a:pt x="14158" y="47322"/>
                    </a:cubicBezTo>
                    <a:cubicBezTo>
                      <a:pt x="14884" y="45234"/>
                      <a:pt x="14544" y="42986"/>
                      <a:pt x="13426" y="41210"/>
                    </a:cubicBezTo>
                    <a:cubicBezTo>
                      <a:pt x="12574" y="39860"/>
                      <a:pt x="12338" y="38213"/>
                      <a:pt x="12873" y="36708"/>
                    </a:cubicBezTo>
                    <a:lnTo>
                      <a:pt x="19986" y="16707"/>
                    </a:lnTo>
                    <a:cubicBezTo>
                      <a:pt x="20523" y="15195"/>
                      <a:pt x="21756" y="14065"/>
                      <a:pt x="23278" y="13557"/>
                    </a:cubicBezTo>
                    <a:cubicBezTo>
                      <a:pt x="25271" y="12894"/>
                      <a:pt x="26948" y="11356"/>
                      <a:pt x="27707" y="9223"/>
                    </a:cubicBezTo>
                    <a:cubicBezTo>
                      <a:pt x="28513" y="6953"/>
                      <a:pt x="28093" y="4546"/>
                      <a:pt x="26788" y="2726"/>
                    </a:cubicBezTo>
                    <a:cubicBezTo>
                      <a:pt x="26625" y="2498"/>
                      <a:pt x="26381" y="2392"/>
                      <a:pt x="26136" y="2392"/>
                    </a:cubicBezTo>
                    <a:cubicBezTo>
                      <a:pt x="25801" y="2392"/>
                      <a:pt x="25465" y="2591"/>
                      <a:pt x="25337" y="2952"/>
                    </a:cubicBezTo>
                    <a:lnTo>
                      <a:pt x="23340" y="8564"/>
                    </a:lnTo>
                    <a:cubicBezTo>
                      <a:pt x="23067" y="8602"/>
                      <a:pt x="22794" y="8621"/>
                      <a:pt x="22522" y="8621"/>
                    </a:cubicBezTo>
                    <a:cubicBezTo>
                      <a:pt x="20885" y="8621"/>
                      <a:pt x="19306" y="7943"/>
                      <a:pt x="18173" y="6727"/>
                    </a:cubicBezTo>
                    <a:lnTo>
                      <a:pt x="20169" y="1115"/>
                    </a:lnTo>
                    <a:cubicBezTo>
                      <a:pt x="20370" y="551"/>
                      <a:pt x="19936" y="1"/>
                      <a:pt x="19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07;p66">
                <a:extLst>
                  <a:ext uri="{FF2B5EF4-FFF2-40B4-BE49-F238E27FC236}">
                    <a16:creationId xmlns:a16="http://schemas.microsoft.com/office/drawing/2014/main" id="{105EE3E5-3E9D-816E-4742-D1EF03752CBE}"/>
                  </a:ext>
                </a:extLst>
              </p:cNvPr>
              <p:cNvSpPr/>
              <p:nvPr/>
            </p:nvSpPr>
            <p:spPr>
              <a:xfrm>
                <a:off x="8458625" y="1394175"/>
                <a:ext cx="15200" cy="81275"/>
              </a:xfrm>
              <a:custGeom>
                <a:avLst/>
                <a:gdLst/>
                <a:ahLst/>
                <a:cxnLst/>
                <a:rect l="l" t="t" r="r" b="b"/>
                <a:pathLst>
                  <a:path w="608" h="3251" fill="none" extrusionOk="0">
                    <a:moveTo>
                      <a:pt x="0" y="1"/>
                    </a:moveTo>
                    <a:lnTo>
                      <a:pt x="607" y="325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08;p66">
                <a:extLst>
                  <a:ext uri="{FF2B5EF4-FFF2-40B4-BE49-F238E27FC236}">
                    <a16:creationId xmlns:a16="http://schemas.microsoft.com/office/drawing/2014/main" id="{04005BDA-D645-3F6A-571A-E66C4FE926B2}"/>
                  </a:ext>
                </a:extLst>
              </p:cNvPr>
              <p:cNvSpPr/>
              <p:nvPr/>
            </p:nvSpPr>
            <p:spPr>
              <a:xfrm>
                <a:off x="8216250" y="1223150"/>
                <a:ext cx="36975" cy="86275"/>
              </a:xfrm>
              <a:custGeom>
                <a:avLst/>
                <a:gdLst/>
                <a:ahLst/>
                <a:cxnLst/>
                <a:rect l="l" t="t" r="r" b="b"/>
                <a:pathLst>
                  <a:path w="1479" h="3451" fill="none" extrusionOk="0">
                    <a:moveTo>
                      <a:pt x="1478" y="0"/>
                    </a:moveTo>
                    <a:lnTo>
                      <a:pt x="0" y="3451"/>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09;p66">
                <a:extLst>
                  <a:ext uri="{FF2B5EF4-FFF2-40B4-BE49-F238E27FC236}">
                    <a16:creationId xmlns:a16="http://schemas.microsoft.com/office/drawing/2014/main" id="{7D64881D-4780-CB24-7524-B26C3F67D188}"/>
                  </a:ext>
                </a:extLst>
              </p:cNvPr>
              <p:cNvSpPr/>
              <p:nvPr/>
            </p:nvSpPr>
            <p:spPr>
              <a:xfrm>
                <a:off x="8118950" y="582450"/>
                <a:ext cx="892875" cy="647450"/>
              </a:xfrm>
              <a:custGeom>
                <a:avLst/>
                <a:gdLst/>
                <a:ahLst/>
                <a:cxnLst/>
                <a:rect l="l" t="t" r="r" b="b"/>
                <a:pathLst>
                  <a:path w="35715" h="25898" extrusionOk="0">
                    <a:moveTo>
                      <a:pt x="16195" y="0"/>
                    </a:moveTo>
                    <a:cubicBezTo>
                      <a:pt x="15838" y="617"/>
                      <a:pt x="15156" y="1032"/>
                      <a:pt x="14445" y="1068"/>
                    </a:cubicBezTo>
                    <a:cubicBezTo>
                      <a:pt x="14413" y="1070"/>
                      <a:pt x="14381" y="1070"/>
                      <a:pt x="14349" y="1070"/>
                    </a:cubicBezTo>
                    <a:cubicBezTo>
                      <a:pt x="13668" y="1070"/>
                      <a:pt x="12990" y="716"/>
                      <a:pt x="12593" y="164"/>
                    </a:cubicBezTo>
                    <a:lnTo>
                      <a:pt x="7160" y="1770"/>
                    </a:lnTo>
                    <a:cubicBezTo>
                      <a:pt x="5939" y="2132"/>
                      <a:pt x="4685" y="2624"/>
                      <a:pt x="3804" y="3543"/>
                    </a:cubicBezTo>
                    <a:lnTo>
                      <a:pt x="0" y="16429"/>
                    </a:lnTo>
                    <a:cubicBezTo>
                      <a:pt x="0" y="16429"/>
                      <a:pt x="2066" y="16258"/>
                      <a:pt x="3738" y="14485"/>
                    </a:cubicBezTo>
                    <a:lnTo>
                      <a:pt x="3738" y="14485"/>
                    </a:lnTo>
                    <a:cubicBezTo>
                      <a:pt x="3519" y="16443"/>
                      <a:pt x="3174" y="18503"/>
                      <a:pt x="2957" y="20460"/>
                    </a:cubicBezTo>
                    <a:cubicBezTo>
                      <a:pt x="2807" y="21804"/>
                      <a:pt x="3102" y="23260"/>
                      <a:pt x="4163" y="24095"/>
                    </a:cubicBezTo>
                    <a:cubicBezTo>
                      <a:pt x="4112" y="24553"/>
                      <a:pt x="3966" y="25027"/>
                      <a:pt x="3915" y="25485"/>
                    </a:cubicBezTo>
                    <a:lnTo>
                      <a:pt x="20534" y="25721"/>
                    </a:lnTo>
                    <a:cubicBezTo>
                      <a:pt x="20534" y="25721"/>
                      <a:pt x="22398" y="25897"/>
                      <a:pt x="24628" y="25897"/>
                    </a:cubicBezTo>
                    <a:cubicBezTo>
                      <a:pt x="26803" y="25897"/>
                      <a:pt x="29325" y="25730"/>
                      <a:pt x="30806" y="25067"/>
                    </a:cubicBezTo>
                    <a:cubicBezTo>
                      <a:pt x="32782" y="24184"/>
                      <a:pt x="34355" y="22443"/>
                      <a:pt x="35034" y="20388"/>
                    </a:cubicBezTo>
                    <a:cubicBezTo>
                      <a:pt x="35714" y="18334"/>
                      <a:pt x="35568" y="16027"/>
                      <a:pt x="34506" y="14144"/>
                    </a:cubicBezTo>
                    <a:cubicBezTo>
                      <a:pt x="33130" y="11704"/>
                      <a:pt x="32048" y="9171"/>
                      <a:pt x="30470" y="6857"/>
                    </a:cubicBezTo>
                    <a:cubicBezTo>
                      <a:pt x="28909" y="4568"/>
                      <a:pt x="26471" y="2773"/>
                      <a:pt x="23800" y="2030"/>
                    </a:cubicBezTo>
                    <a:cubicBezTo>
                      <a:pt x="21308" y="1337"/>
                      <a:pt x="18687" y="694"/>
                      <a:pt x="16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10;p66">
                <a:extLst>
                  <a:ext uri="{FF2B5EF4-FFF2-40B4-BE49-F238E27FC236}">
                    <a16:creationId xmlns:a16="http://schemas.microsoft.com/office/drawing/2014/main" id="{D24D78D2-9F82-5DB6-0D35-BE573CC4599B}"/>
                  </a:ext>
                </a:extLst>
              </p:cNvPr>
              <p:cNvSpPr/>
              <p:nvPr/>
            </p:nvSpPr>
            <p:spPr>
              <a:xfrm>
                <a:off x="8381525" y="599500"/>
                <a:ext cx="184550" cy="59850"/>
              </a:xfrm>
              <a:custGeom>
                <a:avLst/>
                <a:gdLst/>
                <a:ahLst/>
                <a:cxnLst/>
                <a:rect l="l" t="t" r="r" b="b"/>
                <a:pathLst>
                  <a:path w="7382" h="2394" fill="none" extrusionOk="0">
                    <a:moveTo>
                      <a:pt x="1" y="177"/>
                    </a:moveTo>
                    <a:cubicBezTo>
                      <a:pt x="719" y="1516"/>
                      <a:pt x="2225" y="2393"/>
                      <a:pt x="3746" y="2356"/>
                    </a:cubicBezTo>
                    <a:cubicBezTo>
                      <a:pt x="5265" y="2321"/>
                      <a:pt x="6729" y="1372"/>
                      <a:pt x="7381" y="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11;p66">
                <a:extLst>
                  <a:ext uri="{FF2B5EF4-FFF2-40B4-BE49-F238E27FC236}">
                    <a16:creationId xmlns:a16="http://schemas.microsoft.com/office/drawing/2014/main" id="{62DD3737-2ABC-EBEA-5FC1-93DF60A2EEF3}"/>
                  </a:ext>
                </a:extLst>
              </p:cNvPr>
              <p:cNvSpPr/>
              <p:nvPr/>
            </p:nvSpPr>
            <p:spPr>
              <a:xfrm>
                <a:off x="8473850" y="627100"/>
                <a:ext cx="2100" cy="254800"/>
              </a:xfrm>
              <a:custGeom>
                <a:avLst/>
                <a:gdLst/>
                <a:ahLst/>
                <a:cxnLst/>
                <a:rect l="l" t="t" r="r" b="b"/>
                <a:pathLst>
                  <a:path w="84" h="10192" fill="none" extrusionOk="0">
                    <a:moveTo>
                      <a:pt x="1" y="1"/>
                    </a:moveTo>
                    <a:cubicBezTo>
                      <a:pt x="27" y="3398"/>
                      <a:pt x="55" y="6795"/>
                      <a:pt x="83" y="10192"/>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12;p66">
                <a:extLst>
                  <a:ext uri="{FF2B5EF4-FFF2-40B4-BE49-F238E27FC236}">
                    <a16:creationId xmlns:a16="http://schemas.microsoft.com/office/drawing/2014/main" id="{FD8563EC-3090-1A0D-D281-913F833DE778}"/>
                  </a:ext>
                </a:extLst>
              </p:cNvPr>
              <p:cNvSpPr/>
              <p:nvPr/>
            </p:nvSpPr>
            <p:spPr>
              <a:xfrm>
                <a:off x="8915725" y="991475"/>
                <a:ext cx="78750" cy="178375"/>
              </a:xfrm>
              <a:custGeom>
                <a:avLst/>
                <a:gdLst/>
                <a:ahLst/>
                <a:cxnLst/>
                <a:rect l="l" t="t" r="r" b="b"/>
                <a:pathLst>
                  <a:path w="3150" h="7135" fill="none" extrusionOk="0">
                    <a:moveTo>
                      <a:pt x="3150" y="0"/>
                    </a:moveTo>
                    <a:cubicBezTo>
                      <a:pt x="904" y="1619"/>
                      <a:pt x="0" y="4527"/>
                      <a:pt x="932" y="7135"/>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13;p66">
                <a:extLst>
                  <a:ext uri="{FF2B5EF4-FFF2-40B4-BE49-F238E27FC236}">
                    <a16:creationId xmlns:a16="http://schemas.microsoft.com/office/drawing/2014/main" id="{EBBC0AB2-BAB4-AEA8-46C9-52FCC6FE2DB0}"/>
                  </a:ext>
                </a:extLst>
              </p:cNvPr>
              <p:cNvSpPr/>
              <p:nvPr/>
            </p:nvSpPr>
            <p:spPr>
              <a:xfrm>
                <a:off x="8726225" y="640950"/>
                <a:ext cx="16425" cy="158950"/>
              </a:xfrm>
              <a:custGeom>
                <a:avLst/>
                <a:gdLst/>
                <a:ahLst/>
                <a:cxnLst/>
                <a:rect l="l" t="t" r="r" b="b"/>
                <a:pathLst>
                  <a:path w="657" h="6358" fill="none" extrusionOk="0">
                    <a:moveTo>
                      <a:pt x="0" y="0"/>
                    </a:moveTo>
                    <a:cubicBezTo>
                      <a:pt x="219" y="2119"/>
                      <a:pt x="438" y="4239"/>
                      <a:pt x="657" y="6358"/>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14;p66">
                <a:extLst>
                  <a:ext uri="{FF2B5EF4-FFF2-40B4-BE49-F238E27FC236}">
                    <a16:creationId xmlns:a16="http://schemas.microsoft.com/office/drawing/2014/main" id="{606C22D8-D429-ED15-6AB7-058716D3B0FF}"/>
                  </a:ext>
                </a:extLst>
              </p:cNvPr>
              <p:cNvSpPr/>
              <p:nvPr/>
            </p:nvSpPr>
            <p:spPr>
              <a:xfrm>
                <a:off x="8223350" y="1190725"/>
                <a:ext cx="225175" cy="1825"/>
              </a:xfrm>
              <a:custGeom>
                <a:avLst/>
                <a:gdLst/>
                <a:ahLst/>
                <a:cxnLst/>
                <a:rect l="l" t="t" r="r" b="b"/>
                <a:pathLst>
                  <a:path w="9007" h="73" fill="none" extrusionOk="0">
                    <a:moveTo>
                      <a:pt x="1" y="0"/>
                    </a:moveTo>
                    <a:lnTo>
                      <a:pt x="9006" y="72"/>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15;p66">
                <a:extLst>
                  <a:ext uri="{FF2B5EF4-FFF2-40B4-BE49-F238E27FC236}">
                    <a16:creationId xmlns:a16="http://schemas.microsoft.com/office/drawing/2014/main" id="{3F3924EE-1C05-7A75-241D-49A8979460E6}"/>
                  </a:ext>
                </a:extLst>
              </p:cNvPr>
              <p:cNvSpPr/>
              <p:nvPr/>
            </p:nvSpPr>
            <p:spPr>
              <a:xfrm>
                <a:off x="8065175" y="389175"/>
                <a:ext cx="295425" cy="273475"/>
              </a:xfrm>
              <a:custGeom>
                <a:avLst/>
                <a:gdLst/>
                <a:ahLst/>
                <a:cxnLst/>
                <a:rect l="l" t="t" r="r" b="b"/>
                <a:pathLst>
                  <a:path w="11817" h="10939" extrusionOk="0">
                    <a:moveTo>
                      <a:pt x="11746" y="0"/>
                    </a:moveTo>
                    <a:lnTo>
                      <a:pt x="9598" y="41"/>
                    </a:lnTo>
                    <a:cubicBezTo>
                      <a:pt x="8940" y="54"/>
                      <a:pt x="8290" y="266"/>
                      <a:pt x="7642" y="380"/>
                    </a:cubicBezTo>
                    <a:cubicBezTo>
                      <a:pt x="7186" y="461"/>
                      <a:pt x="6731" y="627"/>
                      <a:pt x="6448" y="993"/>
                    </a:cubicBezTo>
                    <a:cubicBezTo>
                      <a:pt x="6286" y="896"/>
                      <a:pt x="6104" y="843"/>
                      <a:pt x="5920" y="843"/>
                    </a:cubicBezTo>
                    <a:cubicBezTo>
                      <a:pt x="5845" y="843"/>
                      <a:pt x="5770" y="852"/>
                      <a:pt x="5696" y="870"/>
                    </a:cubicBezTo>
                    <a:cubicBezTo>
                      <a:pt x="5434" y="935"/>
                      <a:pt x="5207" y="1096"/>
                      <a:pt x="5062" y="1323"/>
                    </a:cubicBezTo>
                    <a:cubicBezTo>
                      <a:pt x="4899" y="1233"/>
                      <a:pt x="4721" y="1184"/>
                      <a:pt x="4542" y="1184"/>
                    </a:cubicBezTo>
                    <a:cubicBezTo>
                      <a:pt x="4435" y="1184"/>
                      <a:pt x="4327" y="1202"/>
                      <a:pt x="4222" y="1239"/>
                    </a:cubicBezTo>
                    <a:cubicBezTo>
                      <a:pt x="3937" y="1343"/>
                      <a:pt x="3710" y="1564"/>
                      <a:pt x="3597" y="1845"/>
                    </a:cubicBezTo>
                    <a:cubicBezTo>
                      <a:pt x="3444" y="1761"/>
                      <a:pt x="3274" y="1718"/>
                      <a:pt x="3102" y="1718"/>
                    </a:cubicBezTo>
                    <a:cubicBezTo>
                      <a:pt x="3009" y="1718"/>
                      <a:pt x="2916" y="1731"/>
                      <a:pt x="2825" y="1756"/>
                    </a:cubicBezTo>
                    <a:cubicBezTo>
                      <a:pt x="2570" y="1832"/>
                      <a:pt x="2354" y="2006"/>
                      <a:pt x="2227" y="2240"/>
                    </a:cubicBezTo>
                    <a:cubicBezTo>
                      <a:pt x="1096" y="4346"/>
                      <a:pt x="638" y="6744"/>
                      <a:pt x="1" y="9048"/>
                    </a:cubicBezTo>
                    <a:lnTo>
                      <a:pt x="6914" y="10938"/>
                    </a:lnTo>
                    <a:cubicBezTo>
                      <a:pt x="7018" y="10322"/>
                      <a:pt x="7178" y="9718"/>
                      <a:pt x="7364" y="9121"/>
                    </a:cubicBezTo>
                    <a:cubicBezTo>
                      <a:pt x="8248" y="8640"/>
                      <a:pt x="8780" y="7780"/>
                      <a:pt x="9066" y="6815"/>
                    </a:cubicBezTo>
                    <a:cubicBezTo>
                      <a:pt x="9639" y="4881"/>
                      <a:pt x="10341" y="2961"/>
                      <a:pt x="11170" y="1123"/>
                    </a:cubicBezTo>
                    <a:cubicBezTo>
                      <a:pt x="11094" y="1092"/>
                      <a:pt x="11014" y="1078"/>
                      <a:pt x="10934" y="1078"/>
                    </a:cubicBezTo>
                    <a:cubicBezTo>
                      <a:pt x="10723" y="1078"/>
                      <a:pt x="10507" y="1173"/>
                      <a:pt x="10338" y="1304"/>
                    </a:cubicBezTo>
                    <a:cubicBezTo>
                      <a:pt x="9594" y="1883"/>
                      <a:pt x="8910" y="2565"/>
                      <a:pt x="8309" y="3291"/>
                    </a:cubicBezTo>
                    <a:cubicBezTo>
                      <a:pt x="8071" y="3265"/>
                      <a:pt x="7828" y="3240"/>
                      <a:pt x="7591" y="3215"/>
                    </a:cubicBezTo>
                    <a:cubicBezTo>
                      <a:pt x="7678" y="2887"/>
                      <a:pt x="7612" y="2568"/>
                      <a:pt x="7454" y="2268"/>
                    </a:cubicBezTo>
                    <a:cubicBezTo>
                      <a:pt x="8645" y="1675"/>
                      <a:pt x="9838" y="1008"/>
                      <a:pt x="11124" y="664"/>
                    </a:cubicBezTo>
                    <a:cubicBezTo>
                      <a:pt x="11296" y="619"/>
                      <a:pt x="11474" y="569"/>
                      <a:pt x="11613" y="455"/>
                    </a:cubicBezTo>
                    <a:cubicBezTo>
                      <a:pt x="11750" y="341"/>
                      <a:pt x="11817" y="164"/>
                      <a:pt x="11746"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16;p66">
                <a:extLst>
                  <a:ext uri="{FF2B5EF4-FFF2-40B4-BE49-F238E27FC236}">
                    <a16:creationId xmlns:a16="http://schemas.microsoft.com/office/drawing/2014/main" id="{14E96B25-8D36-7AA7-C470-36BBD5FEC8FE}"/>
                  </a:ext>
                </a:extLst>
              </p:cNvPr>
              <p:cNvSpPr/>
              <p:nvPr/>
            </p:nvSpPr>
            <p:spPr>
              <a:xfrm>
                <a:off x="8138550" y="434175"/>
                <a:ext cx="41775" cy="81400"/>
              </a:xfrm>
              <a:custGeom>
                <a:avLst/>
                <a:gdLst/>
                <a:ahLst/>
                <a:cxnLst/>
                <a:rect l="l" t="t" r="r" b="b"/>
                <a:pathLst>
                  <a:path w="1671" h="3256" fill="none" extrusionOk="0">
                    <a:moveTo>
                      <a:pt x="675" y="0"/>
                    </a:moveTo>
                    <a:lnTo>
                      <a:pt x="1670" y="1132"/>
                    </a:lnTo>
                    <a:cubicBezTo>
                      <a:pt x="1604" y="1643"/>
                      <a:pt x="1567" y="2214"/>
                      <a:pt x="1501" y="2726"/>
                    </a:cubicBezTo>
                    <a:cubicBezTo>
                      <a:pt x="1462" y="3033"/>
                      <a:pt x="993" y="3255"/>
                      <a:pt x="695" y="3168"/>
                    </a:cubicBezTo>
                    <a:cubicBezTo>
                      <a:pt x="418" y="3085"/>
                      <a:pt x="257" y="2807"/>
                      <a:pt x="43" y="2612"/>
                    </a:cubicBezTo>
                    <a:cubicBezTo>
                      <a:pt x="52" y="2388"/>
                      <a:pt x="311" y="2251"/>
                      <a:pt x="490" y="2386"/>
                    </a:cubicBezTo>
                    <a:cubicBezTo>
                      <a:pt x="524" y="2176"/>
                      <a:pt x="528" y="1958"/>
                      <a:pt x="563" y="1748"/>
                    </a:cubicBezTo>
                    <a:cubicBezTo>
                      <a:pt x="364" y="1658"/>
                      <a:pt x="200" y="1573"/>
                      <a:pt x="1" y="1483"/>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17;p66">
                <a:extLst>
                  <a:ext uri="{FF2B5EF4-FFF2-40B4-BE49-F238E27FC236}">
                    <a16:creationId xmlns:a16="http://schemas.microsoft.com/office/drawing/2014/main" id="{EF729828-DE81-30A7-7200-4963C1BF23DF}"/>
                  </a:ext>
                </a:extLst>
              </p:cNvPr>
              <p:cNvSpPr/>
              <p:nvPr/>
            </p:nvSpPr>
            <p:spPr>
              <a:xfrm>
                <a:off x="8175825" y="424625"/>
                <a:ext cx="42950" cy="93400"/>
              </a:xfrm>
              <a:custGeom>
                <a:avLst/>
                <a:gdLst/>
                <a:ahLst/>
                <a:cxnLst/>
                <a:rect l="l" t="t" r="r" b="b"/>
                <a:pathLst>
                  <a:path w="1718" h="3736" fill="none" extrusionOk="0">
                    <a:moveTo>
                      <a:pt x="612" y="0"/>
                    </a:moveTo>
                    <a:cubicBezTo>
                      <a:pt x="1054" y="309"/>
                      <a:pt x="1431" y="702"/>
                      <a:pt x="1718" y="1159"/>
                    </a:cubicBezTo>
                    <a:cubicBezTo>
                      <a:pt x="1544" y="1858"/>
                      <a:pt x="1357" y="2587"/>
                      <a:pt x="1185" y="3286"/>
                    </a:cubicBezTo>
                    <a:cubicBezTo>
                      <a:pt x="1129" y="3512"/>
                      <a:pt x="871" y="3630"/>
                      <a:pt x="645" y="3683"/>
                    </a:cubicBezTo>
                    <a:cubicBezTo>
                      <a:pt x="414" y="3735"/>
                      <a:pt x="173" y="3670"/>
                      <a:pt x="0" y="351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18;p66">
                <a:extLst>
                  <a:ext uri="{FF2B5EF4-FFF2-40B4-BE49-F238E27FC236}">
                    <a16:creationId xmlns:a16="http://schemas.microsoft.com/office/drawing/2014/main" id="{E5CB0B43-E871-AD0D-6873-CF3CB418D0FF}"/>
                  </a:ext>
                </a:extLst>
              </p:cNvPr>
              <p:cNvSpPr/>
              <p:nvPr/>
            </p:nvSpPr>
            <p:spPr>
              <a:xfrm>
                <a:off x="8224500" y="413925"/>
                <a:ext cx="28575" cy="29900"/>
              </a:xfrm>
              <a:custGeom>
                <a:avLst/>
                <a:gdLst/>
                <a:ahLst/>
                <a:cxnLst/>
                <a:rect l="l" t="t" r="r" b="b"/>
                <a:pathLst>
                  <a:path w="1143" h="1196" fill="none" extrusionOk="0">
                    <a:moveTo>
                      <a:pt x="0" y="1"/>
                    </a:moveTo>
                    <a:lnTo>
                      <a:pt x="1143" y="1195"/>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19;p66">
                <a:extLst>
                  <a:ext uri="{FF2B5EF4-FFF2-40B4-BE49-F238E27FC236}">
                    <a16:creationId xmlns:a16="http://schemas.microsoft.com/office/drawing/2014/main" id="{720F451E-AC2E-1C45-8A18-F18ADDF4DB85}"/>
                  </a:ext>
                </a:extLst>
              </p:cNvPr>
              <p:cNvSpPr/>
              <p:nvPr/>
            </p:nvSpPr>
            <p:spPr>
              <a:xfrm>
                <a:off x="8208975" y="468550"/>
                <a:ext cx="44550" cy="44875"/>
              </a:xfrm>
              <a:custGeom>
                <a:avLst/>
                <a:gdLst/>
                <a:ahLst/>
                <a:cxnLst/>
                <a:rect l="l" t="t" r="r" b="b"/>
                <a:pathLst>
                  <a:path w="1782" h="1795" fill="none" extrusionOk="0">
                    <a:moveTo>
                      <a:pt x="3" y="1315"/>
                    </a:moveTo>
                    <a:cubicBezTo>
                      <a:pt x="1" y="1513"/>
                      <a:pt x="148" y="1703"/>
                      <a:pt x="340" y="1748"/>
                    </a:cubicBezTo>
                    <a:cubicBezTo>
                      <a:pt x="531" y="1794"/>
                      <a:pt x="842" y="1775"/>
                      <a:pt x="935" y="1601"/>
                    </a:cubicBezTo>
                    <a:cubicBezTo>
                      <a:pt x="1218" y="1067"/>
                      <a:pt x="1500" y="533"/>
                      <a:pt x="1782" y="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20;p66">
                <a:extLst>
                  <a:ext uri="{FF2B5EF4-FFF2-40B4-BE49-F238E27FC236}">
                    <a16:creationId xmlns:a16="http://schemas.microsoft.com/office/drawing/2014/main" id="{057CB634-14F8-AD61-24DF-CD5634A544BA}"/>
                  </a:ext>
                </a:extLst>
              </p:cNvPr>
              <p:cNvSpPr/>
              <p:nvPr/>
            </p:nvSpPr>
            <p:spPr>
              <a:xfrm>
                <a:off x="8175200" y="513700"/>
                <a:ext cx="37750" cy="33900"/>
              </a:xfrm>
              <a:custGeom>
                <a:avLst/>
                <a:gdLst/>
                <a:ahLst/>
                <a:cxnLst/>
                <a:rect l="l" t="t" r="r" b="b"/>
                <a:pathLst>
                  <a:path w="1510" h="1356" fill="none" extrusionOk="0">
                    <a:moveTo>
                      <a:pt x="1509" y="1"/>
                    </a:moveTo>
                    <a:cubicBezTo>
                      <a:pt x="914" y="338"/>
                      <a:pt x="400" y="800"/>
                      <a:pt x="1" y="1355"/>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21;p66">
                <a:extLst>
                  <a:ext uri="{FF2B5EF4-FFF2-40B4-BE49-F238E27FC236}">
                    <a16:creationId xmlns:a16="http://schemas.microsoft.com/office/drawing/2014/main" id="{414EA419-4657-3CB9-DE4F-D7A94ED86A87}"/>
                  </a:ext>
                </a:extLst>
              </p:cNvPr>
              <p:cNvSpPr/>
              <p:nvPr/>
            </p:nvSpPr>
            <p:spPr>
              <a:xfrm>
                <a:off x="8398925" y="792100"/>
                <a:ext cx="484925" cy="577825"/>
              </a:xfrm>
              <a:custGeom>
                <a:avLst/>
                <a:gdLst/>
                <a:ahLst/>
                <a:cxnLst/>
                <a:rect l="l" t="t" r="r" b="b"/>
                <a:pathLst>
                  <a:path w="19397" h="23113" extrusionOk="0">
                    <a:moveTo>
                      <a:pt x="13365" y="0"/>
                    </a:moveTo>
                    <a:cubicBezTo>
                      <a:pt x="13255" y="0"/>
                      <a:pt x="13143" y="14"/>
                      <a:pt x="13032" y="44"/>
                    </a:cubicBezTo>
                    <a:lnTo>
                      <a:pt x="1110" y="3196"/>
                    </a:lnTo>
                    <a:cubicBezTo>
                      <a:pt x="414" y="3380"/>
                      <a:pt x="0" y="4093"/>
                      <a:pt x="185" y="4789"/>
                    </a:cubicBezTo>
                    <a:lnTo>
                      <a:pt x="4774" y="22144"/>
                    </a:lnTo>
                    <a:cubicBezTo>
                      <a:pt x="4927" y="22727"/>
                      <a:pt x="5455" y="23113"/>
                      <a:pt x="6032" y="23113"/>
                    </a:cubicBezTo>
                    <a:cubicBezTo>
                      <a:pt x="6142" y="23113"/>
                      <a:pt x="6254" y="23099"/>
                      <a:pt x="6366" y="23069"/>
                    </a:cubicBezTo>
                    <a:lnTo>
                      <a:pt x="18287" y="19917"/>
                    </a:lnTo>
                    <a:cubicBezTo>
                      <a:pt x="18982" y="19733"/>
                      <a:pt x="19397" y="19020"/>
                      <a:pt x="19213" y="18325"/>
                    </a:cubicBezTo>
                    <a:lnTo>
                      <a:pt x="14623" y="970"/>
                    </a:lnTo>
                    <a:cubicBezTo>
                      <a:pt x="14469" y="386"/>
                      <a:pt x="13942" y="0"/>
                      <a:pt x="133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22;p66">
                <a:extLst>
                  <a:ext uri="{FF2B5EF4-FFF2-40B4-BE49-F238E27FC236}">
                    <a16:creationId xmlns:a16="http://schemas.microsoft.com/office/drawing/2014/main" id="{5BF11B86-F51E-B64E-5D21-2B4C48AE26E3}"/>
                  </a:ext>
                </a:extLst>
              </p:cNvPr>
              <p:cNvSpPr/>
              <p:nvPr/>
            </p:nvSpPr>
            <p:spPr>
              <a:xfrm>
                <a:off x="8471925" y="743400"/>
                <a:ext cx="215450" cy="145750"/>
              </a:xfrm>
              <a:custGeom>
                <a:avLst/>
                <a:gdLst/>
                <a:ahLst/>
                <a:cxnLst/>
                <a:rect l="l" t="t" r="r" b="b"/>
                <a:pathLst>
                  <a:path w="8618" h="5830" extrusionOk="0">
                    <a:moveTo>
                      <a:pt x="3897" y="1437"/>
                    </a:moveTo>
                    <a:cubicBezTo>
                      <a:pt x="4216" y="1437"/>
                      <a:pt x="4507" y="1650"/>
                      <a:pt x="4593" y="1973"/>
                    </a:cubicBezTo>
                    <a:lnTo>
                      <a:pt x="3199" y="2342"/>
                    </a:lnTo>
                    <a:cubicBezTo>
                      <a:pt x="3098" y="1957"/>
                      <a:pt x="3328" y="1563"/>
                      <a:pt x="3712" y="1461"/>
                    </a:cubicBezTo>
                    <a:cubicBezTo>
                      <a:pt x="3774" y="1445"/>
                      <a:pt x="3836" y="1437"/>
                      <a:pt x="3897" y="1437"/>
                    </a:cubicBezTo>
                    <a:close/>
                    <a:moveTo>
                      <a:pt x="3896" y="0"/>
                    </a:moveTo>
                    <a:cubicBezTo>
                      <a:pt x="3713" y="0"/>
                      <a:pt x="3528" y="24"/>
                      <a:pt x="3345" y="72"/>
                    </a:cubicBezTo>
                    <a:cubicBezTo>
                      <a:pt x="2447" y="310"/>
                      <a:pt x="1802" y="1095"/>
                      <a:pt x="1744" y="2022"/>
                    </a:cubicBezTo>
                    <a:cubicBezTo>
                      <a:pt x="1718" y="2441"/>
                      <a:pt x="1447" y="2804"/>
                      <a:pt x="1042" y="2912"/>
                    </a:cubicBezTo>
                    <a:lnTo>
                      <a:pt x="1011" y="2921"/>
                    </a:lnTo>
                    <a:cubicBezTo>
                      <a:pt x="377" y="3087"/>
                      <a:pt x="0" y="3736"/>
                      <a:pt x="168" y="4369"/>
                    </a:cubicBezTo>
                    <a:lnTo>
                      <a:pt x="554" y="5829"/>
                    </a:lnTo>
                    <a:lnTo>
                      <a:pt x="8617" y="3697"/>
                    </a:lnTo>
                    <a:lnTo>
                      <a:pt x="8231" y="2237"/>
                    </a:lnTo>
                    <a:cubicBezTo>
                      <a:pt x="8091" y="1706"/>
                      <a:pt x="7611" y="1354"/>
                      <a:pt x="7086" y="1354"/>
                    </a:cubicBezTo>
                    <a:cubicBezTo>
                      <a:pt x="6986" y="1354"/>
                      <a:pt x="6884" y="1367"/>
                      <a:pt x="6783" y="1394"/>
                    </a:cubicBezTo>
                    <a:lnTo>
                      <a:pt x="6750" y="1403"/>
                    </a:lnTo>
                    <a:cubicBezTo>
                      <a:pt x="6671" y="1424"/>
                      <a:pt x="6593" y="1433"/>
                      <a:pt x="6515" y="1433"/>
                    </a:cubicBezTo>
                    <a:cubicBezTo>
                      <a:pt x="6191" y="1433"/>
                      <a:pt x="5885" y="1260"/>
                      <a:pt x="5700" y="976"/>
                    </a:cubicBezTo>
                    <a:cubicBezTo>
                      <a:pt x="5295" y="357"/>
                      <a:pt x="4611" y="0"/>
                      <a:pt x="38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23;p66">
                <a:extLst>
                  <a:ext uri="{FF2B5EF4-FFF2-40B4-BE49-F238E27FC236}">
                    <a16:creationId xmlns:a16="http://schemas.microsoft.com/office/drawing/2014/main" id="{A9FB3372-FBBF-0592-749E-5BEE58863D07}"/>
                  </a:ext>
                </a:extLst>
              </p:cNvPr>
              <p:cNvSpPr/>
              <p:nvPr/>
            </p:nvSpPr>
            <p:spPr>
              <a:xfrm>
                <a:off x="8527200" y="759675"/>
                <a:ext cx="24275" cy="29750"/>
              </a:xfrm>
              <a:custGeom>
                <a:avLst/>
                <a:gdLst/>
                <a:ahLst/>
                <a:cxnLst/>
                <a:rect l="l" t="t" r="r" b="b"/>
                <a:pathLst>
                  <a:path w="971" h="1190" fill="none" extrusionOk="0">
                    <a:moveTo>
                      <a:pt x="1" y="1190"/>
                    </a:moveTo>
                    <a:cubicBezTo>
                      <a:pt x="24" y="642"/>
                      <a:pt x="439" y="133"/>
                      <a:pt x="971" y="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24;p66">
                <a:extLst>
                  <a:ext uri="{FF2B5EF4-FFF2-40B4-BE49-F238E27FC236}">
                    <a16:creationId xmlns:a16="http://schemas.microsoft.com/office/drawing/2014/main" id="{F41AF5C5-12EE-D370-3103-299DDD2175A1}"/>
                  </a:ext>
                </a:extLst>
              </p:cNvPr>
              <p:cNvSpPr/>
              <p:nvPr/>
            </p:nvSpPr>
            <p:spPr>
              <a:xfrm>
                <a:off x="8375475" y="417600"/>
                <a:ext cx="179725" cy="75400"/>
              </a:xfrm>
              <a:custGeom>
                <a:avLst/>
                <a:gdLst/>
                <a:ahLst/>
                <a:cxnLst/>
                <a:rect l="l" t="t" r="r" b="b"/>
                <a:pathLst>
                  <a:path w="7189" h="3016" extrusionOk="0">
                    <a:moveTo>
                      <a:pt x="316" y="1"/>
                    </a:moveTo>
                    <a:cubicBezTo>
                      <a:pt x="66" y="270"/>
                      <a:pt x="0" y="695"/>
                      <a:pt x="155" y="1028"/>
                    </a:cubicBezTo>
                    <a:cubicBezTo>
                      <a:pt x="305" y="1350"/>
                      <a:pt x="652" y="1568"/>
                      <a:pt x="1007" y="1568"/>
                    </a:cubicBezTo>
                    <a:cubicBezTo>
                      <a:pt x="1019" y="1568"/>
                      <a:pt x="1032" y="1568"/>
                      <a:pt x="1045" y="1567"/>
                    </a:cubicBezTo>
                    <a:lnTo>
                      <a:pt x="6673" y="3016"/>
                    </a:lnTo>
                    <a:cubicBezTo>
                      <a:pt x="7001" y="2730"/>
                      <a:pt x="7188" y="2283"/>
                      <a:pt x="7079" y="1862"/>
                    </a:cubicBezTo>
                    <a:cubicBezTo>
                      <a:pt x="5020" y="674"/>
                      <a:pt x="2692" y="33"/>
                      <a:pt x="316"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25;p66">
                <a:extLst>
                  <a:ext uri="{FF2B5EF4-FFF2-40B4-BE49-F238E27FC236}">
                    <a16:creationId xmlns:a16="http://schemas.microsoft.com/office/drawing/2014/main" id="{B58789D5-BBB3-9AD3-DB0F-6B8CE6E2F95A}"/>
                  </a:ext>
                </a:extLst>
              </p:cNvPr>
              <p:cNvSpPr/>
              <p:nvPr/>
            </p:nvSpPr>
            <p:spPr>
              <a:xfrm>
                <a:off x="8377725" y="426500"/>
                <a:ext cx="183400" cy="200600"/>
              </a:xfrm>
              <a:custGeom>
                <a:avLst/>
                <a:gdLst/>
                <a:ahLst/>
                <a:cxnLst/>
                <a:rect l="l" t="t" r="r" b="b"/>
                <a:pathLst>
                  <a:path w="7336" h="8024" extrusionOk="0">
                    <a:moveTo>
                      <a:pt x="1713" y="0"/>
                    </a:moveTo>
                    <a:cubicBezTo>
                      <a:pt x="1382" y="174"/>
                      <a:pt x="1080" y="386"/>
                      <a:pt x="748" y="560"/>
                    </a:cubicBezTo>
                    <a:cubicBezTo>
                      <a:pt x="556" y="1188"/>
                      <a:pt x="375" y="1769"/>
                      <a:pt x="183" y="2396"/>
                    </a:cubicBezTo>
                    <a:cubicBezTo>
                      <a:pt x="0" y="2991"/>
                      <a:pt x="106" y="3654"/>
                      <a:pt x="413" y="4196"/>
                    </a:cubicBezTo>
                    <a:cubicBezTo>
                      <a:pt x="725" y="4742"/>
                      <a:pt x="1243" y="5142"/>
                      <a:pt x="1853" y="5307"/>
                    </a:cubicBezTo>
                    <a:cubicBezTo>
                      <a:pt x="1886" y="5780"/>
                      <a:pt x="1919" y="6255"/>
                      <a:pt x="1953" y="6730"/>
                    </a:cubicBezTo>
                    <a:cubicBezTo>
                      <a:pt x="2012" y="7576"/>
                      <a:pt x="3110" y="8024"/>
                      <a:pt x="3977" y="8024"/>
                    </a:cubicBezTo>
                    <a:cubicBezTo>
                      <a:pt x="4009" y="8024"/>
                      <a:pt x="4040" y="8023"/>
                      <a:pt x="4072" y="8022"/>
                    </a:cubicBezTo>
                    <a:cubicBezTo>
                      <a:pt x="4950" y="7989"/>
                      <a:pt x="6226" y="7391"/>
                      <a:pt x="6086" y="6523"/>
                    </a:cubicBezTo>
                    <a:cubicBezTo>
                      <a:pt x="5989" y="5908"/>
                      <a:pt x="5907" y="5270"/>
                      <a:pt x="5808" y="4655"/>
                    </a:cubicBezTo>
                    <a:lnTo>
                      <a:pt x="5808" y="4655"/>
                    </a:lnTo>
                    <a:cubicBezTo>
                      <a:pt x="5842" y="4658"/>
                      <a:pt x="5877" y="4660"/>
                      <a:pt x="5911" y="4660"/>
                    </a:cubicBezTo>
                    <a:cubicBezTo>
                      <a:pt x="6345" y="4660"/>
                      <a:pt x="6775" y="4439"/>
                      <a:pt x="7023" y="4083"/>
                    </a:cubicBezTo>
                    <a:cubicBezTo>
                      <a:pt x="7291" y="3697"/>
                      <a:pt x="7335" y="3168"/>
                      <a:pt x="7137" y="2744"/>
                    </a:cubicBezTo>
                    <a:cubicBezTo>
                      <a:pt x="6938" y="2318"/>
                      <a:pt x="6475" y="2053"/>
                      <a:pt x="6009" y="2012"/>
                    </a:cubicBezTo>
                    <a:cubicBezTo>
                      <a:pt x="5990" y="2134"/>
                      <a:pt x="5871" y="2231"/>
                      <a:pt x="5748" y="2231"/>
                    </a:cubicBezTo>
                    <a:cubicBezTo>
                      <a:pt x="5736" y="2231"/>
                      <a:pt x="5724" y="2230"/>
                      <a:pt x="5712" y="2228"/>
                    </a:cubicBezTo>
                    <a:cubicBezTo>
                      <a:pt x="5579" y="2205"/>
                      <a:pt x="5516" y="2042"/>
                      <a:pt x="5516" y="1906"/>
                    </a:cubicBezTo>
                    <a:lnTo>
                      <a:pt x="5516" y="1145"/>
                    </a:lnTo>
                    <a:cubicBezTo>
                      <a:pt x="4267" y="728"/>
                      <a:pt x="2986" y="334"/>
                      <a:pt x="1713"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26;p66">
                <a:extLst>
                  <a:ext uri="{FF2B5EF4-FFF2-40B4-BE49-F238E27FC236}">
                    <a16:creationId xmlns:a16="http://schemas.microsoft.com/office/drawing/2014/main" id="{9BB73136-41CD-BC10-B25C-AED346A68524}"/>
                  </a:ext>
                </a:extLst>
              </p:cNvPr>
              <p:cNvSpPr/>
              <p:nvPr/>
            </p:nvSpPr>
            <p:spPr>
              <a:xfrm>
                <a:off x="8469150" y="486400"/>
                <a:ext cx="10275" cy="10275"/>
              </a:xfrm>
              <a:custGeom>
                <a:avLst/>
                <a:gdLst/>
                <a:ahLst/>
                <a:cxnLst/>
                <a:rect l="l" t="t" r="r" b="b"/>
                <a:pathLst>
                  <a:path w="411" h="411" extrusionOk="0">
                    <a:moveTo>
                      <a:pt x="206" y="1"/>
                    </a:moveTo>
                    <a:cubicBezTo>
                      <a:pt x="93" y="1"/>
                      <a:pt x="1" y="94"/>
                      <a:pt x="1" y="207"/>
                    </a:cubicBezTo>
                    <a:cubicBezTo>
                      <a:pt x="1" y="320"/>
                      <a:pt x="93" y="411"/>
                      <a:pt x="206" y="411"/>
                    </a:cubicBezTo>
                    <a:cubicBezTo>
                      <a:pt x="319" y="411"/>
                      <a:pt x="411" y="320"/>
                      <a:pt x="411" y="207"/>
                    </a:cubicBezTo>
                    <a:cubicBezTo>
                      <a:pt x="411" y="94"/>
                      <a:pt x="319" y="1"/>
                      <a:pt x="206"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27;p66">
                <a:extLst>
                  <a:ext uri="{FF2B5EF4-FFF2-40B4-BE49-F238E27FC236}">
                    <a16:creationId xmlns:a16="http://schemas.microsoft.com/office/drawing/2014/main" id="{B825D46C-5B8D-1DBB-2C6E-E42B667FD380}"/>
                  </a:ext>
                </a:extLst>
              </p:cNvPr>
              <p:cNvSpPr/>
              <p:nvPr/>
            </p:nvSpPr>
            <p:spPr>
              <a:xfrm>
                <a:off x="8405375" y="473550"/>
                <a:ext cx="10275" cy="10275"/>
              </a:xfrm>
              <a:custGeom>
                <a:avLst/>
                <a:gdLst/>
                <a:ahLst/>
                <a:cxnLst/>
                <a:rect l="l" t="t" r="r" b="b"/>
                <a:pathLst>
                  <a:path w="411" h="411" extrusionOk="0">
                    <a:moveTo>
                      <a:pt x="205" y="1"/>
                    </a:moveTo>
                    <a:cubicBezTo>
                      <a:pt x="92" y="1"/>
                      <a:pt x="0" y="94"/>
                      <a:pt x="0" y="206"/>
                    </a:cubicBezTo>
                    <a:cubicBezTo>
                      <a:pt x="0" y="319"/>
                      <a:pt x="92" y="411"/>
                      <a:pt x="205" y="411"/>
                    </a:cubicBezTo>
                    <a:cubicBezTo>
                      <a:pt x="318" y="411"/>
                      <a:pt x="410" y="319"/>
                      <a:pt x="410" y="206"/>
                    </a:cubicBezTo>
                    <a:cubicBezTo>
                      <a:pt x="410" y="94"/>
                      <a:pt x="318" y="1"/>
                      <a:pt x="205"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28;p66">
                <a:extLst>
                  <a:ext uri="{FF2B5EF4-FFF2-40B4-BE49-F238E27FC236}">
                    <a16:creationId xmlns:a16="http://schemas.microsoft.com/office/drawing/2014/main" id="{ACD15131-0D10-B84B-0FC3-C42EFC54DCFD}"/>
                  </a:ext>
                </a:extLst>
              </p:cNvPr>
              <p:cNvSpPr/>
              <p:nvPr/>
            </p:nvSpPr>
            <p:spPr>
              <a:xfrm>
                <a:off x="8421650" y="560425"/>
                <a:ext cx="55825" cy="5475"/>
              </a:xfrm>
              <a:custGeom>
                <a:avLst/>
                <a:gdLst/>
                <a:ahLst/>
                <a:cxnLst/>
                <a:rect l="l" t="t" r="r" b="b"/>
                <a:pathLst>
                  <a:path w="2233" h="219" fill="none" extrusionOk="0">
                    <a:moveTo>
                      <a:pt x="0" y="19"/>
                    </a:moveTo>
                    <a:cubicBezTo>
                      <a:pt x="732" y="219"/>
                      <a:pt x="1503" y="212"/>
                      <a:pt x="2232" y="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9;p66">
                <a:extLst>
                  <a:ext uri="{FF2B5EF4-FFF2-40B4-BE49-F238E27FC236}">
                    <a16:creationId xmlns:a16="http://schemas.microsoft.com/office/drawing/2014/main" id="{E57D6CDB-3F63-05EA-8D3E-F6E6EA97AD45}"/>
                  </a:ext>
                </a:extLst>
              </p:cNvPr>
              <p:cNvSpPr/>
              <p:nvPr/>
            </p:nvSpPr>
            <p:spPr>
              <a:xfrm>
                <a:off x="8524375" y="501150"/>
                <a:ext cx="19200" cy="4575"/>
              </a:xfrm>
              <a:custGeom>
                <a:avLst/>
                <a:gdLst/>
                <a:ahLst/>
                <a:cxnLst/>
                <a:rect l="l" t="t" r="r" b="b"/>
                <a:pathLst>
                  <a:path w="768" h="183" fill="none" extrusionOk="0">
                    <a:moveTo>
                      <a:pt x="1" y="183"/>
                    </a:moveTo>
                    <a:lnTo>
                      <a:pt x="767" y="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30;p66">
                <a:extLst>
                  <a:ext uri="{FF2B5EF4-FFF2-40B4-BE49-F238E27FC236}">
                    <a16:creationId xmlns:a16="http://schemas.microsoft.com/office/drawing/2014/main" id="{E4E05427-D994-F245-A565-5989B16E6902}"/>
                  </a:ext>
                </a:extLst>
              </p:cNvPr>
              <p:cNvSpPr/>
              <p:nvPr/>
            </p:nvSpPr>
            <p:spPr>
              <a:xfrm>
                <a:off x="8423400" y="479425"/>
                <a:ext cx="12525" cy="25475"/>
              </a:xfrm>
              <a:custGeom>
                <a:avLst/>
                <a:gdLst/>
                <a:ahLst/>
                <a:cxnLst/>
                <a:rect l="l" t="t" r="r" b="b"/>
                <a:pathLst>
                  <a:path w="501" h="1019" fill="none" extrusionOk="0">
                    <a:moveTo>
                      <a:pt x="500" y="1"/>
                    </a:moveTo>
                    <a:lnTo>
                      <a:pt x="0" y="1019"/>
                    </a:lnTo>
                    <a:lnTo>
                      <a:pt x="410" y="987"/>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31;p66">
                <a:extLst>
                  <a:ext uri="{FF2B5EF4-FFF2-40B4-BE49-F238E27FC236}">
                    <a16:creationId xmlns:a16="http://schemas.microsoft.com/office/drawing/2014/main" id="{25B08045-1A11-44CE-3EFE-19026F8AF478}"/>
                  </a:ext>
                </a:extLst>
              </p:cNvPr>
              <p:cNvSpPr/>
              <p:nvPr/>
            </p:nvSpPr>
            <p:spPr>
              <a:xfrm>
                <a:off x="8440275" y="511000"/>
                <a:ext cx="15900" cy="8875"/>
              </a:xfrm>
              <a:custGeom>
                <a:avLst/>
                <a:gdLst/>
                <a:ahLst/>
                <a:cxnLst/>
                <a:rect l="l" t="t" r="r" b="b"/>
                <a:pathLst>
                  <a:path w="636" h="355" fill="none" extrusionOk="0">
                    <a:moveTo>
                      <a:pt x="1" y="80"/>
                    </a:moveTo>
                    <a:cubicBezTo>
                      <a:pt x="149" y="355"/>
                      <a:pt x="558" y="303"/>
                      <a:pt x="635" y="1"/>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32;p66">
                <a:extLst>
                  <a:ext uri="{FF2B5EF4-FFF2-40B4-BE49-F238E27FC236}">
                    <a16:creationId xmlns:a16="http://schemas.microsoft.com/office/drawing/2014/main" id="{93D17321-C87C-31D1-B2ED-9CEE18DCC7A1}"/>
                  </a:ext>
                </a:extLst>
              </p:cNvPr>
              <p:cNvSpPr/>
              <p:nvPr/>
            </p:nvSpPr>
            <p:spPr>
              <a:xfrm>
                <a:off x="8400600" y="444750"/>
                <a:ext cx="27575" cy="10550"/>
              </a:xfrm>
              <a:custGeom>
                <a:avLst/>
                <a:gdLst/>
                <a:ahLst/>
                <a:cxnLst/>
                <a:rect l="l" t="t" r="r" b="b"/>
                <a:pathLst>
                  <a:path w="1103" h="422" fill="none" extrusionOk="0">
                    <a:moveTo>
                      <a:pt x="1" y="422"/>
                    </a:moveTo>
                    <a:cubicBezTo>
                      <a:pt x="250" y="17"/>
                      <a:pt x="832" y="0"/>
                      <a:pt x="1103" y="39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33;p66">
                <a:extLst>
                  <a:ext uri="{FF2B5EF4-FFF2-40B4-BE49-F238E27FC236}">
                    <a16:creationId xmlns:a16="http://schemas.microsoft.com/office/drawing/2014/main" id="{893AB2DF-7A7D-A8D6-BE22-C492A62B2B3F}"/>
                  </a:ext>
                </a:extLst>
              </p:cNvPr>
              <p:cNvSpPr/>
              <p:nvPr/>
            </p:nvSpPr>
            <p:spPr>
              <a:xfrm>
                <a:off x="8465075" y="462325"/>
                <a:ext cx="20100" cy="1525"/>
              </a:xfrm>
              <a:custGeom>
                <a:avLst/>
                <a:gdLst/>
                <a:ahLst/>
                <a:cxnLst/>
                <a:rect l="l" t="t" r="r" b="b"/>
                <a:pathLst>
                  <a:path w="804" h="61" fill="none" extrusionOk="0">
                    <a:moveTo>
                      <a:pt x="0" y="0"/>
                    </a:moveTo>
                    <a:lnTo>
                      <a:pt x="804" y="6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34;p66">
                <a:extLst>
                  <a:ext uri="{FF2B5EF4-FFF2-40B4-BE49-F238E27FC236}">
                    <a16:creationId xmlns:a16="http://schemas.microsoft.com/office/drawing/2014/main" id="{1691FF71-AE33-BE98-A8D8-7894A5137C1F}"/>
                  </a:ext>
                </a:extLst>
              </p:cNvPr>
              <p:cNvSpPr/>
              <p:nvPr/>
            </p:nvSpPr>
            <p:spPr>
              <a:xfrm>
                <a:off x="8322725" y="341650"/>
                <a:ext cx="248325" cy="131425"/>
              </a:xfrm>
              <a:custGeom>
                <a:avLst/>
                <a:gdLst/>
                <a:ahLst/>
                <a:cxnLst/>
                <a:rect l="l" t="t" r="r" b="b"/>
                <a:pathLst>
                  <a:path w="9933" h="5257" extrusionOk="0">
                    <a:moveTo>
                      <a:pt x="5899" y="0"/>
                    </a:moveTo>
                    <a:cubicBezTo>
                      <a:pt x="5765" y="0"/>
                      <a:pt x="5630" y="8"/>
                      <a:pt x="5496" y="23"/>
                    </a:cubicBezTo>
                    <a:cubicBezTo>
                      <a:pt x="4183" y="168"/>
                      <a:pt x="2977" y="1017"/>
                      <a:pt x="2368" y="2188"/>
                    </a:cubicBezTo>
                    <a:lnTo>
                      <a:pt x="251" y="2630"/>
                    </a:lnTo>
                    <a:cubicBezTo>
                      <a:pt x="6" y="2681"/>
                      <a:pt x="0" y="3029"/>
                      <a:pt x="244" y="3087"/>
                    </a:cubicBezTo>
                    <a:lnTo>
                      <a:pt x="9359" y="5257"/>
                    </a:lnTo>
                    <a:cubicBezTo>
                      <a:pt x="9933" y="4068"/>
                      <a:pt x="9769" y="2567"/>
                      <a:pt x="8977" y="1510"/>
                    </a:cubicBezTo>
                    <a:cubicBezTo>
                      <a:pt x="8266" y="562"/>
                      <a:pt x="7084" y="0"/>
                      <a:pt x="58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35;p66">
                <a:extLst>
                  <a:ext uri="{FF2B5EF4-FFF2-40B4-BE49-F238E27FC236}">
                    <a16:creationId xmlns:a16="http://schemas.microsoft.com/office/drawing/2014/main" id="{80BAB1AC-A5F4-DEE8-1901-8DFB00D97E76}"/>
                  </a:ext>
                </a:extLst>
              </p:cNvPr>
              <p:cNvSpPr/>
              <p:nvPr/>
            </p:nvSpPr>
            <p:spPr>
              <a:xfrm>
                <a:off x="8381125" y="395750"/>
                <a:ext cx="173975" cy="65275"/>
              </a:xfrm>
              <a:custGeom>
                <a:avLst/>
                <a:gdLst/>
                <a:ahLst/>
                <a:cxnLst/>
                <a:rect l="l" t="t" r="r" b="b"/>
                <a:pathLst>
                  <a:path w="6959" h="2611" fill="none" extrusionOk="0">
                    <a:moveTo>
                      <a:pt x="0" y="0"/>
                    </a:moveTo>
                    <a:lnTo>
                      <a:pt x="6958" y="261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36;p66">
                <a:extLst>
                  <a:ext uri="{FF2B5EF4-FFF2-40B4-BE49-F238E27FC236}">
                    <a16:creationId xmlns:a16="http://schemas.microsoft.com/office/drawing/2014/main" id="{011BD36C-BE7E-1357-D12B-AD153795397E}"/>
                  </a:ext>
                </a:extLst>
              </p:cNvPr>
              <p:cNvSpPr/>
              <p:nvPr/>
            </p:nvSpPr>
            <p:spPr>
              <a:xfrm>
                <a:off x="8418625" y="344600"/>
                <a:ext cx="72650" cy="65225"/>
              </a:xfrm>
              <a:custGeom>
                <a:avLst/>
                <a:gdLst/>
                <a:ahLst/>
                <a:cxnLst/>
                <a:rect l="l" t="t" r="r" b="b"/>
                <a:pathLst>
                  <a:path w="2906" h="2609" fill="none" extrusionOk="0">
                    <a:moveTo>
                      <a:pt x="1" y="2608"/>
                    </a:moveTo>
                    <a:cubicBezTo>
                      <a:pt x="149" y="1123"/>
                      <a:pt x="1412" y="1"/>
                      <a:pt x="2905" y="28"/>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37;p66">
                <a:extLst>
                  <a:ext uri="{FF2B5EF4-FFF2-40B4-BE49-F238E27FC236}">
                    <a16:creationId xmlns:a16="http://schemas.microsoft.com/office/drawing/2014/main" id="{54E8A6C1-9B33-E3AA-3610-7E6A43DEB9CF}"/>
                  </a:ext>
                </a:extLst>
              </p:cNvPr>
              <p:cNvSpPr/>
              <p:nvPr/>
            </p:nvSpPr>
            <p:spPr>
              <a:xfrm>
                <a:off x="8453650" y="363125"/>
                <a:ext cx="72625" cy="59775"/>
              </a:xfrm>
              <a:custGeom>
                <a:avLst/>
                <a:gdLst/>
                <a:ahLst/>
                <a:cxnLst/>
                <a:rect l="l" t="t" r="r" b="b"/>
                <a:pathLst>
                  <a:path w="2905" h="2391" fill="none" extrusionOk="0">
                    <a:moveTo>
                      <a:pt x="0" y="2390"/>
                    </a:moveTo>
                    <a:cubicBezTo>
                      <a:pt x="358" y="1106"/>
                      <a:pt x="1573" y="105"/>
                      <a:pt x="2905" y="0"/>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38;p66">
                <a:extLst>
                  <a:ext uri="{FF2B5EF4-FFF2-40B4-BE49-F238E27FC236}">
                    <a16:creationId xmlns:a16="http://schemas.microsoft.com/office/drawing/2014/main" id="{CCE83B46-1588-CFF0-F6AC-66F6B8799EA7}"/>
                  </a:ext>
                </a:extLst>
              </p:cNvPr>
              <p:cNvSpPr/>
              <p:nvPr/>
            </p:nvSpPr>
            <p:spPr>
              <a:xfrm>
                <a:off x="7982975" y="602875"/>
                <a:ext cx="265000" cy="391525"/>
              </a:xfrm>
              <a:custGeom>
                <a:avLst/>
                <a:gdLst/>
                <a:ahLst/>
                <a:cxnLst/>
                <a:rect l="l" t="t" r="r" b="b"/>
                <a:pathLst>
                  <a:path w="10600" h="15661" extrusionOk="0">
                    <a:moveTo>
                      <a:pt x="3263" y="1"/>
                    </a:moveTo>
                    <a:lnTo>
                      <a:pt x="432" y="9966"/>
                    </a:lnTo>
                    <a:cubicBezTo>
                      <a:pt x="1" y="11482"/>
                      <a:pt x="497" y="13292"/>
                      <a:pt x="1623" y="14395"/>
                    </a:cubicBezTo>
                    <a:cubicBezTo>
                      <a:pt x="2456" y="15211"/>
                      <a:pt x="3623" y="15661"/>
                      <a:pt x="4785" y="15661"/>
                    </a:cubicBezTo>
                    <a:cubicBezTo>
                      <a:pt x="5196" y="15661"/>
                      <a:pt x="5606" y="15604"/>
                      <a:pt x="6000" y="15488"/>
                    </a:cubicBezTo>
                    <a:cubicBezTo>
                      <a:pt x="7514" y="15044"/>
                      <a:pt x="8613" y="13414"/>
                      <a:pt x="8874" y="11859"/>
                    </a:cubicBezTo>
                    <a:cubicBezTo>
                      <a:pt x="9441" y="8499"/>
                      <a:pt x="10033" y="5211"/>
                      <a:pt x="10600" y="1849"/>
                    </a:cubicBezTo>
                    <a:cubicBezTo>
                      <a:pt x="8158" y="1192"/>
                      <a:pt x="5705" y="659"/>
                      <a:pt x="3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39;p66">
                <a:extLst>
                  <a:ext uri="{FF2B5EF4-FFF2-40B4-BE49-F238E27FC236}">
                    <a16:creationId xmlns:a16="http://schemas.microsoft.com/office/drawing/2014/main" id="{4EF10DF7-4E97-2CBC-1CC3-C19D2DC7579C}"/>
                  </a:ext>
                </a:extLst>
              </p:cNvPr>
              <p:cNvSpPr/>
              <p:nvPr/>
            </p:nvSpPr>
            <p:spPr>
              <a:xfrm>
                <a:off x="8200000" y="649950"/>
                <a:ext cx="46175" cy="259800"/>
              </a:xfrm>
              <a:custGeom>
                <a:avLst/>
                <a:gdLst/>
                <a:ahLst/>
                <a:cxnLst/>
                <a:rect l="l" t="t" r="r" b="b"/>
                <a:pathLst>
                  <a:path w="1847" h="10392" fill="none" extrusionOk="0">
                    <a:moveTo>
                      <a:pt x="1846" y="1"/>
                    </a:moveTo>
                    <a:cubicBezTo>
                      <a:pt x="1231" y="3464"/>
                      <a:pt x="615" y="6927"/>
                      <a:pt x="0" y="10391"/>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440;p66">
                <a:extLst>
                  <a:ext uri="{FF2B5EF4-FFF2-40B4-BE49-F238E27FC236}">
                    <a16:creationId xmlns:a16="http://schemas.microsoft.com/office/drawing/2014/main" id="{3E03C5DF-427C-E17A-2615-AC97C8770570}"/>
                  </a:ext>
                </a:extLst>
              </p:cNvPr>
              <p:cNvSpPr/>
              <p:nvPr/>
            </p:nvSpPr>
            <p:spPr>
              <a:xfrm>
                <a:off x="8055175" y="647475"/>
                <a:ext cx="183975" cy="39550"/>
              </a:xfrm>
              <a:custGeom>
                <a:avLst/>
                <a:gdLst/>
                <a:ahLst/>
                <a:cxnLst/>
                <a:rect l="l" t="t" r="r" b="b"/>
                <a:pathLst>
                  <a:path w="7359" h="1582" fill="none" extrusionOk="0">
                    <a:moveTo>
                      <a:pt x="1" y="1"/>
                    </a:moveTo>
                    <a:lnTo>
                      <a:pt x="7359" y="1581"/>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441;p66">
                <a:extLst>
                  <a:ext uri="{FF2B5EF4-FFF2-40B4-BE49-F238E27FC236}">
                    <a16:creationId xmlns:a16="http://schemas.microsoft.com/office/drawing/2014/main" id="{F80D7034-09C6-41CE-55D6-F45260B35834}"/>
                  </a:ext>
                </a:extLst>
              </p:cNvPr>
              <p:cNvSpPr/>
              <p:nvPr/>
            </p:nvSpPr>
            <p:spPr>
              <a:xfrm>
                <a:off x="7997325" y="871225"/>
                <a:ext cx="115800" cy="115375"/>
              </a:xfrm>
              <a:custGeom>
                <a:avLst/>
                <a:gdLst/>
                <a:ahLst/>
                <a:cxnLst/>
                <a:rect l="l" t="t" r="r" b="b"/>
                <a:pathLst>
                  <a:path w="4632" h="4615" fill="none" extrusionOk="0">
                    <a:moveTo>
                      <a:pt x="1" y="41"/>
                    </a:moveTo>
                    <a:cubicBezTo>
                      <a:pt x="1210" y="0"/>
                      <a:pt x="2430" y="479"/>
                      <a:pt x="3289" y="1333"/>
                    </a:cubicBezTo>
                    <a:cubicBezTo>
                      <a:pt x="4147" y="2188"/>
                      <a:pt x="4632" y="3404"/>
                      <a:pt x="4596" y="4615"/>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42;p66">
                <a:extLst>
                  <a:ext uri="{FF2B5EF4-FFF2-40B4-BE49-F238E27FC236}">
                    <a16:creationId xmlns:a16="http://schemas.microsoft.com/office/drawing/2014/main" id="{77CD7532-1C97-7199-A159-95345EEA4EE7}"/>
                  </a:ext>
                </a:extLst>
              </p:cNvPr>
              <p:cNvSpPr/>
              <p:nvPr/>
            </p:nvSpPr>
            <p:spPr>
              <a:xfrm>
                <a:off x="8412825" y="1086650"/>
                <a:ext cx="240625" cy="247575"/>
              </a:xfrm>
              <a:custGeom>
                <a:avLst/>
                <a:gdLst/>
                <a:ahLst/>
                <a:cxnLst/>
                <a:rect l="l" t="t" r="r" b="b"/>
                <a:pathLst>
                  <a:path w="9625" h="9903" extrusionOk="0">
                    <a:moveTo>
                      <a:pt x="6518" y="0"/>
                    </a:moveTo>
                    <a:lnTo>
                      <a:pt x="1587" y="2687"/>
                    </a:lnTo>
                    <a:cubicBezTo>
                      <a:pt x="1214" y="3344"/>
                      <a:pt x="755" y="3945"/>
                      <a:pt x="248" y="4507"/>
                    </a:cubicBezTo>
                    <a:cubicBezTo>
                      <a:pt x="51" y="4727"/>
                      <a:pt x="0" y="5034"/>
                      <a:pt x="97" y="5312"/>
                    </a:cubicBezTo>
                    <a:cubicBezTo>
                      <a:pt x="197" y="5595"/>
                      <a:pt x="435" y="5807"/>
                      <a:pt x="728" y="5874"/>
                    </a:cubicBezTo>
                    <a:cubicBezTo>
                      <a:pt x="540" y="6085"/>
                      <a:pt x="511" y="6362"/>
                      <a:pt x="592" y="6631"/>
                    </a:cubicBezTo>
                    <a:cubicBezTo>
                      <a:pt x="680" y="6905"/>
                      <a:pt x="899" y="7116"/>
                      <a:pt x="1177" y="7189"/>
                    </a:cubicBezTo>
                    <a:cubicBezTo>
                      <a:pt x="1001" y="7400"/>
                      <a:pt x="956" y="7721"/>
                      <a:pt x="1067" y="7974"/>
                    </a:cubicBezTo>
                    <a:cubicBezTo>
                      <a:pt x="1182" y="8229"/>
                      <a:pt x="1430" y="8402"/>
                      <a:pt x="1710" y="8420"/>
                    </a:cubicBezTo>
                    <a:cubicBezTo>
                      <a:pt x="1538" y="8737"/>
                      <a:pt x="1719" y="9150"/>
                      <a:pt x="1992" y="9388"/>
                    </a:cubicBezTo>
                    <a:cubicBezTo>
                      <a:pt x="2264" y="9627"/>
                      <a:pt x="2635" y="9718"/>
                      <a:pt x="2995" y="9758"/>
                    </a:cubicBezTo>
                    <a:cubicBezTo>
                      <a:pt x="3354" y="9798"/>
                      <a:pt x="3744" y="9815"/>
                      <a:pt x="4096" y="9902"/>
                    </a:cubicBezTo>
                    <a:lnTo>
                      <a:pt x="3834" y="8913"/>
                    </a:lnTo>
                    <a:lnTo>
                      <a:pt x="9624" y="6876"/>
                    </a:lnTo>
                    <a:lnTo>
                      <a:pt x="6518" y="0"/>
                    </a:ln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43;p66">
                <a:extLst>
                  <a:ext uri="{FF2B5EF4-FFF2-40B4-BE49-F238E27FC236}">
                    <a16:creationId xmlns:a16="http://schemas.microsoft.com/office/drawing/2014/main" id="{52F6AB09-EBFB-8D90-396B-BBE242E36504}"/>
                  </a:ext>
                </a:extLst>
              </p:cNvPr>
              <p:cNvSpPr/>
              <p:nvPr/>
            </p:nvSpPr>
            <p:spPr>
              <a:xfrm>
                <a:off x="8427475" y="1206050"/>
                <a:ext cx="30175" cy="30950"/>
              </a:xfrm>
              <a:custGeom>
                <a:avLst/>
                <a:gdLst/>
                <a:ahLst/>
                <a:cxnLst/>
                <a:rect l="l" t="t" r="r" b="b"/>
                <a:pathLst>
                  <a:path w="1207" h="1238" fill="none" extrusionOk="0">
                    <a:moveTo>
                      <a:pt x="1" y="1238"/>
                    </a:moveTo>
                    <a:lnTo>
                      <a:pt x="1207" y="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444;p66">
                <a:extLst>
                  <a:ext uri="{FF2B5EF4-FFF2-40B4-BE49-F238E27FC236}">
                    <a16:creationId xmlns:a16="http://schemas.microsoft.com/office/drawing/2014/main" id="{5980EB6B-D4AA-1B4C-51DB-92CDA7BDB877}"/>
                  </a:ext>
                </a:extLst>
              </p:cNvPr>
              <p:cNvSpPr/>
              <p:nvPr/>
            </p:nvSpPr>
            <p:spPr>
              <a:xfrm>
                <a:off x="8438625" y="1245225"/>
                <a:ext cx="37150" cy="25025"/>
              </a:xfrm>
              <a:custGeom>
                <a:avLst/>
                <a:gdLst/>
                <a:ahLst/>
                <a:cxnLst/>
                <a:rect l="l" t="t" r="r" b="b"/>
                <a:pathLst>
                  <a:path w="1486" h="1001" fill="none" extrusionOk="0">
                    <a:moveTo>
                      <a:pt x="1" y="1000"/>
                    </a:moveTo>
                    <a:lnTo>
                      <a:pt x="1486" y="1"/>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445;p66">
                <a:extLst>
                  <a:ext uri="{FF2B5EF4-FFF2-40B4-BE49-F238E27FC236}">
                    <a16:creationId xmlns:a16="http://schemas.microsoft.com/office/drawing/2014/main" id="{D6E39CFE-2826-9885-3C11-52CF7898BCF7}"/>
                  </a:ext>
                </a:extLst>
              </p:cNvPr>
              <p:cNvSpPr/>
              <p:nvPr/>
            </p:nvSpPr>
            <p:spPr>
              <a:xfrm>
                <a:off x="8453700" y="1285975"/>
                <a:ext cx="26275" cy="18250"/>
              </a:xfrm>
              <a:custGeom>
                <a:avLst/>
                <a:gdLst/>
                <a:ahLst/>
                <a:cxnLst/>
                <a:rect l="l" t="t" r="r" b="b"/>
                <a:pathLst>
                  <a:path w="1051" h="730" fill="none" extrusionOk="0">
                    <a:moveTo>
                      <a:pt x="1" y="730"/>
                    </a:moveTo>
                    <a:lnTo>
                      <a:pt x="1050" y="1"/>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446;p66">
                <a:extLst>
                  <a:ext uri="{FF2B5EF4-FFF2-40B4-BE49-F238E27FC236}">
                    <a16:creationId xmlns:a16="http://schemas.microsoft.com/office/drawing/2014/main" id="{6B5458BC-4827-4051-DC55-1280899BD4C8}"/>
                  </a:ext>
                </a:extLst>
              </p:cNvPr>
              <p:cNvSpPr/>
              <p:nvPr/>
            </p:nvSpPr>
            <p:spPr>
              <a:xfrm>
                <a:off x="8491250" y="1309475"/>
                <a:ext cx="17475" cy="6150"/>
              </a:xfrm>
              <a:custGeom>
                <a:avLst/>
                <a:gdLst/>
                <a:ahLst/>
                <a:cxnLst/>
                <a:rect l="l" t="t" r="r" b="b"/>
                <a:pathLst>
                  <a:path w="699" h="246" fill="none" extrusionOk="0">
                    <a:moveTo>
                      <a:pt x="0" y="245"/>
                    </a:moveTo>
                    <a:lnTo>
                      <a:pt x="699" y="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47;p66">
                <a:extLst>
                  <a:ext uri="{FF2B5EF4-FFF2-40B4-BE49-F238E27FC236}">
                    <a16:creationId xmlns:a16="http://schemas.microsoft.com/office/drawing/2014/main" id="{03CC6399-4B27-76AC-E038-B6E1EFFEEFA4}"/>
                  </a:ext>
                </a:extLst>
              </p:cNvPr>
              <p:cNvSpPr/>
              <p:nvPr/>
            </p:nvSpPr>
            <p:spPr>
              <a:xfrm>
                <a:off x="8569100" y="964950"/>
                <a:ext cx="320025" cy="311425"/>
              </a:xfrm>
              <a:custGeom>
                <a:avLst/>
                <a:gdLst/>
                <a:ahLst/>
                <a:cxnLst/>
                <a:rect l="l" t="t" r="r" b="b"/>
                <a:pathLst>
                  <a:path w="12801" h="12457" extrusionOk="0">
                    <a:moveTo>
                      <a:pt x="10438" y="0"/>
                    </a:moveTo>
                    <a:lnTo>
                      <a:pt x="0" y="4561"/>
                    </a:lnTo>
                    <a:lnTo>
                      <a:pt x="3375" y="12456"/>
                    </a:lnTo>
                    <a:cubicBezTo>
                      <a:pt x="3375" y="12456"/>
                      <a:pt x="8584" y="11561"/>
                      <a:pt x="12800" y="9767"/>
                    </a:cubicBezTo>
                    <a:lnTo>
                      <a:pt x="10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48;p66">
                <a:extLst>
                  <a:ext uri="{FF2B5EF4-FFF2-40B4-BE49-F238E27FC236}">
                    <a16:creationId xmlns:a16="http://schemas.microsoft.com/office/drawing/2014/main" id="{EDAB69A3-C93F-03AB-6D7D-C96AC0479AFD}"/>
                  </a:ext>
                </a:extLst>
              </p:cNvPr>
              <p:cNvSpPr/>
              <p:nvPr/>
            </p:nvSpPr>
            <p:spPr>
              <a:xfrm>
                <a:off x="8802000" y="955450"/>
                <a:ext cx="51525" cy="21900"/>
              </a:xfrm>
              <a:custGeom>
                <a:avLst/>
                <a:gdLst/>
                <a:ahLst/>
                <a:cxnLst/>
                <a:rect l="l" t="t" r="r" b="b"/>
                <a:pathLst>
                  <a:path w="2061" h="876" fill="none" extrusionOk="0">
                    <a:moveTo>
                      <a:pt x="1" y="875"/>
                    </a:moveTo>
                    <a:lnTo>
                      <a:pt x="2060" y="0"/>
                    </a:ln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49;p66">
                <a:extLst>
                  <a:ext uri="{FF2B5EF4-FFF2-40B4-BE49-F238E27FC236}">
                    <a16:creationId xmlns:a16="http://schemas.microsoft.com/office/drawing/2014/main" id="{9A407510-571A-5B39-8765-570916C58747}"/>
                  </a:ext>
                </a:extLst>
              </p:cNvPr>
              <p:cNvSpPr/>
              <p:nvPr/>
            </p:nvSpPr>
            <p:spPr>
              <a:xfrm>
                <a:off x="8613325" y="1066050"/>
                <a:ext cx="74075" cy="203375"/>
              </a:xfrm>
              <a:custGeom>
                <a:avLst/>
                <a:gdLst/>
                <a:ahLst/>
                <a:cxnLst/>
                <a:rect l="l" t="t" r="r" b="b"/>
                <a:pathLst>
                  <a:path w="2963" h="8135" fill="none" extrusionOk="0">
                    <a:moveTo>
                      <a:pt x="1" y="1"/>
                    </a:moveTo>
                    <a:cubicBezTo>
                      <a:pt x="989" y="2712"/>
                      <a:pt x="1976" y="5424"/>
                      <a:pt x="2963" y="8134"/>
                    </a:cubicBezTo>
                  </a:path>
                </a:pathLst>
              </a:custGeom>
              <a:noFill/>
              <a:ln w="5150"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2450;p66">
              <a:extLst>
                <a:ext uri="{FF2B5EF4-FFF2-40B4-BE49-F238E27FC236}">
                  <a16:creationId xmlns:a16="http://schemas.microsoft.com/office/drawing/2014/main" id="{E773FBDD-7DA4-89C6-D246-2DAEFD102197}"/>
                </a:ext>
              </a:extLst>
            </p:cNvPr>
            <p:cNvSpPr/>
            <p:nvPr/>
          </p:nvSpPr>
          <p:spPr>
            <a:xfrm>
              <a:off x="6462504" y="1718896"/>
              <a:ext cx="41682" cy="1173"/>
            </a:xfrm>
            <a:custGeom>
              <a:avLst/>
              <a:gdLst/>
              <a:ahLst/>
              <a:cxnLst/>
              <a:rect l="l" t="t" r="r" b="b"/>
              <a:pathLst>
                <a:path w="2274" h="64" fill="none" extrusionOk="0">
                  <a:moveTo>
                    <a:pt x="0" y="64"/>
                  </a:moveTo>
                  <a:lnTo>
                    <a:pt x="2274" y="1"/>
                  </a:lnTo>
                </a:path>
              </a:pathLst>
            </a:custGeom>
            <a:noFill/>
            <a:ln w="627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51;p66">
              <a:extLst>
                <a:ext uri="{FF2B5EF4-FFF2-40B4-BE49-F238E27FC236}">
                  <a16:creationId xmlns:a16="http://schemas.microsoft.com/office/drawing/2014/main" id="{CC6A0D80-F65D-622C-7859-13AEAAAEE64F}"/>
                </a:ext>
              </a:extLst>
            </p:cNvPr>
            <p:cNvSpPr/>
            <p:nvPr/>
          </p:nvSpPr>
          <p:spPr>
            <a:xfrm rot="-1111493">
              <a:off x="5894838" y="1558513"/>
              <a:ext cx="264019" cy="107948"/>
            </a:xfrm>
            <a:custGeom>
              <a:avLst/>
              <a:gdLst/>
              <a:ahLst/>
              <a:cxnLst/>
              <a:rect l="l" t="t" r="r" b="b"/>
              <a:pathLst>
                <a:path w="4899" h="2003" fill="none" extrusionOk="0">
                  <a:moveTo>
                    <a:pt x="0" y="1"/>
                  </a:moveTo>
                  <a:lnTo>
                    <a:pt x="4899" y="2003"/>
                  </a:lnTo>
                </a:path>
              </a:pathLst>
            </a:custGeom>
            <a:noFill/>
            <a:ln w="69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52;p66">
              <a:extLst>
                <a:ext uri="{FF2B5EF4-FFF2-40B4-BE49-F238E27FC236}">
                  <a16:creationId xmlns:a16="http://schemas.microsoft.com/office/drawing/2014/main" id="{8C63C226-D5D5-4A3C-AC6A-B105125FEFC1}"/>
                </a:ext>
              </a:extLst>
            </p:cNvPr>
            <p:cNvSpPr/>
            <p:nvPr/>
          </p:nvSpPr>
          <p:spPr>
            <a:xfrm rot="-1402302">
              <a:off x="6305624" y="1575894"/>
              <a:ext cx="264003" cy="104684"/>
            </a:xfrm>
            <a:custGeom>
              <a:avLst/>
              <a:gdLst/>
              <a:ahLst/>
              <a:cxnLst/>
              <a:rect l="l" t="t" r="r" b="b"/>
              <a:pathLst>
                <a:path w="4899" h="2003" fill="none" extrusionOk="0">
                  <a:moveTo>
                    <a:pt x="0" y="1"/>
                  </a:moveTo>
                  <a:lnTo>
                    <a:pt x="4899" y="2003"/>
                  </a:lnTo>
                </a:path>
              </a:pathLst>
            </a:custGeom>
            <a:noFill/>
            <a:ln w="6925" cap="rnd" cmpd="sng">
              <a:solidFill>
                <a:srgbClr val="2705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extBox 63">
            <a:extLst>
              <a:ext uri="{FF2B5EF4-FFF2-40B4-BE49-F238E27FC236}">
                <a16:creationId xmlns:a16="http://schemas.microsoft.com/office/drawing/2014/main" id="{46F7E88D-8715-0B44-0CF2-6BBB0ADA5653}"/>
              </a:ext>
            </a:extLst>
          </p:cNvPr>
          <p:cNvSpPr txBox="1"/>
          <p:nvPr/>
        </p:nvSpPr>
        <p:spPr>
          <a:xfrm>
            <a:off x="735286" y="134621"/>
            <a:ext cx="7204801" cy="387798"/>
          </a:xfrm>
          <a:prstGeom prst="rect">
            <a:avLst/>
          </a:prstGeom>
          <a:solidFill>
            <a:schemeClr val="bg1"/>
          </a:solidFill>
          <a:ln>
            <a:solidFill>
              <a:srgbClr val="00B050"/>
            </a:solidFill>
          </a:ln>
        </p:spPr>
        <p:txBody>
          <a:bodyPr wrap="square">
            <a:spAutoFit/>
          </a:bodyPr>
          <a:lstStyle/>
          <a:p>
            <a:pPr eaLnBrk="1" hangingPunct="1">
              <a:lnSpc>
                <a:spcPct val="80000"/>
              </a:lnSpc>
            </a:pPr>
            <a:r>
              <a:rPr lang="it-IT" altLang="vi-VN" sz="2400" b="1" dirty="0">
                <a:solidFill>
                  <a:srgbClr val="FF0000"/>
                </a:solidFill>
                <a:latin typeface="Times New Roman" panose="02020603050405020304" pitchFamily="18" charset="0"/>
                <a:cs typeface="Times New Roman" panose="02020603050405020304" pitchFamily="18" charset="0"/>
              </a:rPr>
              <a:t>Vì sao giai cấp công nhân đã đấu tranh chống CNTB?</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27B734AC-80F7-638D-444E-62A120887A1B}"/>
              </a:ext>
            </a:extLst>
          </p:cNvPr>
          <p:cNvSpPr txBox="1"/>
          <p:nvPr/>
        </p:nvSpPr>
        <p:spPr>
          <a:xfrm>
            <a:off x="649507" y="1916935"/>
            <a:ext cx="7095351" cy="1200329"/>
          </a:xfrm>
          <a:prstGeom prst="rect">
            <a:avLst/>
          </a:prstGeom>
          <a:solidFill>
            <a:schemeClr val="bg1"/>
          </a:solidFill>
        </p:spPr>
        <p:txBody>
          <a:bodyPr wrap="square">
            <a:spAutoFit/>
          </a:bodyPr>
          <a:lstStyle/>
          <a:p>
            <a:pPr eaLnBrk="1" hangingPunct="1"/>
            <a:r>
              <a:rPr lang="en-US" altLang="en-US" sz="2400" dirty="0" err="1">
                <a:solidFill>
                  <a:srgbClr val="0033CC"/>
                </a:solidFill>
                <a:latin typeface="Times New Roman" panose="02020603050405020304" pitchFamily="18" charset="0"/>
                <a:cs typeface="Times New Roman" panose="02020603050405020304" pitchFamily="18" charset="0"/>
              </a:rPr>
              <a:t>Bị</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bóc</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lột</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ngày</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càng</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nặng</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nề</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phải</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lao</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động</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nặng</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nhọc</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trong</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nhiều</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giờ</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tiền</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lương</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thấp</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lệ</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thuộc</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vào</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máy</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móc</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điều</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kiện</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lao</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động</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và</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ăn</a:t>
            </a:r>
            <a:r>
              <a:rPr lang="en-US" altLang="en-US" sz="2400" dirty="0">
                <a:solidFill>
                  <a:srgbClr val="0033CC"/>
                </a:solidFill>
                <a:latin typeface="Times New Roman" panose="02020603050405020304" pitchFamily="18" charset="0"/>
                <a:cs typeface="Times New Roman" panose="02020603050405020304" pitchFamily="18" charset="0"/>
              </a:rPr>
              <a:t> ở </a:t>
            </a:r>
            <a:r>
              <a:rPr lang="en-US" altLang="en-US" sz="2400" dirty="0" err="1">
                <a:solidFill>
                  <a:srgbClr val="0033CC"/>
                </a:solidFill>
                <a:latin typeface="Times New Roman" panose="02020603050405020304" pitchFamily="18" charset="0"/>
                <a:cs typeface="Times New Roman" panose="02020603050405020304" pitchFamily="18" charset="0"/>
              </a:rPr>
              <a:t>thấp</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kém</a:t>
            </a:r>
            <a:r>
              <a:rPr lang="en-US" altLang="en-US" sz="2400" dirty="0">
                <a:solidFill>
                  <a:srgbClr val="0033CC"/>
                </a:solidFill>
                <a:latin typeface="Times New Roman" panose="02020603050405020304" pitchFamily="18" charset="0"/>
                <a:cs typeface="Times New Roman" panose="02020603050405020304" pitchFamily="18" charset="0"/>
              </a:rPr>
              <a:t>.</a:t>
            </a:r>
          </a:p>
        </p:txBody>
      </p:sp>
      <p:sp>
        <p:nvSpPr>
          <p:cNvPr id="68" name="TextBox 67">
            <a:extLst>
              <a:ext uri="{FF2B5EF4-FFF2-40B4-BE49-F238E27FC236}">
                <a16:creationId xmlns:a16="http://schemas.microsoft.com/office/drawing/2014/main" id="{37843B15-E2D2-BC3B-2D33-DA1B0914B347}"/>
              </a:ext>
            </a:extLst>
          </p:cNvPr>
          <p:cNvSpPr txBox="1"/>
          <p:nvPr/>
        </p:nvSpPr>
        <p:spPr>
          <a:xfrm>
            <a:off x="551273" y="3305993"/>
            <a:ext cx="7001052" cy="1015663"/>
          </a:xfrm>
          <a:prstGeom prst="rect">
            <a:avLst/>
          </a:prstGeom>
          <a:solidFill>
            <a:schemeClr val="bg1"/>
          </a:solidFill>
        </p:spPr>
        <p:txBody>
          <a:bodyPr wrap="square">
            <a:spAutoFit/>
          </a:bodyPr>
          <a:lstStyle/>
          <a:p>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Máy</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móc</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làm</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cho</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lao</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nhẹ</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nhàng</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đơn</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giản</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chứ</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không</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phải</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làm</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cho</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đời</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sông</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người</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lao</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được</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nhẹ</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nhàng</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thoải</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mái</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hơn</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Bọn</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tư</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bản</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lợi</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dụng</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máy</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móc</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để</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tăng</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cường</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bóc</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lột</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công</a:t>
            </a:r>
            <a:r>
              <a:rPr lang="en-US"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000" dirty="0" err="1">
                <a:solidFill>
                  <a:schemeClr val="accent1">
                    <a:lumMod val="75000"/>
                  </a:schemeClr>
                </a:solidFill>
                <a:latin typeface="Times New Roman" panose="02020603050405020304" pitchFamily="18" charset="0"/>
                <a:cs typeface="Times New Roman" panose="02020603050405020304" pitchFamily="18" charset="0"/>
              </a:rPr>
              <a:t>nhân</a:t>
            </a:r>
            <a:endParaRPr lang="en-US" sz="2000" dirty="0">
              <a:solidFill>
                <a:schemeClr val="accent1">
                  <a:lumMod val="75000"/>
                </a:schemeClr>
              </a:solidFill>
            </a:endParaRPr>
          </a:p>
        </p:txBody>
      </p:sp>
    </p:spTree>
    <p:extLst>
      <p:ext uri="{BB962C8B-B14F-4D97-AF65-F5344CB8AC3E}">
        <p14:creationId xmlns:p14="http://schemas.microsoft.com/office/powerpoint/2010/main" val="225968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down)">
                                      <p:cBhvr>
                                        <p:cTn id="1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76" name="Google Shape;1376;p49"/>
          <p:cNvSpPr txBox="1">
            <a:spLocks noGrp="1"/>
          </p:cNvSpPr>
          <p:nvPr>
            <p:ph type="title"/>
          </p:nvPr>
        </p:nvSpPr>
        <p:spPr>
          <a:xfrm>
            <a:off x="95934" y="298354"/>
            <a:ext cx="8317076" cy="52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tx1"/>
                </a:solidFill>
              </a:rPr>
              <a:t>Q</a:t>
            </a:r>
            <a:r>
              <a:rPr lang="en" sz="2800" dirty="0">
                <a:solidFill>
                  <a:schemeClr val="tx1"/>
                </a:solidFill>
              </a:rPr>
              <a:t>uan sát hình ảnh thực hiện nhiệm vụ </a:t>
            </a:r>
            <a:br>
              <a:rPr lang="en" sz="2800" dirty="0">
                <a:solidFill>
                  <a:schemeClr val="tx1"/>
                </a:solidFill>
              </a:rPr>
            </a:br>
            <a:r>
              <a:rPr lang="en" sz="2800" dirty="0">
                <a:solidFill>
                  <a:schemeClr val="tx1"/>
                </a:solidFill>
              </a:rPr>
              <a:t>see-think-share</a:t>
            </a:r>
            <a:endParaRPr sz="2800" dirty="0">
              <a:solidFill>
                <a:schemeClr val="tx1"/>
              </a:solidFill>
            </a:endParaRPr>
          </a:p>
        </p:txBody>
      </p:sp>
      <p:cxnSp>
        <p:nvCxnSpPr>
          <p:cNvPr id="1381" name="Google Shape;1381;p49"/>
          <p:cNvCxnSpPr>
            <a:cxnSpLocks/>
          </p:cNvCxnSpPr>
          <p:nvPr/>
        </p:nvCxnSpPr>
        <p:spPr>
          <a:xfrm rot="10800000" flipV="1">
            <a:off x="120072" y="1685774"/>
            <a:ext cx="2551786" cy="509612"/>
          </a:xfrm>
          <a:prstGeom prst="bentConnector3">
            <a:avLst>
              <a:gd name="adj1" fmla="val 50000"/>
            </a:avLst>
          </a:prstGeom>
          <a:noFill/>
          <a:ln w="9525" cap="flat" cmpd="sng">
            <a:solidFill>
              <a:schemeClr val="dk2"/>
            </a:solidFill>
            <a:prstDash val="solid"/>
            <a:round/>
            <a:headEnd type="none" w="med" len="med"/>
            <a:tailEnd type="none" w="med" len="med"/>
          </a:ln>
        </p:spPr>
      </p:cxnSp>
      <p:sp>
        <p:nvSpPr>
          <p:cNvPr id="1384" name="Google Shape;1384;p49"/>
          <p:cNvSpPr txBox="1"/>
          <p:nvPr/>
        </p:nvSpPr>
        <p:spPr>
          <a:xfrm flipH="1">
            <a:off x="-42023" y="1824038"/>
            <a:ext cx="1731600" cy="34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dirty="0" err="1">
                <a:solidFill>
                  <a:schemeClr val="lt2"/>
                </a:solidFill>
                <a:latin typeface="Paytone One"/>
                <a:ea typeface="Paytone One"/>
                <a:cs typeface="Paytone One"/>
                <a:sym typeface="Paytone One"/>
              </a:rPr>
              <a:t>Miêu</a:t>
            </a:r>
            <a:r>
              <a:rPr lang="en-US" sz="2500" dirty="0">
                <a:solidFill>
                  <a:schemeClr val="lt2"/>
                </a:solidFill>
                <a:latin typeface="Paytone One"/>
                <a:ea typeface="Paytone One"/>
                <a:cs typeface="Paytone One"/>
                <a:sym typeface="Paytone One"/>
              </a:rPr>
              <a:t> </a:t>
            </a:r>
            <a:r>
              <a:rPr lang="en-US" sz="2500" dirty="0" err="1">
                <a:solidFill>
                  <a:schemeClr val="lt2"/>
                </a:solidFill>
                <a:latin typeface="Paytone One"/>
                <a:ea typeface="Paytone One"/>
                <a:cs typeface="Paytone One"/>
                <a:sym typeface="Paytone One"/>
              </a:rPr>
              <a:t>tả</a:t>
            </a:r>
            <a:endParaRPr sz="2500" dirty="0">
              <a:solidFill>
                <a:schemeClr val="lt2"/>
              </a:solidFill>
              <a:latin typeface="Paytone One"/>
              <a:ea typeface="Paytone One"/>
              <a:cs typeface="Paytone One"/>
              <a:sym typeface="Paytone One"/>
            </a:endParaRPr>
          </a:p>
        </p:txBody>
      </p:sp>
      <p:cxnSp>
        <p:nvCxnSpPr>
          <p:cNvPr id="1391" name="Google Shape;1391;p49"/>
          <p:cNvCxnSpPr>
            <a:cxnSpLocks/>
          </p:cNvCxnSpPr>
          <p:nvPr/>
        </p:nvCxnSpPr>
        <p:spPr>
          <a:xfrm rot="10800000">
            <a:off x="120071" y="3891340"/>
            <a:ext cx="2392958" cy="345600"/>
          </a:xfrm>
          <a:prstGeom prst="bentConnector3">
            <a:avLst>
              <a:gd name="adj1" fmla="val 42446"/>
            </a:avLst>
          </a:prstGeom>
          <a:noFill/>
          <a:ln w="9525" cap="flat" cmpd="sng">
            <a:solidFill>
              <a:schemeClr val="dk2"/>
            </a:solidFill>
            <a:prstDash val="solid"/>
            <a:round/>
            <a:headEnd type="none" w="med" len="med"/>
            <a:tailEnd type="none" w="med" len="med"/>
          </a:ln>
        </p:spPr>
      </p:cxnSp>
      <p:sp>
        <p:nvSpPr>
          <p:cNvPr id="1394" name="Google Shape;1394;p49"/>
          <p:cNvSpPr txBox="1"/>
          <p:nvPr/>
        </p:nvSpPr>
        <p:spPr>
          <a:xfrm flipH="1">
            <a:off x="-1" y="3439890"/>
            <a:ext cx="1956391" cy="34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dirty="0">
                <a:solidFill>
                  <a:schemeClr val="lt2"/>
                </a:solidFill>
                <a:latin typeface="Paytone One"/>
                <a:ea typeface="Paytone One"/>
                <a:cs typeface="Paytone One"/>
                <a:sym typeface="Paytone One"/>
              </a:rPr>
              <a:t>S</a:t>
            </a:r>
            <a:r>
              <a:rPr lang="en" sz="2500" dirty="0">
                <a:solidFill>
                  <a:schemeClr val="lt2"/>
                </a:solidFill>
                <a:latin typeface="Paytone One"/>
                <a:ea typeface="Paytone One"/>
                <a:cs typeface="Paytone One"/>
                <a:sym typeface="Paytone One"/>
              </a:rPr>
              <a:t>uy nghĩ?</a:t>
            </a:r>
            <a:endParaRPr sz="2500" dirty="0">
              <a:solidFill>
                <a:schemeClr val="lt2"/>
              </a:solidFill>
              <a:latin typeface="Paytone One"/>
              <a:ea typeface="Paytone One"/>
              <a:cs typeface="Paytone One"/>
              <a:sym typeface="Paytone One"/>
            </a:endParaRPr>
          </a:p>
        </p:txBody>
      </p:sp>
      <p:cxnSp>
        <p:nvCxnSpPr>
          <p:cNvPr id="1396" name="Google Shape;1396;p49"/>
          <p:cNvCxnSpPr>
            <a:cxnSpLocks/>
          </p:cNvCxnSpPr>
          <p:nvPr/>
        </p:nvCxnSpPr>
        <p:spPr>
          <a:xfrm>
            <a:off x="6229049" y="1962763"/>
            <a:ext cx="2574709" cy="324217"/>
          </a:xfrm>
          <a:prstGeom prst="bentConnector3">
            <a:avLst>
              <a:gd name="adj1" fmla="val 50000"/>
            </a:avLst>
          </a:prstGeom>
          <a:noFill/>
          <a:ln w="9525" cap="flat" cmpd="sng">
            <a:solidFill>
              <a:schemeClr val="dk2"/>
            </a:solidFill>
            <a:prstDash val="solid"/>
            <a:round/>
            <a:headEnd type="none" w="med" len="med"/>
            <a:tailEnd type="none" w="med" len="med"/>
          </a:ln>
        </p:spPr>
      </p:cxnSp>
      <p:sp>
        <p:nvSpPr>
          <p:cNvPr id="1399" name="Google Shape;1399;p49"/>
          <p:cNvSpPr txBox="1"/>
          <p:nvPr/>
        </p:nvSpPr>
        <p:spPr>
          <a:xfrm>
            <a:off x="7486089" y="1938143"/>
            <a:ext cx="1599115" cy="345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500" dirty="0">
                <a:solidFill>
                  <a:schemeClr val="lt2"/>
                </a:solidFill>
                <a:latin typeface="Paytone One"/>
                <a:ea typeface="Paytone One"/>
                <a:cs typeface="Paytone One"/>
                <a:sym typeface="Paytone One"/>
              </a:rPr>
              <a:t>Chia </a:t>
            </a:r>
            <a:r>
              <a:rPr lang="en-US" sz="2500" dirty="0" err="1">
                <a:solidFill>
                  <a:schemeClr val="lt2"/>
                </a:solidFill>
                <a:latin typeface="Paytone One"/>
                <a:ea typeface="Paytone One"/>
                <a:cs typeface="Paytone One"/>
                <a:sym typeface="Paytone One"/>
              </a:rPr>
              <a:t>sẻ</a:t>
            </a:r>
            <a:endParaRPr sz="2500" dirty="0">
              <a:solidFill>
                <a:schemeClr val="lt2"/>
              </a:solidFill>
              <a:latin typeface="Paytone One"/>
              <a:ea typeface="Paytone One"/>
              <a:cs typeface="Paytone One"/>
              <a:sym typeface="Paytone One"/>
            </a:endParaRPr>
          </a:p>
        </p:txBody>
      </p:sp>
      <p:sp>
        <p:nvSpPr>
          <p:cNvPr id="1382" name="Google Shape;1382;p49"/>
          <p:cNvSpPr/>
          <p:nvPr/>
        </p:nvSpPr>
        <p:spPr>
          <a:xfrm>
            <a:off x="2833952" y="1634615"/>
            <a:ext cx="84000" cy="840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9"/>
          <p:cNvSpPr/>
          <p:nvPr/>
        </p:nvSpPr>
        <p:spPr>
          <a:xfrm>
            <a:off x="734735" y="1920175"/>
            <a:ext cx="84000" cy="84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9"/>
          <p:cNvSpPr/>
          <p:nvPr/>
        </p:nvSpPr>
        <p:spPr>
          <a:xfrm>
            <a:off x="3872448" y="2574228"/>
            <a:ext cx="84000" cy="840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9"/>
          <p:cNvSpPr/>
          <p:nvPr/>
        </p:nvSpPr>
        <p:spPr>
          <a:xfrm>
            <a:off x="5493411" y="1623153"/>
            <a:ext cx="84000" cy="840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9"/>
          <p:cNvSpPr/>
          <p:nvPr/>
        </p:nvSpPr>
        <p:spPr>
          <a:xfrm>
            <a:off x="5181347" y="4413313"/>
            <a:ext cx="84000" cy="840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9"/>
          <p:cNvSpPr/>
          <p:nvPr/>
        </p:nvSpPr>
        <p:spPr>
          <a:xfrm>
            <a:off x="734735" y="2964690"/>
            <a:ext cx="84000" cy="84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9"/>
          <p:cNvSpPr/>
          <p:nvPr/>
        </p:nvSpPr>
        <p:spPr>
          <a:xfrm>
            <a:off x="734735" y="4022140"/>
            <a:ext cx="84000" cy="84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9"/>
          <p:cNvSpPr/>
          <p:nvPr/>
        </p:nvSpPr>
        <p:spPr>
          <a:xfrm>
            <a:off x="8329010" y="1920165"/>
            <a:ext cx="84000" cy="84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9"/>
          <p:cNvSpPr/>
          <p:nvPr/>
        </p:nvSpPr>
        <p:spPr>
          <a:xfrm>
            <a:off x="8329010" y="2986965"/>
            <a:ext cx="84000" cy="84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9"/>
          <p:cNvSpPr/>
          <p:nvPr/>
        </p:nvSpPr>
        <p:spPr>
          <a:xfrm>
            <a:off x="8329010" y="4032199"/>
            <a:ext cx="84000" cy="84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9"/>
          <p:cNvSpPr/>
          <p:nvPr/>
        </p:nvSpPr>
        <p:spPr>
          <a:xfrm>
            <a:off x="5504194" y="2313266"/>
            <a:ext cx="84000" cy="840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9"/>
          <p:cNvSpPr/>
          <p:nvPr/>
        </p:nvSpPr>
        <p:spPr>
          <a:xfrm>
            <a:off x="8329010" y="1920165"/>
            <a:ext cx="84000" cy="84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7">
            <a:extLst>
              <a:ext uri="{FF2B5EF4-FFF2-40B4-BE49-F238E27FC236}">
                <a16:creationId xmlns:a16="http://schemas.microsoft.com/office/drawing/2014/main" id="{5FE0FB0B-DD74-8600-4B0C-390A22C08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672" y="1549945"/>
            <a:ext cx="4720240" cy="294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DFE4D8A-6B01-D769-6196-E129C81D7491}"/>
              </a:ext>
            </a:extLst>
          </p:cNvPr>
          <p:cNvSpPr txBox="1"/>
          <p:nvPr/>
        </p:nvSpPr>
        <p:spPr>
          <a:xfrm>
            <a:off x="2247215" y="4587502"/>
            <a:ext cx="3675779" cy="369332"/>
          </a:xfrm>
          <a:prstGeom prst="rect">
            <a:avLst/>
          </a:prstGeom>
          <a:noFill/>
          <a:ln>
            <a:solidFill>
              <a:schemeClr val="accent1"/>
            </a:solidFill>
          </a:ln>
        </p:spPr>
        <p:txBody>
          <a:bodyPr wrap="square">
            <a:spAutoFit/>
          </a:bodyPr>
          <a:lstStyle/>
          <a:p>
            <a:r>
              <a:rPr lang="en-US" altLang="zh-CN" sz="1800" dirty="0">
                <a:solidFill>
                  <a:srgbClr val="002060"/>
                </a:solidFill>
                <a:latin typeface="Times New Roman" panose="02020603050405020304" pitchFamily="18" charset="0"/>
                <a:cs typeface="Times New Roman" panose="02020603050405020304" pitchFamily="18" charset="0"/>
              </a:rPr>
              <a:t>Lao </a:t>
            </a:r>
            <a:r>
              <a:rPr lang="en-US" altLang="zh-CN" sz="1800" dirty="0" err="1">
                <a:solidFill>
                  <a:srgbClr val="002060"/>
                </a:solidFill>
                <a:latin typeface="Times New Roman" panose="02020603050405020304" pitchFamily="18" charset="0"/>
                <a:cs typeface="Times New Roman" panose="02020603050405020304" pitchFamily="18" charset="0"/>
              </a:rPr>
              <a:t>động</a:t>
            </a:r>
            <a:r>
              <a:rPr lang="en-US" altLang="zh-CN" sz="1800" dirty="0">
                <a:solidFill>
                  <a:srgbClr val="002060"/>
                </a:solidFill>
                <a:latin typeface="Times New Roman" panose="02020603050405020304" pitchFamily="18" charset="0"/>
                <a:cs typeface="Times New Roman" panose="02020603050405020304" pitchFamily="18" charset="0"/>
              </a:rPr>
              <a:t> </a:t>
            </a:r>
            <a:r>
              <a:rPr lang="en-US" altLang="zh-CN" sz="1800" dirty="0" err="1">
                <a:solidFill>
                  <a:srgbClr val="002060"/>
                </a:solidFill>
                <a:latin typeface="Times New Roman" panose="02020603050405020304" pitchFamily="18" charset="0"/>
                <a:cs typeface="Times New Roman" panose="02020603050405020304" pitchFamily="18" charset="0"/>
              </a:rPr>
              <a:t>trẻ</a:t>
            </a:r>
            <a:r>
              <a:rPr lang="en-US" altLang="zh-CN" sz="1800" dirty="0">
                <a:solidFill>
                  <a:srgbClr val="002060"/>
                </a:solidFill>
                <a:latin typeface="Times New Roman" panose="02020603050405020304" pitchFamily="18" charset="0"/>
                <a:cs typeface="Times New Roman" panose="02020603050405020304" pitchFamily="18" charset="0"/>
              </a:rPr>
              <a:t> </a:t>
            </a:r>
            <a:r>
              <a:rPr lang="en-US" altLang="zh-CN" sz="1800" dirty="0" err="1">
                <a:solidFill>
                  <a:srgbClr val="002060"/>
                </a:solidFill>
                <a:latin typeface="Times New Roman" panose="02020603050405020304" pitchFamily="18" charset="0"/>
                <a:cs typeface="Times New Roman" panose="02020603050405020304" pitchFamily="18" charset="0"/>
              </a:rPr>
              <a:t>em</a:t>
            </a:r>
            <a:r>
              <a:rPr lang="en-US" altLang="zh-CN" sz="1800" dirty="0">
                <a:solidFill>
                  <a:srgbClr val="002060"/>
                </a:solidFill>
                <a:latin typeface="Times New Roman" panose="02020603050405020304" pitchFamily="18" charset="0"/>
                <a:cs typeface="Times New Roman" panose="02020603050405020304" pitchFamily="18" charset="0"/>
              </a:rPr>
              <a:t> </a:t>
            </a:r>
            <a:r>
              <a:rPr lang="en-US" altLang="zh-CN" sz="1800" dirty="0" err="1">
                <a:solidFill>
                  <a:srgbClr val="002060"/>
                </a:solidFill>
                <a:latin typeface="Times New Roman" panose="02020603050405020304" pitchFamily="18" charset="0"/>
                <a:cs typeface="Times New Roman" panose="02020603050405020304" pitchFamily="18" charset="0"/>
              </a:rPr>
              <a:t>trong</a:t>
            </a:r>
            <a:r>
              <a:rPr lang="en-US" altLang="zh-CN" sz="1800" dirty="0">
                <a:solidFill>
                  <a:srgbClr val="002060"/>
                </a:solidFill>
                <a:latin typeface="Times New Roman" panose="02020603050405020304" pitchFamily="18" charset="0"/>
                <a:cs typeface="Times New Roman" panose="02020603050405020304" pitchFamily="18" charset="0"/>
              </a:rPr>
              <a:t> </a:t>
            </a:r>
            <a:r>
              <a:rPr lang="en-US" altLang="zh-CN" sz="1800" dirty="0" err="1">
                <a:solidFill>
                  <a:srgbClr val="002060"/>
                </a:solidFill>
                <a:latin typeface="Times New Roman" panose="02020603050405020304" pitchFamily="18" charset="0"/>
                <a:cs typeface="Times New Roman" panose="02020603050405020304" pitchFamily="18" charset="0"/>
              </a:rPr>
              <a:t>hầm</a:t>
            </a:r>
            <a:r>
              <a:rPr lang="en-US" altLang="zh-CN" sz="1800" dirty="0">
                <a:solidFill>
                  <a:srgbClr val="002060"/>
                </a:solidFill>
                <a:latin typeface="Times New Roman" panose="02020603050405020304" pitchFamily="18" charset="0"/>
                <a:cs typeface="Times New Roman" panose="02020603050405020304" pitchFamily="18" charset="0"/>
              </a:rPr>
              <a:t> </a:t>
            </a:r>
            <a:r>
              <a:rPr lang="en-US" altLang="zh-CN" sz="1800" dirty="0" err="1">
                <a:solidFill>
                  <a:srgbClr val="002060"/>
                </a:solidFill>
                <a:latin typeface="Times New Roman" panose="02020603050405020304" pitchFamily="18" charset="0"/>
                <a:cs typeface="Times New Roman" panose="02020603050405020304" pitchFamily="18" charset="0"/>
              </a:rPr>
              <a:t>mỏ</a:t>
            </a:r>
            <a:r>
              <a:rPr lang="en-US" altLang="zh-CN" sz="1800" dirty="0">
                <a:solidFill>
                  <a:srgbClr val="002060"/>
                </a:solidFill>
                <a:latin typeface="Times New Roman" panose="02020603050405020304" pitchFamily="18" charset="0"/>
                <a:cs typeface="Times New Roman" panose="02020603050405020304" pitchFamily="18" charset="0"/>
              </a:rPr>
              <a:t> ở Anh</a:t>
            </a:r>
            <a:endParaRPr lang="en-US" sz="1800" dirty="0">
              <a:solidFill>
                <a:srgbClr val="002060"/>
              </a:solidFill>
              <a:latin typeface="Times New Roman" panose="02020603050405020304" pitchFamily="18" charset="0"/>
              <a:cs typeface="Times New Roman" panose="02020603050405020304" pitchFamily="18" charset="0"/>
            </a:endParaRPr>
          </a:p>
        </p:txBody>
      </p:sp>
      <p:sp>
        <p:nvSpPr>
          <p:cNvPr id="9" name="Google Shape;919;p45">
            <a:extLst>
              <a:ext uri="{FF2B5EF4-FFF2-40B4-BE49-F238E27FC236}">
                <a16:creationId xmlns:a16="http://schemas.microsoft.com/office/drawing/2014/main" id="{AFA9AB27-F4AD-8F9D-9C5A-213DA00D45DF}"/>
              </a:ext>
            </a:extLst>
          </p:cNvPr>
          <p:cNvSpPr/>
          <p:nvPr/>
        </p:nvSpPr>
        <p:spPr>
          <a:xfrm rot="465945">
            <a:off x="-7950" y="1163709"/>
            <a:ext cx="1274498" cy="393807"/>
          </a:xfrm>
          <a:prstGeom prst="rect">
            <a:avLst/>
          </a:prstGeom>
          <a:solidFill>
            <a:schemeClr val="accent2">
              <a:lumMod val="90000"/>
            </a:schemeClr>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Calibri"/>
              <a:buNone/>
            </a:pPr>
            <a:r>
              <a:rPr lang="en-US" sz="2000" dirty="0">
                <a:latin typeface="Berlin Sans FB Demi" panose="020E0802020502020306" pitchFamily="34" charset="0"/>
                <a:ea typeface="Calibri"/>
                <a:cs typeface="Calibri"/>
                <a:sym typeface="Calibri"/>
              </a:rPr>
              <a:t>SEE</a:t>
            </a:r>
            <a:endParaRPr sz="2000" dirty="0">
              <a:solidFill>
                <a:srgbClr val="000000"/>
              </a:solidFill>
              <a:latin typeface="Berlin Sans FB Demi" panose="020E0802020502020306" pitchFamily="34" charset="0"/>
              <a:ea typeface="Calibri"/>
              <a:cs typeface="Calibri"/>
              <a:sym typeface="Calibri"/>
            </a:endParaRPr>
          </a:p>
        </p:txBody>
      </p:sp>
      <p:sp>
        <p:nvSpPr>
          <p:cNvPr id="10" name="Google Shape;919;p45">
            <a:extLst>
              <a:ext uri="{FF2B5EF4-FFF2-40B4-BE49-F238E27FC236}">
                <a16:creationId xmlns:a16="http://schemas.microsoft.com/office/drawing/2014/main" id="{A4E21E61-36E6-D0A1-8829-F3BA1380C7DB}"/>
              </a:ext>
            </a:extLst>
          </p:cNvPr>
          <p:cNvSpPr/>
          <p:nvPr/>
        </p:nvSpPr>
        <p:spPr>
          <a:xfrm rot="465945">
            <a:off x="116696" y="2742529"/>
            <a:ext cx="1274498" cy="393807"/>
          </a:xfrm>
          <a:prstGeom prst="rect">
            <a:avLst/>
          </a:prstGeom>
          <a:solidFill>
            <a:schemeClr val="accent2">
              <a:lumMod val="90000"/>
            </a:schemeClr>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Calibri"/>
              <a:buNone/>
            </a:pPr>
            <a:r>
              <a:rPr lang="en-US" sz="2000" dirty="0">
                <a:latin typeface="Berlin Sans FB Demi" panose="020E0802020502020306" pitchFamily="34" charset="0"/>
                <a:ea typeface="Calibri"/>
                <a:cs typeface="Calibri"/>
                <a:sym typeface="Calibri"/>
              </a:rPr>
              <a:t>THINK</a:t>
            </a:r>
            <a:endParaRPr sz="2000" dirty="0">
              <a:solidFill>
                <a:srgbClr val="000000"/>
              </a:solidFill>
              <a:latin typeface="Berlin Sans FB Demi" panose="020E0802020502020306" pitchFamily="34" charset="0"/>
              <a:ea typeface="Calibri"/>
              <a:cs typeface="Calibri"/>
              <a:sym typeface="Calibri"/>
            </a:endParaRPr>
          </a:p>
        </p:txBody>
      </p:sp>
      <p:sp>
        <p:nvSpPr>
          <p:cNvPr id="11" name="Google Shape;919;p45">
            <a:extLst>
              <a:ext uri="{FF2B5EF4-FFF2-40B4-BE49-F238E27FC236}">
                <a16:creationId xmlns:a16="http://schemas.microsoft.com/office/drawing/2014/main" id="{60906A1A-1824-A750-4B8A-B847EFDBCFC5}"/>
              </a:ext>
            </a:extLst>
          </p:cNvPr>
          <p:cNvSpPr/>
          <p:nvPr/>
        </p:nvSpPr>
        <p:spPr>
          <a:xfrm>
            <a:off x="7313091" y="1285243"/>
            <a:ext cx="1274498" cy="393807"/>
          </a:xfrm>
          <a:prstGeom prst="rect">
            <a:avLst/>
          </a:prstGeom>
          <a:solidFill>
            <a:schemeClr val="accent2">
              <a:lumMod val="90000"/>
            </a:schemeClr>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0000"/>
              </a:buClr>
              <a:buSzPts val="1800"/>
              <a:buFont typeface="Calibri"/>
              <a:buNone/>
            </a:pPr>
            <a:r>
              <a:rPr lang="en-US" sz="2000" dirty="0">
                <a:latin typeface="Berlin Sans FB Demi" panose="020E0802020502020306" pitchFamily="34" charset="0"/>
                <a:ea typeface="Calibri"/>
                <a:cs typeface="Calibri"/>
                <a:sym typeface="Calibri"/>
              </a:rPr>
              <a:t>SHARE</a:t>
            </a:r>
            <a:endParaRPr sz="2000" dirty="0">
              <a:solidFill>
                <a:srgbClr val="000000"/>
              </a:solidFill>
              <a:latin typeface="Berlin Sans FB Demi" panose="020E0802020502020306" pitchFamily="34" charset="0"/>
              <a:ea typeface="Calibri"/>
              <a:cs typeface="Calibri"/>
              <a:sym typeface="Calibri"/>
            </a:endParaRPr>
          </a:p>
        </p:txBody>
      </p:sp>
      <p:sp>
        <p:nvSpPr>
          <p:cNvPr id="18" name="TextBox 17">
            <a:extLst>
              <a:ext uri="{FF2B5EF4-FFF2-40B4-BE49-F238E27FC236}">
                <a16:creationId xmlns:a16="http://schemas.microsoft.com/office/drawing/2014/main" id="{E0608633-D2A2-BB3C-513E-CD6F9712183D}"/>
              </a:ext>
            </a:extLst>
          </p:cNvPr>
          <p:cNvSpPr txBox="1"/>
          <p:nvPr/>
        </p:nvSpPr>
        <p:spPr>
          <a:xfrm>
            <a:off x="7587469" y="2395937"/>
            <a:ext cx="1396354" cy="1015663"/>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nay.</a:t>
            </a:r>
          </a:p>
        </p:txBody>
      </p:sp>
      <p:grpSp>
        <p:nvGrpSpPr>
          <p:cNvPr id="19" name="Google Shape;11151;p84">
            <a:extLst>
              <a:ext uri="{FF2B5EF4-FFF2-40B4-BE49-F238E27FC236}">
                <a16:creationId xmlns:a16="http://schemas.microsoft.com/office/drawing/2014/main" id="{E714648E-9E97-1E4E-1519-E9710CE7AEB8}"/>
              </a:ext>
            </a:extLst>
          </p:cNvPr>
          <p:cNvGrpSpPr/>
          <p:nvPr/>
        </p:nvGrpSpPr>
        <p:grpSpPr>
          <a:xfrm>
            <a:off x="536931" y="4064092"/>
            <a:ext cx="573562" cy="680551"/>
            <a:chOff x="4864446" y="3340207"/>
            <a:chExt cx="395607" cy="387414"/>
          </a:xfrm>
          <a:solidFill>
            <a:schemeClr val="bg2">
              <a:lumMod val="75000"/>
            </a:schemeClr>
          </a:solidFill>
        </p:grpSpPr>
        <p:sp>
          <p:nvSpPr>
            <p:cNvPr id="20" name="Google Shape;11152;p84">
              <a:extLst>
                <a:ext uri="{FF2B5EF4-FFF2-40B4-BE49-F238E27FC236}">
                  <a16:creationId xmlns:a16="http://schemas.microsoft.com/office/drawing/2014/main" id="{27BD5FE0-6F4D-1F2C-D8B9-6D19F324F440}"/>
                </a:ext>
              </a:extLst>
            </p:cNvPr>
            <p:cNvSpPr/>
            <p:nvPr/>
          </p:nvSpPr>
          <p:spPr>
            <a:xfrm>
              <a:off x="4939077" y="3412948"/>
              <a:ext cx="246581" cy="246581"/>
            </a:xfrm>
            <a:custGeom>
              <a:avLst/>
              <a:gdLst/>
              <a:ahLst/>
              <a:cxnLst/>
              <a:rect l="l" t="t" r="r" b="b"/>
              <a:pathLst>
                <a:path w="9390" h="9390" extrusionOk="0">
                  <a:moveTo>
                    <a:pt x="4690" y="1"/>
                  </a:moveTo>
                  <a:cubicBezTo>
                    <a:pt x="2097" y="1"/>
                    <a:pt x="1" y="2106"/>
                    <a:pt x="1" y="4700"/>
                  </a:cubicBezTo>
                  <a:cubicBezTo>
                    <a:pt x="1" y="7293"/>
                    <a:pt x="2097" y="9389"/>
                    <a:pt x="4690" y="9389"/>
                  </a:cubicBezTo>
                  <a:cubicBezTo>
                    <a:pt x="7284" y="9389"/>
                    <a:pt x="9389" y="7293"/>
                    <a:pt x="9389" y="4700"/>
                  </a:cubicBezTo>
                  <a:cubicBezTo>
                    <a:pt x="9389" y="2106"/>
                    <a:pt x="7284" y="1"/>
                    <a:pt x="46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153;p84">
              <a:extLst>
                <a:ext uri="{FF2B5EF4-FFF2-40B4-BE49-F238E27FC236}">
                  <a16:creationId xmlns:a16="http://schemas.microsoft.com/office/drawing/2014/main" id="{F11C2233-34E4-9772-C359-8B44E90F629E}"/>
                </a:ext>
              </a:extLst>
            </p:cNvPr>
            <p:cNvSpPr/>
            <p:nvPr/>
          </p:nvSpPr>
          <p:spPr>
            <a:xfrm>
              <a:off x="4988341" y="3499159"/>
              <a:ext cx="148054" cy="148054"/>
            </a:xfrm>
            <a:custGeom>
              <a:avLst/>
              <a:gdLst/>
              <a:ahLst/>
              <a:cxnLst/>
              <a:rect l="l" t="t" r="r" b="b"/>
              <a:pathLst>
                <a:path w="5638" h="5638" extrusionOk="0">
                  <a:moveTo>
                    <a:pt x="2814" y="0"/>
                  </a:moveTo>
                  <a:cubicBezTo>
                    <a:pt x="1264" y="0"/>
                    <a:pt x="1" y="1264"/>
                    <a:pt x="1" y="2824"/>
                  </a:cubicBezTo>
                  <a:cubicBezTo>
                    <a:pt x="1" y="4374"/>
                    <a:pt x="1264" y="5637"/>
                    <a:pt x="2814" y="5637"/>
                  </a:cubicBezTo>
                  <a:cubicBezTo>
                    <a:pt x="4374" y="5637"/>
                    <a:pt x="5638" y="4374"/>
                    <a:pt x="5638" y="2824"/>
                  </a:cubicBezTo>
                  <a:cubicBezTo>
                    <a:pt x="5638" y="1264"/>
                    <a:pt x="4374" y="0"/>
                    <a:pt x="2814" y="0"/>
                  </a:cubicBez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154;p84">
              <a:extLst>
                <a:ext uri="{FF2B5EF4-FFF2-40B4-BE49-F238E27FC236}">
                  <a16:creationId xmlns:a16="http://schemas.microsoft.com/office/drawing/2014/main" id="{2233D4C2-C98B-8C73-AE88-9DEF36FD5CE0}"/>
                </a:ext>
              </a:extLst>
            </p:cNvPr>
            <p:cNvSpPr/>
            <p:nvPr/>
          </p:nvSpPr>
          <p:spPr>
            <a:xfrm>
              <a:off x="4864446" y="3530067"/>
              <a:ext cx="56564" cy="12342"/>
            </a:xfrm>
            <a:custGeom>
              <a:avLst/>
              <a:gdLst/>
              <a:ahLst/>
              <a:cxnLst/>
              <a:rect l="l" t="t" r="r" b="b"/>
              <a:pathLst>
                <a:path w="2154" h="470" extrusionOk="0">
                  <a:moveTo>
                    <a:pt x="259" y="1"/>
                  </a:moveTo>
                  <a:cubicBezTo>
                    <a:pt x="1" y="58"/>
                    <a:pt x="1" y="422"/>
                    <a:pt x="259" y="469"/>
                  </a:cubicBezTo>
                  <a:lnTo>
                    <a:pt x="1905" y="469"/>
                  </a:lnTo>
                  <a:cubicBezTo>
                    <a:pt x="2154" y="422"/>
                    <a:pt x="2154" y="58"/>
                    <a:pt x="19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155;p84">
              <a:extLst>
                <a:ext uri="{FF2B5EF4-FFF2-40B4-BE49-F238E27FC236}">
                  <a16:creationId xmlns:a16="http://schemas.microsoft.com/office/drawing/2014/main" id="{2AF7616D-4699-2D25-A813-ABD86348EDCB}"/>
                </a:ext>
              </a:extLst>
            </p:cNvPr>
            <p:cNvSpPr/>
            <p:nvPr/>
          </p:nvSpPr>
          <p:spPr>
            <a:xfrm>
              <a:off x="5203463" y="3530067"/>
              <a:ext cx="56590" cy="12342"/>
            </a:xfrm>
            <a:custGeom>
              <a:avLst/>
              <a:gdLst/>
              <a:ahLst/>
              <a:cxnLst/>
              <a:rect l="l" t="t" r="r" b="b"/>
              <a:pathLst>
                <a:path w="2155" h="470" extrusionOk="0">
                  <a:moveTo>
                    <a:pt x="259" y="1"/>
                  </a:moveTo>
                  <a:cubicBezTo>
                    <a:pt x="1" y="58"/>
                    <a:pt x="1" y="422"/>
                    <a:pt x="259" y="469"/>
                  </a:cubicBezTo>
                  <a:lnTo>
                    <a:pt x="1905" y="469"/>
                  </a:lnTo>
                  <a:cubicBezTo>
                    <a:pt x="2154" y="422"/>
                    <a:pt x="2154" y="58"/>
                    <a:pt x="19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156;p84">
              <a:extLst>
                <a:ext uri="{FF2B5EF4-FFF2-40B4-BE49-F238E27FC236}">
                  <a16:creationId xmlns:a16="http://schemas.microsoft.com/office/drawing/2014/main" id="{2D8D582C-3342-3D33-D8FA-8F5AE53EB24D}"/>
                </a:ext>
              </a:extLst>
            </p:cNvPr>
            <p:cNvSpPr/>
            <p:nvPr/>
          </p:nvSpPr>
          <p:spPr>
            <a:xfrm>
              <a:off x="5056197" y="3340207"/>
              <a:ext cx="12342" cy="54437"/>
            </a:xfrm>
            <a:custGeom>
              <a:avLst/>
              <a:gdLst/>
              <a:ahLst/>
              <a:cxnLst/>
              <a:rect l="l" t="t" r="r" b="b"/>
              <a:pathLst>
                <a:path w="470" h="2073" extrusionOk="0">
                  <a:moveTo>
                    <a:pt x="232" y="0"/>
                  </a:moveTo>
                  <a:cubicBezTo>
                    <a:pt x="127" y="0"/>
                    <a:pt x="25" y="62"/>
                    <a:pt x="1" y="187"/>
                  </a:cubicBezTo>
                  <a:lnTo>
                    <a:pt x="1" y="1833"/>
                  </a:lnTo>
                  <a:cubicBezTo>
                    <a:pt x="1" y="1957"/>
                    <a:pt x="106" y="2072"/>
                    <a:pt x="240" y="2072"/>
                  </a:cubicBezTo>
                  <a:cubicBezTo>
                    <a:pt x="364" y="2063"/>
                    <a:pt x="460" y="1957"/>
                    <a:pt x="470" y="1833"/>
                  </a:cubicBezTo>
                  <a:lnTo>
                    <a:pt x="470" y="187"/>
                  </a:lnTo>
                  <a:cubicBezTo>
                    <a:pt x="441" y="62"/>
                    <a:pt x="336" y="0"/>
                    <a:pt x="2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157;p84">
              <a:extLst>
                <a:ext uri="{FF2B5EF4-FFF2-40B4-BE49-F238E27FC236}">
                  <a16:creationId xmlns:a16="http://schemas.microsoft.com/office/drawing/2014/main" id="{7D1079BC-018A-A622-3A1F-88F65751136F}"/>
                </a:ext>
              </a:extLst>
            </p:cNvPr>
            <p:cNvSpPr/>
            <p:nvPr/>
          </p:nvSpPr>
          <p:spPr>
            <a:xfrm>
              <a:off x="4968488" y="3658557"/>
              <a:ext cx="28597" cy="33376"/>
            </a:xfrm>
            <a:custGeom>
              <a:avLst/>
              <a:gdLst/>
              <a:ahLst/>
              <a:cxnLst/>
              <a:rect l="l" t="t" r="r" b="b"/>
              <a:pathLst>
                <a:path w="1089" h="1271" extrusionOk="0">
                  <a:moveTo>
                    <a:pt x="707" y="1"/>
                  </a:moveTo>
                  <a:cubicBezTo>
                    <a:pt x="641" y="1"/>
                    <a:pt x="583" y="30"/>
                    <a:pt x="556" y="103"/>
                  </a:cubicBezTo>
                  <a:lnTo>
                    <a:pt x="87" y="917"/>
                  </a:lnTo>
                  <a:cubicBezTo>
                    <a:pt x="1" y="1070"/>
                    <a:pt x="106" y="1261"/>
                    <a:pt x="288" y="1271"/>
                  </a:cubicBezTo>
                  <a:cubicBezTo>
                    <a:pt x="374" y="1271"/>
                    <a:pt x="450" y="1223"/>
                    <a:pt x="489" y="1156"/>
                  </a:cubicBezTo>
                  <a:lnTo>
                    <a:pt x="958" y="342"/>
                  </a:lnTo>
                  <a:cubicBezTo>
                    <a:pt x="1088" y="191"/>
                    <a:pt x="874" y="1"/>
                    <a:pt x="7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158;p84">
              <a:extLst>
                <a:ext uri="{FF2B5EF4-FFF2-40B4-BE49-F238E27FC236}">
                  <a16:creationId xmlns:a16="http://schemas.microsoft.com/office/drawing/2014/main" id="{1ECD9EBD-66F1-5F7F-42E0-14606E6775AD}"/>
                </a:ext>
              </a:extLst>
            </p:cNvPr>
            <p:cNvSpPr/>
            <p:nvPr/>
          </p:nvSpPr>
          <p:spPr>
            <a:xfrm>
              <a:off x="5128832" y="3381068"/>
              <a:ext cx="28387" cy="33166"/>
            </a:xfrm>
            <a:custGeom>
              <a:avLst/>
              <a:gdLst/>
              <a:ahLst/>
              <a:cxnLst/>
              <a:rect l="l" t="t" r="r" b="b"/>
              <a:pathLst>
                <a:path w="1081" h="1263" extrusionOk="0">
                  <a:moveTo>
                    <a:pt x="704" y="1"/>
                  </a:moveTo>
                  <a:cubicBezTo>
                    <a:pt x="637" y="1"/>
                    <a:pt x="576" y="31"/>
                    <a:pt x="546" y="105"/>
                  </a:cubicBezTo>
                  <a:lnTo>
                    <a:pt x="77" y="918"/>
                  </a:lnTo>
                  <a:cubicBezTo>
                    <a:pt x="0" y="1071"/>
                    <a:pt x="106" y="1263"/>
                    <a:pt x="288" y="1263"/>
                  </a:cubicBezTo>
                  <a:cubicBezTo>
                    <a:pt x="364" y="1263"/>
                    <a:pt x="441" y="1224"/>
                    <a:pt x="489" y="1157"/>
                  </a:cubicBezTo>
                  <a:lnTo>
                    <a:pt x="958" y="344"/>
                  </a:lnTo>
                  <a:cubicBezTo>
                    <a:pt x="1080" y="187"/>
                    <a:pt x="872" y="1"/>
                    <a:pt x="7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159;p84">
              <a:extLst>
                <a:ext uri="{FF2B5EF4-FFF2-40B4-BE49-F238E27FC236}">
                  <a16:creationId xmlns:a16="http://schemas.microsoft.com/office/drawing/2014/main" id="{50CBB94E-30CA-75E8-65B7-F3FF754025F9}"/>
                </a:ext>
              </a:extLst>
            </p:cNvPr>
            <p:cNvSpPr/>
            <p:nvPr/>
          </p:nvSpPr>
          <p:spPr>
            <a:xfrm>
              <a:off x="4903915" y="3443646"/>
              <a:ext cx="38471" cy="24868"/>
            </a:xfrm>
            <a:custGeom>
              <a:avLst/>
              <a:gdLst/>
              <a:ahLst/>
              <a:cxnLst/>
              <a:rect l="l" t="t" r="r" b="b"/>
              <a:pathLst>
                <a:path w="1465" h="947" extrusionOk="0">
                  <a:moveTo>
                    <a:pt x="362" y="1"/>
                  </a:moveTo>
                  <a:cubicBezTo>
                    <a:pt x="175" y="1"/>
                    <a:pt x="1" y="360"/>
                    <a:pt x="220" y="449"/>
                  </a:cubicBezTo>
                  <a:lnTo>
                    <a:pt x="1034" y="918"/>
                  </a:lnTo>
                  <a:cubicBezTo>
                    <a:pt x="1072" y="937"/>
                    <a:pt x="1110" y="947"/>
                    <a:pt x="1158" y="947"/>
                  </a:cubicBezTo>
                  <a:cubicBezTo>
                    <a:pt x="1378" y="937"/>
                    <a:pt x="1464" y="631"/>
                    <a:pt x="1273" y="507"/>
                  </a:cubicBezTo>
                  <a:lnTo>
                    <a:pt x="459" y="38"/>
                  </a:lnTo>
                  <a:cubicBezTo>
                    <a:pt x="428" y="12"/>
                    <a:pt x="395" y="1"/>
                    <a:pt x="3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160;p84">
              <a:extLst>
                <a:ext uri="{FF2B5EF4-FFF2-40B4-BE49-F238E27FC236}">
                  <a16:creationId xmlns:a16="http://schemas.microsoft.com/office/drawing/2014/main" id="{4B21E2C9-EF7C-E627-BA78-92012709A266}"/>
                </a:ext>
              </a:extLst>
            </p:cNvPr>
            <p:cNvSpPr/>
            <p:nvPr/>
          </p:nvSpPr>
          <p:spPr>
            <a:xfrm>
              <a:off x="5181641" y="3603910"/>
              <a:ext cx="38445" cy="24947"/>
            </a:xfrm>
            <a:custGeom>
              <a:avLst/>
              <a:gdLst/>
              <a:ahLst/>
              <a:cxnLst/>
              <a:rect l="l" t="t" r="r" b="b"/>
              <a:pathLst>
                <a:path w="1464" h="950" extrusionOk="0">
                  <a:moveTo>
                    <a:pt x="355" y="0"/>
                  </a:moveTo>
                  <a:cubicBezTo>
                    <a:pt x="165" y="0"/>
                    <a:pt x="1" y="362"/>
                    <a:pt x="219" y="442"/>
                  </a:cubicBezTo>
                  <a:lnTo>
                    <a:pt x="1033" y="911"/>
                  </a:lnTo>
                  <a:cubicBezTo>
                    <a:pt x="1062" y="930"/>
                    <a:pt x="1109" y="950"/>
                    <a:pt x="1148" y="950"/>
                  </a:cubicBezTo>
                  <a:cubicBezTo>
                    <a:pt x="1377" y="930"/>
                    <a:pt x="1464" y="634"/>
                    <a:pt x="1272" y="509"/>
                  </a:cubicBezTo>
                  <a:lnTo>
                    <a:pt x="459" y="40"/>
                  </a:lnTo>
                  <a:cubicBezTo>
                    <a:pt x="425" y="12"/>
                    <a:pt x="389" y="0"/>
                    <a:pt x="3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161;p84">
              <a:extLst>
                <a:ext uri="{FF2B5EF4-FFF2-40B4-BE49-F238E27FC236}">
                  <a16:creationId xmlns:a16="http://schemas.microsoft.com/office/drawing/2014/main" id="{C77A44FD-2164-289C-E336-55A1E6203C56}"/>
                </a:ext>
              </a:extLst>
            </p:cNvPr>
            <p:cNvSpPr/>
            <p:nvPr/>
          </p:nvSpPr>
          <p:spPr>
            <a:xfrm>
              <a:off x="5127676" y="3658321"/>
              <a:ext cx="28571" cy="33613"/>
            </a:xfrm>
            <a:custGeom>
              <a:avLst/>
              <a:gdLst/>
              <a:ahLst/>
              <a:cxnLst/>
              <a:rect l="l" t="t" r="r" b="b"/>
              <a:pathLst>
                <a:path w="1088" h="1280" extrusionOk="0">
                  <a:moveTo>
                    <a:pt x="382" y="0"/>
                  </a:moveTo>
                  <a:cubicBezTo>
                    <a:pt x="215" y="0"/>
                    <a:pt x="0" y="191"/>
                    <a:pt x="131" y="342"/>
                  </a:cubicBezTo>
                  <a:lnTo>
                    <a:pt x="600" y="1155"/>
                  </a:lnTo>
                  <a:cubicBezTo>
                    <a:pt x="638" y="1232"/>
                    <a:pt x="714" y="1280"/>
                    <a:pt x="801" y="1280"/>
                  </a:cubicBezTo>
                  <a:lnTo>
                    <a:pt x="801" y="1270"/>
                  </a:lnTo>
                  <a:cubicBezTo>
                    <a:pt x="973" y="1270"/>
                    <a:pt x="1088" y="1079"/>
                    <a:pt x="1002" y="916"/>
                  </a:cubicBezTo>
                  <a:lnTo>
                    <a:pt x="533" y="103"/>
                  </a:lnTo>
                  <a:cubicBezTo>
                    <a:pt x="506" y="30"/>
                    <a:pt x="447" y="0"/>
                    <a:pt x="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162;p84">
              <a:extLst>
                <a:ext uri="{FF2B5EF4-FFF2-40B4-BE49-F238E27FC236}">
                  <a16:creationId xmlns:a16="http://schemas.microsoft.com/office/drawing/2014/main" id="{F576C266-E29E-DC73-3805-9A8FCFD9B029}"/>
                </a:ext>
              </a:extLst>
            </p:cNvPr>
            <p:cNvSpPr/>
            <p:nvPr/>
          </p:nvSpPr>
          <p:spPr>
            <a:xfrm>
              <a:off x="4967333" y="3380858"/>
              <a:ext cx="28571" cy="33376"/>
            </a:xfrm>
            <a:custGeom>
              <a:avLst/>
              <a:gdLst/>
              <a:ahLst/>
              <a:cxnLst/>
              <a:rect l="l" t="t" r="r" b="b"/>
              <a:pathLst>
                <a:path w="1088" h="1271" extrusionOk="0">
                  <a:moveTo>
                    <a:pt x="382" y="1"/>
                  </a:moveTo>
                  <a:cubicBezTo>
                    <a:pt x="215" y="1"/>
                    <a:pt x="0" y="191"/>
                    <a:pt x="131" y="342"/>
                  </a:cubicBezTo>
                  <a:lnTo>
                    <a:pt x="600" y="1156"/>
                  </a:lnTo>
                  <a:cubicBezTo>
                    <a:pt x="638" y="1223"/>
                    <a:pt x="715" y="1271"/>
                    <a:pt x="801" y="1271"/>
                  </a:cubicBezTo>
                  <a:cubicBezTo>
                    <a:pt x="983" y="1261"/>
                    <a:pt x="1088" y="1070"/>
                    <a:pt x="1002" y="917"/>
                  </a:cubicBezTo>
                  <a:lnTo>
                    <a:pt x="533" y="103"/>
                  </a:lnTo>
                  <a:cubicBezTo>
                    <a:pt x="506" y="30"/>
                    <a:pt x="447"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163;p84">
              <a:extLst>
                <a:ext uri="{FF2B5EF4-FFF2-40B4-BE49-F238E27FC236}">
                  <a16:creationId xmlns:a16="http://schemas.microsoft.com/office/drawing/2014/main" id="{349C6AA4-52A4-E7B8-83ED-263BAC5902BF}"/>
                </a:ext>
              </a:extLst>
            </p:cNvPr>
            <p:cNvSpPr/>
            <p:nvPr/>
          </p:nvSpPr>
          <p:spPr>
            <a:xfrm>
              <a:off x="5182350" y="3443646"/>
              <a:ext cx="38471" cy="24868"/>
            </a:xfrm>
            <a:custGeom>
              <a:avLst/>
              <a:gdLst/>
              <a:ahLst/>
              <a:cxnLst/>
              <a:rect l="l" t="t" r="r" b="b"/>
              <a:pathLst>
                <a:path w="1465" h="947" extrusionOk="0">
                  <a:moveTo>
                    <a:pt x="1104" y="1"/>
                  </a:moveTo>
                  <a:cubicBezTo>
                    <a:pt x="1071" y="1"/>
                    <a:pt x="1037" y="12"/>
                    <a:pt x="1006" y="38"/>
                  </a:cubicBezTo>
                  <a:lnTo>
                    <a:pt x="192" y="507"/>
                  </a:lnTo>
                  <a:cubicBezTo>
                    <a:pt x="1" y="631"/>
                    <a:pt x="78" y="937"/>
                    <a:pt x="307" y="947"/>
                  </a:cubicBezTo>
                  <a:cubicBezTo>
                    <a:pt x="355" y="947"/>
                    <a:pt x="393" y="937"/>
                    <a:pt x="432" y="918"/>
                  </a:cubicBezTo>
                  <a:lnTo>
                    <a:pt x="1245" y="449"/>
                  </a:lnTo>
                  <a:cubicBezTo>
                    <a:pt x="1465" y="360"/>
                    <a:pt x="1290" y="1"/>
                    <a:pt x="11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1164;p84">
              <a:extLst>
                <a:ext uri="{FF2B5EF4-FFF2-40B4-BE49-F238E27FC236}">
                  <a16:creationId xmlns:a16="http://schemas.microsoft.com/office/drawing/2014/main" id="{FD64AC10-6466-B1B2-CCD7-C6253EB03558}"/>
                </a:ext>
              </a:extLst>
            </p:cNvPr>
            <p:cNvSpPr/>
            <p:nvPr/>
          </p:nvSpPr>
          <p:spPr>
            <a:xfrm>
              <a:off x="4904650" y="3603910"/>
              <a:ext cx="38445" cy="24947"/>
            </a:xfrm>
            <a:custGeom>
              <a:avLst/>
              <a:gdLst/>
              <a:ahLst/>
              <a:cxnLst/>
              <a:rect l="l" t="t" r="r" b="b"/>
              <a:pathLst>
                <a:path w="1464" h="950" extrusionOk="0">
                  <a:moveTo>
                    <a:pt x="1107" y="0"/>
                  </a:moveTo>
                  <a:cubicBezTo>
                    <a:pt x="1073" y="0"/>
                    <a:pt x="1038" y="12"/>
                    <a:pt x="1006" y="40"/>
                  </a:cubicBezTo>
                  <a:lnTo>
                    <a:pt x="192" y="509"/>
                  </a:lnTo>
                  <a:cubicBezTo>
                    <a:pt x="1" y="634"/>
                    <a:pt x="87" y="930"/>
                    <a:pt x="317" y="950"/>
                  </a:cubicBezTo>
                  <a:cubicBezTo>
                    <a:pt x="355" y="950"/>
                    <a:pt x="393" y="930"/>
                    <a:pt x="431" y="911"/>
                  </a:cubicBezTo>
                  <a:lnTo>
                    <a:pt x="1245" y="442"/>
                  </a:lnTo>
                  <a:cubicBezTo>
                    <a:pt x="1463" y="362"/>
                    <a:pt x="1292" y="0"/>
                    <a:pt x="1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1165;p84">
              <a:extLst>
                <a:ext uri="{FF2B5EF4-FFF2-40B4-BE49-F238E27FC236}">
                  <a16:creationId xmlns:a16="http://schemas.microsoft.com/office/drawing/2014/main" id="{0B150E52-8872-482C-9672-C73B4AF34061}"/>
                </a:ext>
              </a:extLst>
            </p:cNvPr>
            <p:cNvSpPr/>
            <p:nvPr/>
          </p:nvSpPr>
          <p:spPr>
            <a:xfrm>
              <a:off x="5075839" y="3433037"/>
              <a:ext cx="87209" cy="73948"/>
            </a:xfrm>
            <a:custGeom>
              <a:avLst/>
              <a:gdLst/>
              <a:ahLst/>
              <a:cxnLst/>
              <a:rect l="l" t="t" r="r" b="b"/>
              <a:pathLst>
                <a:path w="3321" h="2816" extrusionOk="0">
                  <a:moveTo>
                    <a:pt x="414" y="0"/>
                  </a:moveTo>
                  <a:cubicBezTo>
                    <a:pt x="103" y="0"/>
                    <a:pt x="0" y="487"/>
                    <a:pt x="353" y="576"/>
                  </a:cubicBezTo>
                  <a:cubicBezTo>
                    <a:pt x="1416" y="853"/>
                    <a:pt x="2286" y="1619"/>
                    <a:pt x="2698" y="2633"/>
                  </a:cubicBezTo>
                  <a:cubicBezTo>
                    <a:pt x="2746" y="2748"/>
                    <a:pt x="2851" y="2815"/>
                    <a:pt x="2966" y="2815"/>
                  </a:cubicBezTo>
                  <a:cubicBezTo>
                    <a:pt x="3177" y="2815"/>
                    <a:pt x="3320" y="2605"/>
                    <a:pt x="3243" y="2413"/>
                  </a:cubicBezTo>
                  <a:cubicBezTo>
                    <a:pt x="2755" y="1226"/>
                    <a:pt x="1741" y="336"/>
                    <a:pt x="497" y="11"/>
                  </a:cubicBezTo>
                  <a:cubicBezTo>
                    <a:pt x="468" y="4"/>
                    <a:pt x="440" y="0"/>
                    <a:pt x="4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1166;p84">
              <a:extLst>
                <a:ext uri="{FF2B5EF4-FFF2-40B4-BE49-F238E27FC236}">
                  <a16:creationId xmlns:a16="http://schemas.microsoft.com/office/drawing/2014/main" id="{E3CEC010-EFEA-F663-61C1-7F656627EFAB}"/>
                </a:ext>
              </a:extLst>
            </p:cNvPr>
            <p:cNvSpPr/>
            <p:nvPr/>
          </p:nvSpPr>
          <p:spPr>
            <a:xfrm>
              <a:off x="5025288" y="3585607"/>
              <a:ext cx="74158" cy="111106"/>
            </a:xfrm>
            <a:custGeom>
              <a:avLst/>
              <a:gdLst/>
              <a:ahLst/>
              <a:cxnLst/>
              <a:rect l="l" t="t" r="r" b="b"/>
              <a:pathLst>
                <a:path w="2824" h="4231" extrusionOk="0">
                  <a:moveTo>
                    <a:pt x="938" y="1"/>
                  </a:moveTo>
                  <a:lnTo>
                    <a:pt x="938" y="450"/>
                  </a:lnTo>
                  <a:cubicBezTo>
                    <a:pt x="938" y="536"/>
                    <a:pt x="891" y="613"/>
                    <a:pt x="814" y="661"/>
                  </a:cubicBezTo>
                  <a:lnTo>
                    <a:pt x="259" y="948"/>
                  </a:lnTo>
                  <a:cubicBezTo>
                    <a:pt x="96" y="1034"/>
                    <a:pt x="1" y="1197"/>
                    <a:pt x="1" y="1369"/>
                  </a:cubicBezTo>
                  <a:lnTo>
                    <a:pt x="1" y="2738"/>
                  </a:lnTo>
                  <a:cubicBezTo>
                    <a:pt x="1" y="3245"/>
                    <a:pt x="154" y="3752"/>
                    <a:pt x="441" y="4173"/>
                  </a:cubicBezTo>
                  <a:lnTo>
                    <a:pt x="479" y="4231"/>
                  </a:lnTo>
                  <a:lnTo>
                    <a:pt x="2355" y="4231"/>
                  </a:lnTo>
                  <a:lnTo>
                    <a:pt x="2393" y="4173"/>
                  </a:lnTo>
                  <a:cubicBezTo>
                    <a:pt x="2671" y="3752"/>
                    <a:pt x="2824" y="3245"/>
                    <a:pt x="2824" y="2738"/>
                  </a:cubicBezTo>
                  <a:lnTo>
                    <a:pt x="2824" y="1369"/>
                  </a:lnTo>
                  <a:cubicBezTo>
                    <a:pt x="2824" y="1187"/>
                    <a:pt x="2728" y="1034"/>
                    <a:pt x="2565" y="948"/>
                  </a:cubicBezTo>
                  <a:lnTo>
                    <a:pt x="2010" y="661"/>
                  </a:lnTo>
                  <a:cubicBezTo>
                    <a:pt x="1934" y="613"/>
                    <a:pt x="1886" y="536"/>
                    <a:pt x="1886" y="450"/>
                  </a:cubicBezTo>
                  <a:lnTo>
                    <a:pt x="188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1167;p84">
              <a:extLst>
                <a:ext uri="{FF2B5EF4-FFF2-40B4-BE49-F238E27FC236}">
                  <a16:creationId xmlns:a16="http://schemas.microsoft.com/office/drawing/2014/main" id="{3BD8BA6C-9E3A-7FB8-17C1-5A03734C20E2}"/>
                </a:ext>
              </a:extLst>
            </p:cNvPr>
            <p:cNvSpPr/>
            <p:nvPr/>
          </p:nvSpPr>
          <p:spPr>
            <a:xfrm>
              <a:off x="5025288" y="3606458"/>
              <a:ext cx="74158" cy="90256"/>
            </a:xfrm>
            <a:custGeom>
              <a:avLst/>
              <a:gdLst/>
              <a:ahLst/>
              <a:cxnLst/>
              <a:rect l="l" t="t" r="r" b="b"/>
              <a:pathLst>
                <a:path w="2824" h="3437" extrusionOk="0">
                  <a:moveTo>
                    <a:pt x="556" y="1"/>
                  </a:moveTo>
                  <a:lnTo>
                    <a:pt x="249" y="154"/>
                  </a:lnTo>
                  <a:cubicBezTo>
                    <a:pt x="96" y="240"/>
                    <a:pt x="1" y="403"/>
                    <a:pt x="1" y="575"/>
                  </a:cubicBezTo>
                  <a:lnTo>
                    <a:pt x="1" y="1944"/>
                  </a:lnTo>
                  <a:cubicBezTo>
                    <a:pt x="1" y="2451"/>
                    <a:pt x="154" y="2958"/>
                    <a:pt x="441" y="3379"/>
                  </a:cubicBezTo>
                  <a:lnTo>
                    <a:pt x="469" y="3437"/>
                  </a:lnTo>
                  <a:lnTo>
                    <a:pt x="2355" y="3437"/>
                  </a:lnTo>
                  <a:lnTo>
                    <a:pt x="2384" y="3379"/>
                  </a:lnTo>
                  <a:cubicBezTo>
                    <a:pt x="2671" y="2958"/>
                    <a:pt x="2824" y="2451"/>
                    <a:pt x="2824" y="1944"/>
                  </a:cubicBezTo>
                  <a:lnTo>
                    <a:pt x="2824" y="575"/>
                  </a:lnTo>
                  <a:cubicBezTo>
                    <a:pt x="2824" y="403"/>
                    <a:pt x="2718" y="240"/>
                    <a:pt x="2565" y="154"/>
                  </a:cubicBezTo>
                  <a:lnTo>
                    <a:pt x="2269" y="1"/>
                  </a:lnTo>
                  <a:cubicBezTo>
                    <a:pt x="2039" y="254"/>
                    <a:pt x="1726" y="381"/>
                    <a:pt x="1412" y="381"/>
                  </a:cubicBezTo>
                  <a:cubicBezTo>
                    <a:pt x="1099" y="381"/>
                    <a:pt x="785" y="254"/>
                    <a:pt x="5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1168;p84">
              <a:extLst>
                <a:ext uri="{FF2B5EF4-FFF2-40B4-BE49-F238E27FC236}">
                  <a16:creationId xmlns:a16="http://schemas.microsoft.com/office/drawing/2014/main" id="{C8F5C8BF-E0A5-653F-66A7-27C8017D9568}"/>
                </a:ext>
              </a:extLst>
            </p:cNvPr>
            <p:cNvSpPr/>
            <p:nvPr/>
          </p:nvSpPr>
          <p:spPr>
            <a:xfrm>
              <a:off x="5048660" y="3585607"/>
              <a:ext cx="27678" cy="18382"/>
            </a:xfrm>
            <a:custGeom>
              <a:avLst/>
              <a:gdLst/>
              <a:ahLst/>
              <a:cxnLst/>
              <a:rect l="l" t="t" r="r" b="b"/>
              <a:pathLst>
                <a:path w="1054" h="700" extrusionOk="0">
                  <a:moveTo>
                    <a:pt x="58" y="1"/>
                  </a:moveTo>
                  <a:lnTo>
                    <a:pt x="58" y="450"/>
                  </a:lnTo>
                  <a:cubicBezTo>
                    <a:pt x="48" y="508"/>
                    <a:pt x="29" y="556"/>
                    <a:pt x="1" y="603"/>
                  </a:cubicBezTo>
                  <a:cubicBezTo>
                    <a:pt x="163" y="670"/>
                    <a:pt x="345" y="699"/>
                    <a:pt x="527" y="699"/>
                  </a:cubicBezTo>
                  <a:cubicBezTo>
                    <a:pt x="699" y="699"/>
                    <a:pt x="881" y="670"/>
                    <a:pt x="1053" y="603"/>
                  </a:cubicBezTo>
                  <a:cubicBezTo>
                    <a:pt x="1015" y="556"/>
                    <a:pt x="996" y="508"/>
                    <a:pt x="996" y="450"/>
                  </a:cubicBezTo>
                  <a:lnTo>
                    <a:pt x="9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1169;p84">
              <a:extLst>
                <a:ext uri="{FF2B5EF4-FFF2-40B4-BE49-F238E27FC236}">
                  <a16:creationId xmlns:a16="http://schemas.microsoft.com/office/drawing/2014/main" id="{BD4C43F1-6B90-38BD-96CA-F5F4486592EB}"/>
                </a:ext>
              </a:extLst>
            </p:cNvPr>
            <p:cNvSpPr/>
            <p:nvPr/>
          </p:nvSpPr>
          <p:spPr>
            <a:xfrm>
              <a:off x="5037604" y="3536343"/>
              <a:ext cx="49526" cy="55330"/>
            </a:xfrm>
            <a:custGeom>
              <a:avLst/>
              <a:gdLst/>
              <a:ahLst/>
              <a:cxnLst/>
              <a:rect l="l" t="t" r="r" b="b"/>
              <a:pathLst>
                <a:path w="1886" h="2107" extrusionOk="0">
                  <a:moveTo>
                    <a:pt x="709" y="1"/>
                  </a:moveTo>
                  <a:cubicBezTo>
                    <a:pt x="316" y="1"/>
                    <a:pt x="0" y="317"/>
                    <a:pt x="0" y="699"/>
                  </a:cubicBezTo>
                  <a:lnTo>
                    <a:pt x="0" y="1168"/>
                  </a:lnTo>
                  <a:cubicBezTo>
                    <a:pt x="0" y="1685"/>
                    <a:pt x="422" y="2106"/>
                    <a:pt x="948" y="2106"/>
                  </a:cubicBezTo>
                  <a:cubicBezTo>
                    <a:pt x="954" y="2106"/>
                    <a:pt x="959" y="2106"/>
                    <a:pt x="965" y="2106"/>
                  </a:cubicBezTo>
                  <a:cubicBezTo>
                    <a:pt x="1474" y="2106"/>
                    <a:pt x="1886" y="1679"/>
                    <a:pt x="1886" y="1168"/>
                  </a:cubicBezTo>
                  <a:lnTo>
                    <a:pt x="1886" y="699"/>
                  </a:lnTo>
                  <a:cubicBezTo>
                    <a:pt x="1886" y="317"/>
                    <a:pt x="1570" y="1"/>
                    <a:pt x="1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1170;p84">
              <a:extLst>
                <a:ext uri="{FF2B5EF4-FFF2-40B4-BE49-F238E27FC236}">
                  <a16:creationId xmlns:a16="http://schemas.microsoft.com/office/drawing/2014/main" id="{413E95E1-3258-A358-930F-FFD9D4208997}"/>
                </a:ext>
              </a:extLst>
            </p:cNvPr>
            <p:cNvSpPr/>
            <p:nvPr/>
          </p:nvSpPr>
          <p:spPr>
            <a:xfrm>
              <a:off x="5037604" y="3536343"/>
              <a:ext cx="33954" cy="55382"/>
            </a:xfrm>
            <a:custGeom>
              <a:avLst/>
              <a:gdLst/>
              <a:ahLst/>
              <a:cxnLst/>
              <a:rect l="l" t="t" r="r" b="b"/>
              <a:pathLst>
                <a:path w="1293" h="2109" extrusionOk="0">
                  <a:moveTo>
                    <a:pt x="709" y="1"/>
                  </a:moveTo>
                  <a:cubicBezTo>
                    <a:pt x="316" y="1"/>
                    <a:pt x="0" y="317"/>
                    <a:pt x="0" y="699"/>
                  </a:cubicBezTo>
                  <a:lnTo>
                    <a:pt x="0" y="1168"/>
                  </a:lnTo>
                  <a:cubicBezTo>
                    <a:pt x="0" y="1711"/>
                    <a:pt x="439" y="2109"/>
                    <a:pt x="937" y="2109"/>
                  </a:cubicBezTo>
                  <a:cubicBezTo>
                    <a:pt x="1054" y="2109"/>
                    <a:pt x="1174" y="2087"/>
                    <a:pt x="1292" y="2039"/>
                  </a:cubicBezTo>
                  <a:cubicBezTo>
                    <a:pt x="938" y="1896"/>
                    <a:pt x="699" y="1551"/>
                    <a:pt x="709" y="1168"/>
                  </a:cubicBezTo>
                  <a:lnTo>
                    <a:pt x="709" y="699"/>
                  </a:lnTo>
                  <a:cubicBezTo>
                    <a:pt x="709" y="355"/>
                    <a:pt x="948" y="68"/>
                    <a:pt x="1292" y="10"/>
                  </a:cubicBezTo>
                  <a:cubicBezTo>
                    <a:pt x="1254" y="1"/>
                    <a:pt x="1216" y="1"/>
                    <a:pt x="1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1171;p84">
              <a:extLst>
                <a:ext uri="{FF2B5EF4-FFF2-40B4-BE49-F238E27FC236}">
                  <a16:creationId xmlns:a16="http://schemas.microsoft.com/office/drawing/2014/main" id="{A87CA8C5-916B-9DE5-E4B9-4A2E220D6B3B}"/>
                </a:ext>
              </a:extLst>
            </p:cNvPr>
            <p:cNvSpPr/>
            <p:nvPr/>
          </p:nvSpPr>
          <p:spPr>
            <a:xfrm>
              <a:off x="5037604" y="3696451"/>
              <a:ext cx="49526" cy="31171"/>
            </a:xfrm>
            <a:custGeom>
              <a:avLst/>
              <a:gdLst/>
              <a:ahLst/>
              <a:cxnLst/>
              <a:rect l="l" t="t" r="r" b="b"/>
              <a:pathLst>
                <a:path w="1886" h="1187" extrusionOk="0">
                  <a:moveTo>
                    <a:pt x="0" y="0"/>
                  </a:moveTo>
                  <a:lnTo>
                    <a:pt x="0" y="947"/>
                  </a:lnTo>
                  <a:cubicBezTo>
                    <a:pt x="0" y="1072"/>
                    <a:pt x="106" y="1187"/>
                    <a:pt x="240" y="1187"/>
                  </a:cubicBezTo>
                  <a:lnTo>
                    <a:pt x="1647" y="1187"/>
                  </a:lnTo>
                  <a:cubicBezTo>
                    <a:pt x="1781" y="1187"/>
                    <a:pt x="1886" y="1072"/>
                    <a:pt x="1886" y="947"/>
                  </a:cubicBezTo>
                  <a:lnTo>
                    <a:pt x="188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1172;p84">
              <a:extLst>
                <a:ext uri="{FF2B5EF4-FFF2-40B4-BE49-F238E27FC236}">
                  <a16:creationId xmlns:a16="http://schemas.microsoft.com/office/drawing/2014/main" id="{B882CB54-4361-F829-D4CA-6D012F5BEE5B}"/>
                </a:ext>
              </a:extLst>
            </p:cNvPr>
            <p:cNvSpPr/>
            <p:nvPr/>
          </p:nvSpPr>
          <p:spPr>
            <a:xfrm>
              <a:off x="5025288" y="3615255"/>
              <a:ext cx="12342" cy="81222"/>
            </a:xfrm>
            <a:custGeom>
              <a:avLst/>
              <a:gdLst/>
              <a:ahLst/>
              <a:cxnLst/>
              <a:rect l="l" t="t" r="r" b="b"/>
              <a:pathLst>
                <a:path w="470" h="3093" extrusionOk="0">
                  <a:moveTo>
                    <a:pt x="77" y="1"/>
                  </a:moveTo>
                  <a:cubicBezTo>
                    <a:pt x="29" y="68"/>
                    <a:pt x="1" y="154"/>
                    <a:pt x="1" y="250"/>
                  </a:cubicBezTo>
                  <a:lnTo>
                    <a:pt x="1" y="1609"/>
                  </a:lnTo>
                  <a:cubicBezTo>
                    <a:pt x="1" y="2125"/>
                    <a:pt x="154" y="2623"/>
                    <a:pt x="441" y="3044"/>
                  </a:cubicBezTo>
                  <a:lnTo>
                    <a:pt x="469" y="3092"/>
                  </a:lnTo>
                  <a:lnTo>
                    <a:pt x="469" y="527"/>
                  </a:lnTo>
                  <a:cubicBezTo>
                    <a:pt x="469" y="384"/>
                    <a:pt x="402" y="240"/>
                    <a:pt x="288" y="154"/>
                  </a:cubicBezTo>
                  <a:lnTo>
                    <a:pt x="7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1173;p84">
              <a:extLst>
                <a:ext uri="{FF2B5EF4-FFF2-40B4-BE49-F238E27FC236}">
                  <a16:creationId xmlns:a16="http://schemas.microsoft.com/office/drawing/2014/main" id="{9613E2CA-3380-A117-8488-B9C7BBAD3296}"/>
                </a:ext>
              </a:extLst>
            </p:cNvPr>
            <p:cNvSpPr/>
            <p:nvPr/>
          </p:nvSpPr>
          <p:spPr>
            <a:xfrm>
              <a:off x="5086868" y="3615255"/>
              <a:ext cx="12579" cy="81222"/>
            </a:xfrm>
            <a:custGeom>
              <a:avLst/>
              <a:gdLst/>
              <a:ahLst/>
              <a:cxnLst/>
              <a:rect l="l" t="t" r="r" b="b"/>
              <a:pathLst>
                <a:path w="479" h="3093" extrusionOk="0">
                  <a:moveTo>
                    <a:pt x="402" y="1"/>
                  </a:moveTo>
                  <a:lnTo>
                    <a:pt x="192" y="154"/>
                  </a:lnTo>
                  <a:cubicBezTo>
                    <a:pt x="77" y="240"/>
                    <a:pt x="0" y="384"/>
                    <a:pt x="10" y="527"/>
                  </a:cubicBezTo>
                  <a:lnTo>
                    <a:pt x="10" y="3092"/>
                  </a:lnTo>
                  <a:lnTo>
                    <a:pt x="39" y="3044"/>
                  </a:lnTo>
                  <a:cubicBezTo>
                    <a:pt x="326" y="2623"/>
                    <a:pt x="479" y="2125"/>
                    <a:pt x="479" y="1609"/>
                  </a:cubicBezTo>
                  <a:lnTo>
                    <a:pt x="479" y="250"/>
                  </a:lnTo>
                  <a:cubicBezTo>
                    <a:pt x="479" y="154"/>
                    <a:pt x="450" y="68"/>
                    <a:pt x="4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1174;p84">
              <a:extLst>
                <a:ext uri="{FF2B5EF4-FFF2-40B4-BE49-F238E27FC236}">
                  <a16:creationId xmlns:a16="http://schemas.microsoft.com/office/drawing/2014/main" id="{C6B3FFDA-8BA7-F56F-B5AB-4ABE9377887B}"/>
                </a:ext>
              </a:extLst>
            </p:cNvPr>
            <p:cNvSpPr/>
            <p:nvPr/>
          </p:nvSpPr>
          <p:spPr>
            <a:xfrm>
              <a:off x="5059216" y="3708740"/>
              <a:ext cx="6302" cy="18645"/>
            </a:xfrm>
            <a:custGeom>
              <a:avLst/>
              <a:gdLst/>
              <a:ahLst/>
              <a:cxnLst/>
              <a:rect l="l" t="t" r="r" b="b"/>
              <a:pathLst>
                <a:path w="240" h="710" extrusionOk="0">
                  <a:moveTo>
                    <a:pt x="125" y="1"/>
                  </a:moveTo>
                  <a:cubicBezTo>
                    <a:pt x="58" y="1"/>
                    <a:pt x="1" y="58"/>
                    <a:pt x="1" y="125"/>
                  </a:cubicBezTo>
                  <a:lnTo>
                    <a:pt x="1" y="709"/>
                  </a:lnTo>
                  <a:lnTo>
                    <a:pt x="240" y="709"/>
                  </a:lnTo>
                  <a:lnTo>
                    <a:pt x="240" y="116"/>
                  </a:lnTo>
                  <a:cubicBezTo>
                    <a:pt x="240" y="58"/>
                    <a:pt x="182" y="1"/>
                    <a:pt x="1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1175;p84">
              <a:extLst>
                <a:ext uri="{FF2B5EF4-FFF2-40B4-BE49-F238E27FC236}">
                  <a16:creationId xmlns:a16="http://schemas.microsoft.com/office/drawing/2014/main" id="{210575D5-83B4-222F-6B60-4A42E9CF81CB}"/>
                </a:ext>
              </a:extLst>
            </p:cNvPr>
            <p:cNvSpPr/>
            <p:nvPr/>
          </p:nvSpPr>
          <p:spPr>
            <a:xfrm>
              <a:off x="5037604" y="3536343"/>
              <a:ext cx="49526" cy="24658"/>
            </a:xfrm>
            <a:custGeom>
              <a:avLst/>
              <a:gdLst/>
              <a:ahLst/>
              <a:cxnLst/>
              <a:rect l="l" t="t" r="r" b="b"/>
              <a:pathLst>
                <a:path w="1886" h="939" extrusionOk="0">
                  <a:moveTo>
                    <a:pt x="709" y="1"/>
                  </a:moveTo>
                  <a:cubicBezTo>
                    <a:pt x="316" y="1"/>
                    <a:pt x="0" y="317"/>
                    <a:pt x="0" y="699"/>
                  </a:cubicBezTo>
                  <a:cubicBezTo>
                    <a:pt x="0" y="699"/>
                    <a:pt x="709" y="939"/>
                    <a:pt x="1886" y="939"/>
                  </a:cubicBezTo>
                  <a:lnTo>
                    <a:pt x="1886" y="699"/>
                  </a:lnTo>
                  <a:cubicBezTo>
                    <a:pt x="1886" y="317"/>
                    <a:pt x="1570" y="1"/>
                    <a:pt x="1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1176;p84">
              <a:extLst>
                <a:ext uri="{FF2B5EF4-FFF2-40B4-BE49-F238E27FC236}">
                  <a16:creationId xmlns:a16="http://schemas.microsoft.com/office/drawing/2014/main" id="{866FC356-3C42-DB2E-DFAF-B33C63094E23}"/>
                </a:ext>
              </a:extLst>
            </p:cNvPr>
            <p:cNvSpPr/>
            <p:nvPr/>
          </p:nvSpPr>
          <p:spPr>
            <a:xfrm>
              <a:off x="5037604" y="3536343"/>
              <a:ext cx="33954" cy="22400"/>
            </a:xfrm>
            <a:custGeom>
              <a:avLst/>
              <a:gdLst/>
              <a:ahLst/>
              <a:cxnLst/>
              <a:rect l="l" t="t" r="r" b="b"/>
              <a:pathLst>
                <a:path w="1293" h="853" extrusionOk="0">
                  <a:moveTo>
                    <a:pt x="709" y="1"/>
                  </a:moveTo>
                  <a:cubicBezTo>
                    <a:pt x="316" y="1"/>
                    <a:pt x="0" y="317"/>
                    <a:pt x="0" y="699"/>
                  </a:cubicBezTo>
                  <a:cubicBezTo>
                    <a:pt x="230" y="766"/>
                    <a:pt x="469" y="824"/>
                    <a:pt x="709" y="853"/>
                  </a:cubicBezTo>
                  <a:lnTo>
                    <a:pt x="709" y="699"/>
                  </a:lnTo>
                  <a:cubicBezTo>
                    <a:pt x="709" y="355"/>
                    <a:pt x="948" y="68"/>
                    <a:pt x="1292" y="10"/>
                  </a:cubicBezTo>
                  <a:cubicBezTo>
                    <a:pt x="1254" y="1"/>
                    <a:pt x="1216" y="1"/>
                    <a:pt x="1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0;p84">
            <a:extLst>
              <a:ext uri="{FF2B5EF4-FFF2-40B4-BE49-F238E27FC236}">
                <a16:creationId xmlns:a16="http://schemas.microsoft.com/office/drawing/2014/main" id="{754D6D7F-8DC0-EC7F-C245-E6C4150AA297}"/>
              </a:ext>
            </a:extLst>
          </p:cNvPr>
          <p:cNvGrpSpPr/>
          <p:nvPr/>
        </p:nvGrpSpPr>
        <p:grpSpPr>
          <a:xfrm>
            <a:off x="499391" y="2206176"/>
            <a:ext cx="378249" cy="265909"/>
            <a:chOff x="3954432" y="2942999"/>
            <a:chExt cx="378249" cy="265909"/>
          </a:xfrm>
        </p:grpSpPr>
        <p:sp>
          <p:nvSpPr>
            <p:cNvPr id="1312" name="Google Shape;10551;p84">
              <a:extLst>
                <a:ext uri="{FF2B5EF4-FFF2-40B4-BE49-F238E27FC236}">
                  <a16:creationId xmlns:a16="http://schemas.microsoft.com/office/drawing/2014/main" id="{ACEA0438-7C19-28A8-7B2B-4B13EB74A881}"/>
                </a:ext>
              </a:extLst>
            </p:cNvPr>
            <p:cNvSpPr/>
            <p:nvPr/>
          </p:nvSpPr>
          <p:spPr>
            <a:xfrm>
              <a:off x="3954432" y="2981207"/>
              <a:ext cx="378249" cy="227700"/>
            </a:xfrm>
            <a:custGeom>
              <a:avLst/>
              <a:gdLst/>
              <a:ahLst/>
              <a:cxnLst/>
              <a:rect l="l" t="t" r="r" b="b"/>
              <a:pathLst>
                <a:path w="14404" h="8671" extrusionOk="0">
                  <a:moveTo>
                    <a:pt x="7207" y="0"/>
                  </a:moveTo>
                  <a:cubicBezTo>
                    <a:pt x="6346" y="0"/>
                    <a:pt x="5054" y="546"/>
                    <a:pt x="3388" y="1637"/>
                  </a:cubicBezTo>
                  <a:cubicBezTo>
                    <a:pt x="2307" y="2345"/>
                    <a:pt x="1264" y="3110"/>
                    <a:pt x="259" y="3924"/>
                  </a:cubicBezTo>
                  <a:cubicBezTo>
                    <a:pt x="0" y="4134"/>
                    <a:pt x="0" y="4527"/>
                    <a:pt x="259" y="4747"/>
                  </a:cubicBezTo>
                  <a:cubicBezTo>
                    <a:pt x="1264" y="5560"/>
                    <a:pt x="2307" y="6326"/>
                    <a:pt x="3388" y="7034"/>
                  </a:cubicBezTo>
                  <a:cubicBezTo>
                    <a:pt x="5063" y="8125"/>
                    <a:pt x="6346" y="8671"/>
                    <a:pt x="7207" y="8671"/>
                  </a:cubicBezTo>
                  <a:cubicBezTo>
                    <a:pt x="8059" y="8671"/>
                    <a:pt x="9351" y="8116"/>
                    <a:pt x="11025" y="7034"/>
                  </a:cubicBezTo>
                  <a:cubicBezTo>
                    <a:pt x="12107" y="6326"/>
                    <a:pt x="13150" y="5560"/>
                    <a:pt x="14145" y="4747"/>
                  </a:cubicBezTo>
                  <a:cubicBezTo>
                    <a:pt x="14404" y="4536"/>
                    <a:pt x="14404" y="4134"/>
                    <a:pt x="14145" y="3924"/>
                  </a:cubicBezTo>
                  <a:cubicBezTo>
                    <a:pt x="13150" y="3110"/>
                    <a:pt x="12107" y="2345"/>
                    <a:pt x="11025" y="1637"/>
                  </a:cubicBezTo>
                  <a:cubicBezTo>
                    <a:pt x="9351" y="546"/>
                    <a:pt x="8059" y="0"/>
                    <a:pt x="7207"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0552;p84">
              <a:extLst>
                <a:ext uri="{FF2B5EF4-FFF2-40B4-BE49-F238E27FC236}">
                  <a16:creationId xmlns:a16="http://schemas.microsoft.com/office/drawing/2014/main" id="{097D06AA-B5F0-83E2-CAD1-95E73B91026D}"/>
                </a:ext>
              </a:extLst>
            </p:cNvPr>
            <p:cNvSpPr/>
            <p:nvPr/>
          </p:nvSpPr>
          <p:spPr>
            <a:xfrm>
              <a:off x="3954432" y="2980944"/>
              <a:ext cx="208111" cy="227727"/>
            </a:xfrm>
            <a:custGeom>
              <a:avLst/>
              <a:gdLst/>
              <a:ahLst/>
              <a:cxnLst/>
              <a:rect l="l" t="t" r="r" b="b"/>
              <a:pathLst>
                <a:path w="7925" h="8672" extrusionOk="0">
                  <a:moveTo>
                    <a:pt x="7207" y="1"/>
                  </a:moveTo>
                  <a:cubicBezTo>
                    <a:pt x="6346" y="1"/>
                    <a:pt x="5063" y="556"/>
                    <a:pt x="3379" y="1637"/>
                  </a:cubicBezTo>
                  <a:cubicBezTo>
                    <a:pt x="2297" y="2345"/>
                    <a:pt x="1264" y="3111"/>
                    <a:pt x="259" y="3934"/>
                  </a:cubicBezTo>
                  <a:cubicBezTo>
                    <a:pt x="0" y="4144"/>
                    <a:pt x="0" y="4537"/>
                    <a:pt x="259" y="4747"/>
                  </a:cubicBezTo>
                  <a:cubicBezTo>
                    <a:pt x="1264" y="5561"/>
                    <a:pt x="2297" y="6326"/>
                    <a:pt x="3379" y="7044"/>
                  </a:cubicBezTo>
                  <a:cubicBezTo>
                    <a:pt x="5054" y="8126"/>
                    <a:pt x="6346" y="8671"/>
                    <a:pt x="7207" y="8671"/>
                  </a:cubicBezTo>
                  <a:cubicBezTo>
                    <a:pt x="7446" y="8671"/>
                    <a:pt x="7685" y="8633"/>
                    <a:pt x="7925" y="8575"/>
                  </a:cubicBezTo>
                  <a:cubicBezTo>
                    <a:pt x="7121" y="8374"/>
                    <a:pt x="6078" y="7858"/>
                    <a:pt x="4814" y="7044"/>
                  </a:cubicBezTo>
                  <a:cubicBezTo>
                    <a:pt x="3733" y="6326"/>
                    <a:pt x="2699" y="5570"/>
                    <a:pt x="1694" y="4747"/>
                  </a:cubicBezTo>
                  <a:cubicBezTo>
                    <a:pt x="1436" y="4537"/>
                    <a:pt x="1436" y="4144"/>
                    <a:pt x="1694" y="3934"/>
                  </a:cubicBezTo>
                  <a:cubicBezTo>
                    <a:pt x="2699" y="3111"/>
                    <a:pt x="3733" y="2345"/>
                    <a:pt x="4814" y="1637"/>
                  </a:cubicBezTo>
                  <a:cubicBezTo>
                    <a:pt x="6078" y="824"/>
                    <a:pt x="7121" y="307"/>
                    <a:pt x="7925" y="106"/>
                  </a:cubicBezTo>
                  <a:cubicBezTo>
                    <a:pt x="7685" y="39"/>
                    <a:pt x="7446" y="10"/>
                    <a:pt x="7207" y="1"/>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0553;p84">
              <a:extLst>
                <a:ext uri="{FF2B5EF4-FFF2-40B4-BE49-F238E27FC236}">
                  <a16:creationId xmlns:a16="http://schemas.microsoft.com/office/drawing/2014/main" id="{0F56EEB5-D97B-B9D2-95FD-1720FDDE732C}"/>
                </a:ext>
              </a:extLst>
            </p:cNvPr>
            <p:cNvSpPr/>
            <p:nvPr/>
          </p:nvSpPr>
          <p:spPr>
            <a:xfrm>
              <a:off x="4034604" y="3013270"/>
              <a:ext cx="190516" cy="163232"/>
            </a:xfrm>
            <a:custGeom>
              <a:avLst/>
              <a:gdLst/>
              <a:ahLst/>
              <a:cxnLst/>
              <a:rect l="l" t="t" r="r" b="b"/>
              <a:pathLst>
                <a:path w="7255" h="6216" extrusionOk="0">
                  <a:moveTo>
                    <a:pt x="4127" y="0"/>
                  </a:moveTo>
                  <a:cubicBezTo>
                    <a:pt x="3364" y="0"/>
                    <a:pt x="2587" y="283"/>
                    <a:pt x="1953" y="913"/>
                  </a:cubicBezTo>
                  <a:cubicBezTo>
                    <a:pt x="0" y="2866"/>
                    <a:pt x="1388" y="6215"/>
                    <a:pt x="4154" y="6215"/>
                  </a:cubicBezTo>
                  <a:cubicBezTo>
                    <a:pt x="5857" y="6206"/>
                    <a:pt x="7245" y="4818"/>
                    <a:pt x="7255" y="3105"/>
                  </a:cubicBezTo>
                  <a:cubicBezTo>
                    <a:pt x="7255" y="1239"/>
                    <a:pt x="5724" y="0"/>
                    <a:pt x="4127" y="0"/>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0554;p84">
              <a:extLst>
                <a:ext uri="{FF2B5EF4-FFF2-40B4-BE49-F238E27FC236}">
                  <a16:creationId xmlns:a16="http://schemas.microsoft.com/office/drawing/2014/main" id="{965CB69E-A1A5-905B-DBEA-E349AFCC807E}"/>
                </a:ext>
              </a:extLst>
            </p:cNvPr>
            <p:cNvSpPr/>
            <p:nvPr/>
          </p:nvSpPr>
          <p:spPr>
            <a:xfrm>
              <a:off x="4062256" y="3013349"/>
              <a:ext cx="96768" cy="163101"/>
            </a:xfrm>
            <a:custGeom>
              <a:avLst/>
              <a:gdLst/>
              <a:ahLst/>
              <a:cxnLst/>
              <a:rect l="l" t="t" r="r" b="b"/>
              <a:pathLst>
                <a:path w="3685" h="6211" extrusionOk="0">
                  <a:moveTo>
                    <a:pt x="3088" y="0"/>
                  </a:moveTo>
                  <a:cubicBezTo>
                    <a:pt x="1418" y="0"/>
                    <a:pt x="0" y="1363"/>
                    <a:pt x="0" y="3102"/>
                  </a:cubicBezTo>
                  <a:cubicBezTo>
                    <a:pt x="0" y="4852"/>
                    <a:pt x="1423" y="6210"/>
                    <a:pt x="3097" y="6210"/>
                  </a:cubicBezTo>
                  <a:cubicBezTo>
                    <a:pt x="3290" y="6210"/>
                    <a:pt x="3487" y="6192"/>
                    <a:pt x="3685" y="6155"/>
                  </a:cubicBezTo>
                  <a:cubicBezTo>
                    <a:pt x="2230" y="5868"/>
                    <a:pt x="1177" y="4585"/>
                    <a:pt x="1177" y="3102"/>
                  </a:cubicBezTo>
                  <a:cubicBezTo>
                    <a:pt x="1177" y="1618"/>
                    <a:pt x="2230" y="346"/>
                    <a:pt x="3685" y="58"/>
                  </a:cubicBezTo>
                  <a:cubicBezTo>
                    <a:pt x="3483" y="19"/>
                    <a:pt x="3284" y="0"/>
                    <a:pt x="3088" y="0"/>
                  </a:cubicBezTo>
                  <a:close/>
                </a:path>
              </a:pathLst>
            </a:custGeom>
            <a:solidFill>
              <a:srgbClr val="506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0555;p84">
              <a:extLst>
                <a:ext uri="{FF2B5EF4-FFF2-40B4-BE49-F238E27FC236}">
                  <a16:creationId xmlns:a16="http://schemas.microsoft.com/office/drawing/2014/main" id="{556C9DE1-BC7E-53AE-838D-0F9AE56F0A0C}"/>
                </a:ext>
              </a:extLst>
            </p:cNvPr>
            <p:cNvSpPr/>
            <p:nvPr/>
          </p:nvSpPr>
          <p:spPr>
            <a:xfrm>
              <a:off x="4088647" y="3053763"/>
              <a:ext cx="96007" cy="82273"/>
            </a:xfrm>
            <a:custGeom>
              <a:avLst/>
              <a:gdLst/>
              <a:ahLst/>
              <a:cxnLst/>
              <a:rect l="l" t="t" r="r" b="b"/>
              <a:pathLst>
                <a:path w="3656" h="3133" extrusionOk="0">
                  <a:moveTo>
                    <a:pt x="2081" y="1"/>
                  </a:moveTo>
                  <a:cubicBezTo>
                    <a:pt x="1697" y="1"/>
                    <a:pt x="1305" y="143"/>
                    <a:pt x="986" y="462"/>
                  </a:cubicBezTo>
                  <a:cubicBezTo>
                    <a:pt x="0" y="1448"/>
                    <a:pt x="699" y="3132"/>
                    <a:pt x="2096" y="3132"/>
                  </a:cubicBezTo>
                  <a:cubicBezTo>
                    <a:pt x="2957" y="3132"/>
                    <a:pt x="3656" y="2434"/>
                    <a:pt x="3656" y="1563"/>
                  </a:cubicBezTo>
                  <a:cubicBezTo>
                    <a:pt x="3656" y="624"/>
                    <a:pt x="2885" y="1"/>
                    <a:pt x="2081" y="1"/>
                  </a:cubicBezTo>
                  <a:close/>
                </a:path>
              </a:pathLst>
            </a:custGeom>
            <a:solidFill>
              <a:srgbClr val="455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0556;p84">
              <a:extLst>
                <a:ext uri="{FF2B5EF4-FFF2-40B4-BE49-F238E27FC236}">
                  <a16:creationId xmlns:a16="http://schemas.microsoft.com/office/drawing/2014/main" id="{794B2634-C9DD-A5A2-338E-FA5F3E13591E}"/>
                </a:ext>
              </a:extLst>
            </p:cNvPr>
            <p:cNvSpPr/>
            <p:nvPr/>
          </p:nvSpPr>
          <p:spPr>
            <a:xfrm>
              <a:off x="4102696" y="3053868"/>
              <a:ext cx="57089" cy="82246"/>
            </a:xfrm>
            <a:custGeom>
              <a:avLst/>
              <a:gdLst/>
              <a:ahLst/>
              <a:cxnLst/>
              <a:rect l="l" t="t" r="r" b="b"/>
              <a:pathLst>
                <a:path w="2174" h="3132" extrusionOk="0">
                  <a:moveTo>
                    <a:pt x="1567" y="1"/>
                  </a:moveTo>
                  <a:cubicBezTo>
                    <a:pt x="740" y="1"/>
                    <a:pt x="1" y="667"/>
                    <a:pt x="1" y="1568"/>
                  </a:cubicBezTo>
                  <a:cubicBezTo>
                    <a:pt x="1" y="2467"/>
                    <a:pt x="734" y="3131"/>
                    <a:pt x="1558" y="3131"/>
                  </a:cubicBezTo>
                  <a:cubicBezTo>
                    <a:pt x="1761" y="3131"/>
                    <a:pt x="1969" y="3091"/>
                    <a:pt x="2173" y="3004"/>
                  </a:cubicBezTo>
                  <a:cubicBezTo>
                    <a:pt x="1590" y="2765"/>
                    <a:pt x="1216" y="2190"/>
                    <a:pt x="1216" y="1559"/>
                  </a:cubicBezTo>
                  <a:cubicBezTo>
                    <a:pt x="1216" y="937"/>
                    <a:pt x="1590" y="372"/>
                    <a:pt x="2173" y="123"/>
                  </a:cubicBezTo>
                  <a:cubicBezTo>
                    <a:pt x="1972" y="39"/>
                    <a:pt x="1767" y="1"/>
                    <a:pt x="1567" y="1"/>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0557;p84">
              <a:extLst>
                <a:ext uri="{FF2B5EF4-FFF2-40B4-BE49-F238E27FC236}">
                  <a16:creationId xmlns:a16="http://schemas.microsoft.com/office/drawing/2014/main" id="{B6D5CEF8-A099-AA06-1FB1-9E7A9F047AA2}"/>
                </a:ext>
              </a:extLst>
            </p:cNvPr>
            <p:cNvSpPr/>
            <p:nvPr/>
          </p:nvSpPr>
          <p:spPr>
            <a:xfrm>
              <a:off x="4260807" y="2996411"/>
              <a:ext cx="38051" cy="26207"/>
            </a:xfrm>
            <a:custGeom>
              <a:avLst/>
              <a:gdLst/>
              <a:ahLst/>
              <a:cxnLst/>
              <a:rect l="l" t="t" r="r" b="b"/>
              <a:pathLst>
                <a:path w="1449" h="998" extrusionOk="0">
                  <a:moveTo>
                    <a:pt x="331" y="0"/>
                  </a:moveTo>
                  <a:cubicBezTo>
                    <a:pt x="136" y="0"/>
                    <a:pt x="0" y="272"/>
                    <a:pt x="201" y="416"/>
                  </a:cubicBezTo>
                  <a:cubicBezTo>
                    <a:pt x="440" y="579"/>
                    <a:pt x="698" y="761"/>
                    <a:pt x="957" y="943"/>
                  </a:cubicBezTo>
                  <a:cubicBezTo>
                    <a:pt x="1006" y="981"/>
                    <a:pt x="1057" y="998"/>
                    <a:pt x="1104" y="998"/>
                  </a:cubicBezTo>
                  <a:cubicBezTo>
                    <a:pt x="1304" y="998"/>
                    <a:pt x="1449" y="707"/>
                    <a:pt x="1225" y="560"/>
                  </a:cubicBezTo>
                  <a:cubicBezTo>
                    <a:pt x="966" y="378"/>
                    <a:pt x="708" y="196"/>
                    <a:pt x="449" y="34"/>
                  </a:cubicBezTo>
                  <a:cubicBezTo>
                    <a:pt x="409" y="10"/>
                    <a:pt x="369" y="0"/>
                    <a:pt x="331"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0558;p84">
              <a:extLst>
                <a:ext uri="{FF2B5EF4-FFF2-40B4-BE49-F238E27FC236}">
                  <a16:creationId xmlns:a16="http://schemas.microsoft.com/office/drawing/2014/main" id="{6B29A4D1-E544-EA2A-6967-71AA4D256C71}"/>
                </a:ext>
              </a:extLst>
            </p:cNvPr>
            <p:cNvSpPr/>
            <p:nvPr/>
          </p:nvSpPr>
          <p:spPr>
            <a:xfrm>
              <a:off x="4020528" y="2942999"/>
              <a:ext cx="229381" cy="58323"/>
            </a:xfrm>
            <a:custGeom>
              <a:avLst/>
              <a:gdLst/>
              <a:ahLst/>
              <a:cxnLst/>
              <a:rect l="l" t="t" r="r" b="b"/>
              <a:pathLst>
                <a:path w="8735" h="2221" extrusionOk="0">
                  <a:moveTo>
                    <a:pt x="4690" y="0"/>
                  </a:moveTo>
                  <a:cubicBezTo>
                    <a:pt x="3551" y="0"/>
                    <a:pt x="2077" y="584"/>
                    <a:pt x="192" y="1790"/>
                  </a:cubicBezTo>
                  <a:cubicBezTo>
                    <a:pt x="0" y="1914"/>
                    <a:pt x="87" y="2211"/>
                    <a:pt x="316" y="2221"/>
                  </a:cubicBezTo>
                  <a:cubicBezTo>
                    <a:pt x="355" y="2211"/>
                    <a:pt x="402" y="2202"/>
                    <a:pt x="441" y="2182"/>
                  </a:cubicBezTo>
                  <a:cubicBezTo>
                    <a:pt x="2249" y="1024"/>
                    <a:pt x="3637" y="460"/>
                    <a:pt x="4680" y="460"/>
                  </a:cubicBezTo>
                  <a:cubicBezTo>
                    <a:pt x="5599" y="460"/>
                    <a:pt x="6767" y="890"/>
                    <a:pt x="8269" y="1780"/>
                  </a:cubicBezTo>
                  <a:cubicBezTo>
                    <a:pt x="8312" y="1805"/>
                    <a:pt x="8353" y="1815"/>
                    <a:pt x="8392" y="1815"/>
                  </a:cubicBezTo>
                  <a:cubicBezTo>
                    <a:pt x="8600" y="1815"/>
                    <a:pt x="8734" y="1515"/>
                    <a:pt x="8508" y="1379"/>
                  </a:cubicBezTo>
                  <a:cubicBezTo>
                    <a:pt x="6939" y="450"/>
                    <a:pt x="5685" y="0"/>
                    <a:pt x="4690"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0559;p84">
              <a:extLst>
                <a:ext uri="{FF2B5EF4-FFF2-40B4-BE49-F238E27FC236}">
                  <a16:creationId xmlns:a16="http://schemas.microsoft.com/office/drawing/2014/main" id="{F395D37D-EBB8-C6D2-BFD2-3C66681CA9D8}"/>
                </a:ext>
              </a:extLst>
            </p:cNvPr>
            <p:cNvSpPr/>
            <p:nvPr/>
          </p:nvSpPr>
          <p:spPr>
            <a:xfrm>
              <a:off x="4153719" y="3056337"/>
              <a:ext cx="33193" cy="28440"/>
            </a:xfrm>
            <a:custGeom>
              <a:avLst/>
              <a:gdLst/>
              <a:ahLst/>
              <a:cxnLst/>
              <a:rect l="l" t="t" r="r" b="b"/>
              <a:pathLst>
                <a:path w="1264" h="1083" extrusionOk="0">
                  <a:moveTo>
                    <a:pt x="542" y="1"/>
                  </a:moveTo>
                  <a:cubicBezTo>
                    <a:pt x="266" y="1"/>
                    <a:pt x="1" y="217"/>
                    <a:pt x="1" y="546"/>
                  </a:cubicBezTo>
                  <a:cubicBezTo>
                    <a:pt x="1" y="843"/>
                    <a:pt x="240" y="1082"/>
                    <a:pt x="537" y="1082"/>
                  </a:cubicBezTo>
                  <a:cubicBezTo>
                    <a:pt x="1025" y="1082"/>
                    <a:pt x="1264" y="498"/>
                    <a:pt x="919" y="163"/>
                  </a:cubicBezTo>
                  <a:cubicBezTo>
                    <a:pt x="810" y="51"/>
                    <a:pt x="675" y="1"/>
                    <a:pt x="542" y="1"/>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2" name="Google Shape;10411;p84">
            <a:extLst>
              <a:ext uri="{FF2B5EF4-FFF2-40B4-BE49-F238E27FC236}">
                <a16:creationId xmlns:a16="http://schemas.microsoft.com/office/drawing/2014/main" id="{30A7CFB0-DB3F-4659-9212-B1BB8767B2B0}"/>
              </a:ext>
            </a:extLst>
          </p:cNvPr>
          <p:cNvGrpSpPr/>
          <p:nvPr/>
        </p:nvGrpSpPr>
        <p:grpSpPr>
          <a:xfrm>
            <a:off x="6734007" y="2087979"/>
            <a:ext cx="572016" cy="383869"/>
            <a:chOff x="2215075" y="2432819"/>
            <a:chExt cx="380008" cy="351648"/>
          </a:xfrm>
          <a:solidFill>
            <a:schemeClr val="bg2">
              <a:lumMod val="75000"/>
            </a:schemeClr>
          </a:solidFill>
        </p:grpSpPr>
        <p:sp>
          <p:nvSpPr>
            <p:cNvPr id="1443" name="Google Shape;10412;p84">
              <a:extLst>
                <a:ext uri="{FF2B5EF4-FFF2-40B4-BE49-F238E27FC236}">
                  <a16:creationId xmlns:a16="http://schemas.microsoft.com/office/drawing/2014/main" id="{AAB26367-CB17-434F-3F6B-4565815E0AD2}"/>
                </a:ext>
              </a:extLst>
            </p:cNvPr>
            <p:cNvSpPr/>
            <p:nvPr/>
          </p:nvSpPr>
          <p:spPr>
            <a:xfrm>
              <a:off x="2339311" y="2615536"/>
              <a:ext cx="124499" cy="104725"/>
            </a:xfrm>
            <a:custGeom>
              <a:avLst/>
              <a:gdLst/>
              <a:ahLst/>
              <a:cxnLst/>
              <a:rect l="l" t="t" r="r" b="b"/>
              <a:pathLst>
                <a:path w="4741" h="3988" extrusionOk="0">
                  <a:moveTo>
                    <a:pt x="2371" y="0"/>
                  </a:moveTo>
                  <a:cubicBezTo>
                    <a:pt x="2246" y="0"/>
                    <a:pt x="2141" y="96"/>
                    <a:pt x="2141" y="230"/>
                  </a:cubicBezTo>
                  <a:lnTo>
                    <a:pt x="2141" y="2441"/>
                  </a:lnTo>
                  <a:lnTo>
                    <a:pt x="227" y="3551"/>
                  </a:lnTo>
                  <a:cubicBezTo>
                    <a:pt x="1" y="3680"/>
                    <a:pt x="129" y="3987"/>
                    <a:pt x="336" y="3987"/>
                  </a:cubicBezTo>
                  <a:cubicBezTo>
                    <a:pt x="374" y="3987"/>
                    <a:pt x="415" y="3977"/>
                    <a:pt x="457" y="3953"/>
                  </a:cubicBezTo>
                  <a:lnTo>
                    <a:pt x="2371" y="2843"/>
                  </a:lnTo>
                  <a:lnTo>
                    <a:pt x="4285" y="3953"/>
                  </a:lnTo>
                  <a:cubicBezTo>
                    <a:pt x="4326" y="3977"/>
                    <a:pt x="4367" y="3987"/>
                    <a:pt x="4405" y="3987"/>
                  </a:cubicBezTo>
                  <a:cubicBezTo>
                    <a:pt x="4612" y="3987"/>
                    <a:pt x="4741" y="3680"/>
                    <a:pt x="4514" y="3551"/>
                  </a:cubicBezTo>
                  <a:lnTo>
                    <a:pt x="2600" y="2441"/>
                  </a:lnTo>
                  <a:lnTo>
                    <a:pt x="2600" y="230"/>
                  </a:lnTo>
                  <a:cubicBezTo>
                    <a:pt x="2600" y="96"/>
                    <a:pt x="2495" y="0"/>
                    <a:pt x="23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0413;p84">
              <a:extLst>
                <a:ext uri="{FF2B5EF4-FFF2-40B4-BE49-F238E27FC236}">
                  <a16:creationId xmlns:a16="http://schemas.microsoft.com/office/drawing/2014/main" id="{6EE1C177-38A1-0081-C072-98D5D9080F79}"/>
                </a:ext>
              </a:extLst>
            </p:cNvPr>
            <p:cNvSpPr/>
            <p:nvPr/>
          </p:nvSpPr>
          <p:spPr>
            <a:xfrm>
              <a:off x="2472659" y="2719841"/>
              <a:ext cx="122424" cy="64626"/>
            </a:xfrm>
            <a:custGeom>
              <a:avLst/>
              <a:gdLst/>
              <a:ahLst/>
              <a:cxnLst/>
              <a:rect l="l" t="t" r="r" b="b"/>
              <a:pathLst>
                <a:path w="4662" h="2461" extrusionOk="0">
                  <a:moveTo>
                    <a:pt x="1772" y="0"/>
                  </a:moveTo>
                  <a:lnTo>
                    <a:pt x="709" y="431"/>
                  </a:lnTo>
                  <a:cubicBezTo>
                    <a:pt x="613" y="469"/>
                    <a:pt x="508" y="526"/>
                    <a:pt x="422" y="593"/>
                  </a:cubicBezTo>
                  <a:lnTo>
                    <a:pt x="403" y="613"/>
                  </a:lnTo>
                  <a:lnTo>
                    <a:pt x="384" y="632"/>
                  </a:lnTo>
                  <a:lnTo>
                    <a:pt x="374" y="641"/>
                  </a:lnTo>
                  <a:lnTo>
                    <a:pt x="346" y="660"/>
                  </a:lnTo>
                  <a:cubicBezTo>
                    <a:pt x="154" y="852"/>
                    <a:pt x="39" y="1101"/>
                    <a:pt x="1" y="1359"/>
                  </a:cubicBezTo>
                  <a:lnTo>
                    <a:pt x="1" y="1407"/>
                  </a:lnTo>
                  <a:lnTo>
                    <a:pt x="1" y="1426"/>
                  </a:lnTo>
                  <a:lnTo>
                    <a:pt x="1" y="1455"/>
                  </a:lnTo>
                  <a:lnTo>
                    <a:pt x="1" y="1483"/>
                  </a:lnTo>
                  <a:lnTo>
                    <a:pt x="1" y="1493"/>
                  </a:lnTo>
                  <a:lnTo>
                    <a:pt x="1" y="1550"/>
                  </a:lnTo>
                  <a:lnTo>
                    <a:pt x="1" y="1713"/>
                  </a:lnTo>
                  <a:lnTo>
                    <a:pt x="1" y="2239"/>
                  </a:lnTo>
                  <a:cubicBezTo>
                    <a:pt x="10" y="2367"/>
                    <a:pt x="115" y="2460"/>
                    <a:pt x="241" y="2460"/>
                  </a:cubicBezTo>
                  <a:cubicBezTo>
                    <a:pt x="247" y="2460"/>
                    <a:pt x="253" y="2460"/>
                    <a:pt x="259" y="2460"/>
                  </a:cubicBezTo>
                  <a:lnTo>
                    <a:pt x="4403" y="2460"/>
                  </a:lnTo>
                  <a:cubicBezTo>
                    <a:pt x="4410" y="2460"/>
                    <a:pt x="4416" y="2460"/>
                    <a:pt x="4422" y="2460"/>
                  </a:cubicBezTo>
                  <a:cubicBezTo>
                    <a:pt x="4548" y="2460"/>
                    <a:pt x="4653" y="2367"/>
                    <a:pt x="4662" y="2239"/>
                  </a:cubicBezTo>
                  <a:lnTo>
                    <a:pt x="4662" y="1723"/>
                  </a:lnTo>
                  <a:lnTo>
                    <a:pt x="4662" y="1550"/>
                  </a:lnTo>
                  <a:lnTo>
                    <a:pt x="4623" y="1550"/>
                  </a:lnTo>
                  <a:lnTo>
                    <a:pt x="4623" y="1493"/>
                  </a:lnTo>
                  <a:lnTo>
                    <a:pt x="4623" y="1483"/>
                  </a:lnTo>
                  <a:lnTo>
                    <a:pt x="4623" y="1455"/>
                  </a:lnTo>
                  <a:lnTo>
                    <a:pt x="4623" y="1426"/>
                  </a:lnTo>
                  <a:lnTo>
                    <a:pt x="4623" y="1407"/>
                  </a:lnTo>
                  <a:lnTo>
                    <a:pt x="4623" y="1359"/>
                  </a:lnTo>
                  <a:cubicBezTo>
                    <a:pt x="4585" y="1101"/>
                    <a:pt x="4470" y="852"/>
                    <a:pt x="4279" y="660"/>
                  </a:cubicBezTo>
                  <a:lnTo>
                    <a:pt x="4250" y="641"/>
                  </a:lnTo>
                  <a:lnTo>
                    <a:pt x="4241" y="632"/>
                  </a:lnTo>
                  <a:lnTo>
                    <a:pt x="4221" y="613"/>
                  </a:lnTo>
                  <a:lnTo>
                    <a:pt x="4193" y="593"/>
                  </a:lnTo>
                  <a:cubicBezTo>
                    <a:pt x="4116" y="526"/>
                    <a:pt x="4011" y="469"/>
                    <a:pt x="3906" y="431"/>
                  </a:cubicBezTo>
                  <a:lnTo>
                    <a:pt x="2853" y="0"/>
                  </a:lnTo>
                  <a:lnTo>
                    <a:pt x="2585" y="278"/>
                  </a:lnTo>
                  <a:lnTo>
                    <a:pt x="2307" y="546"/>
                  </a:lnTo>
                  <a:lnTo>
                    <a:pt x="2039" y="278"/>
                  </a:lnTo>
                  <a:lnTo>
                    <a:pt x="177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0414;p84">
              <a:extLst>
                <a:ext uri="{FF2B5EF4-FFF2-40B4-BE49-F238E27FC236}">
                  <a16:creationId xmlns:a16="http://schemas.microsoft.com/office/drawing/2014/main" id="{44778104-F6FF-7877-74B7-54642495A5AF}"/>
                </a:ext>
              </a:extLst>
            </p:cNvPr>
            <p:cNvSpPr/>
            <p:nvPr/>
          </p:nvSpPr>
          <p:spPr>
            <a:xfrm>
              <a:off x="2471162" y="2720078"/>
              <a:ext cx="50052" cy="64390"/>
            </a:xfrm>
            <a:custGeom>
              <a:avLst/>
              <a:gdLst/>
              <a:ahLst/>
              <a:cxnLst/>
              <a:rect l="l" t="t" r="r" b="b"/>
              <a:pathLst>
                <a:path w="1906" h="2452" extrusionOk="0">
                  <a:moveTo>
                    <a:pt x="1809" y="1"/>
                  </a:moveTo>
                  <a:lnTo>
                    <a:pt x="757" y="412"/>
                  </a:lnTo>
                  <a:cubicBezTo>
                    <a:pt x="297" y="594"/>
                    <a:pt x="1" y="1044"/>
                    <a:pt x="20" y="1541"/>
                  </a:cubicBezTo>
                  <a:lnTo>
                    <a:pt x="20" y="2230"/>
                  </a:lnTo>
                  <a:cubicBezTo>
                    <a:pt x="29" y="2358"/>
                    <a:pt x="134" y="2451"/>
                    <a:pt x="260" y="2451"/>
                  </a:cubicBezTo>
                  <a:cubicBezTo>
                    <a:pt x="266" y="2451"/>
                    <a:pt x="272" y="2451"/>
                    <a:pt x="278" y="2451"/>
                  </a:cubicBezTo>
                  <a:lnTo>
                    <a:pt x="336" y="2451"/>
                  </a:lnTo>
                  <a:lnTo>
                    <a:pt x="336" y="1541"/>
                  </a:lnTo>
                  <a:cubicBezTo>
                    <a:pt x="316" y="1053"/>
                    <a:pt x="604" y="594"/>
                    <a:pt x="1063" y="412"/>
                  </a:cubicBezTo>
                  <a:lnTo>
                    <a:pt x="1905" y="87"/>
                  </a:lnTo>
                  <a:lnTo>
                    <a:pt x="180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0415;p84">
              <a:extLst>
                <a:ext uri="{FF2B5EF4-FFF2-40B4-BE49-F238E27FC236}">
                  <a16:creationId xmlns:a16="http://schemas.microsoft.com/office/drawing/2014/main" id="{6FB58493-8751-97AA-FDA4-932263240945}"/>
                </a:ext>
              </a:extLst>
            </p:cNvPr>
            <p:cNvSpPr/>
            <p:nvPr/>
          </p:nvSpPr>
          <p:spPr>
            <a:xfrm>
              <a:off x="2494035" y="2618294"/>
              <a:ext cx="77178" cy="54805"/>
            </a:xfrm>
            <a:custGeom>
              <a:avLst/>
              <a:gdLst/>
              <a:ahLst/>
              <a:cxnLst/>
              <a:rect l="l" t="t" r="r" b="b"/>
              <a:pathLst>
                <a:path w="2939" h="2087" extrusionOk="0">
                  <a:moveTo>
                    <a:pt x="2594" y="1800"/>
                  </a:moveTo>
                  <a:lnTo>
                    <a:pt x="2584" y="1809"/>
                  </a:lnTo>
                  <a:lnTo>
                    <a:pt x="2556" y="1829"/>
                  </a:lnTo>
                  <a:lnTo>
                    <a:pt x="2594" y="1800"/>
                  </a:lnTo>
                  <a:close/>
                  <a:moveTo>
                    <a:pt x="1417" y="1"/>
                  </a:moveTo>
                  <a:cubicBezTo>
                    <a:pt x="632" y="1"/>
                    <a:pt x="0" y="632"/>
                    <a:pt x="0" y="1417"/>
                  </a:cubicBezTo>
                  <a:lnTo>
                    <a:pt x="0" y="2087"/>
                  </a:lnTo>
                  <a:cubicBezTo>
                    <a:pt x="0" y="2087"/>
                    <a:pt x="316" y="2049"/>
                    <a:pt x="355" y="1896"/>
                  </a:cubicBezTo>
                  <a:cubicBezTo>
                    <a:pt x="374" y="1876"/>
                    <a:pt x="383" y="1867"/>
                    <a:pt x="393" y="1848"/>
                  </a:cubicBezTo>
                  <a:cubicBezTo>
                    <a:pt x="575" y="1848"/>
                    <a:pt x="1426" y="1829"/>
                    <a:pt x="1915" y="1245"/>
                  </a:cubicBezTo>
                  <a:cubicBezTo>
                    <a:pt x="2020" y="1532"/>
                    <a:pt x="2249" y="1762"/>
                    <a:pt x="2546" y="1848"/>
                  </a:cubicBezTo>
                  <a:cubicBezTo>
                    <a:pt x="2556" y="1867"/>
                    <a:pt x="2565" y="1886"/>
                    <a:pt x="2584" y="1896"/>
                  </a:cubicBezTo>
                  <a:cubicBezTo>
                    <a:pt x="2623" y="2058"/>
                    <a:pt x="2939" y="2087"/>
                    <a:pt x="2939" y="2087"/>
                  </a:cubicBezTo>
                  <a:lnTo>
                    <a:pt x="2939" y="1417"/>
                  </a:lnTo>
                  <a:cubicBezTo>
                    <a:pt x="2939" y="642"/>
                    <a:pt x="2316" y="10"/>
                    <a:pt x="15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0416;p84">
              <a:extLst>
                <a:ext uri="{FF2B5EF4-FFF2-40B4-BE49-F238E27FC236}">
                  <a16:creationId xmlns:a16="http://schemas.microsoft.com/office/drawing/2014/main" id="{08D76275-3607-D753-D46F-3DD85D6981B0}"/>
                </a:ext>
              </a:extLst>
            </p:cNvPr>
            <p:cNvSpPr/>
            <p:nvPr/>
          </p:nvSpPr>
          <p:spPr>
            <a:xfrm>
              <a:off x="2494035" y="2618294"/>
              <a:ext cx="41990" cy="54805"/>
            </a:xfrm>
            <a:custGeom>
              <a:avLst/>
              <a:gdLst/>
              <a:ahLst/>
              <a:cxnLst/>
              <a:rect l="l" t="t" r="r" b="b"/>
              <a:pathLst>
                <a:path w="1599" h="2087" extrusionOk="0">
                  <a:moveTo>
                    <a:pt x="1417" y="1"/>
                  </a:moveTo>
                  <a:cubicBezTo>
                    <a:pt x="642" y="1"/>
                    <a:pt x="0" y="632"/>
                    <a:pt x="0" y="1417"/>
                  </a:cubicBezTo>
                  <a:lnTo>
                    <a:pt x="0" y="2087"/>
                  </a:lnTo>
                  <a:cubicBezTo>
                    <a:pt x="87" y="2077"/>
                    <a:pt x="173" y="2049"/>
                    <a:pt x="249" y="2010"/>
                  </a:cubicBezTo>
                  <a:lnTo>
                    <a:pt x="249" y="1781"/>
                  </a:lnTo>
                  <a:lnTo>
                    <a:pt x="249" y="1417"/>
                  </a:lnTo>
                  <a:cubicBezTo>
                    <a:pt x="249" y="661"/>
                    <a:pt x="843" y="39"/>
                    <a:pt x="15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0417;p84">
              <a:extLst>
                <a:ext uri="{FF2B5EF4-FFF2-40B4-BE49-F238E27FC236}">
                  <a16:creationId xmlns:a16="http://schemas.microsoft.com/office/drawing/2014/main" id="{86DCEDEB-EE9B-C03E-1CE7-6AF7365EB23C}"/>
                </a:ext>
              </a:extLst>
            </p:cNvPr>
            <p:cNvSpPr/>
            <p:nvPr/>
          </p:nvSpPr>
          <p:spPr>
            <a:xfrm>
              <a:off x="2560893" y="2667321"/>
              <a:ext cx="16859" cy="22794"/>
            </a:xfrm>
            <a:custGeom>
              <a:avLst/>
              <a:gdLst/>
              <a:ahLst/>
              <a:cxnLst/>
              <a:rect l="l" t="t" r="r" b="b"/>
              <a:pathLst>
                <a:path w="642" h="868" extrusionOk="0">
                  <a:moveTo>
                    <a:pt x="174" y="0"/>
                  </a:moveTo>
                  <a:cubicBezTo>
                    <a:pt x="81" y="0"/>
                    <a:pt x="0" y="78"/>
                    <a:pt x="0" y="182"/>
                  </a:cubicBezTo>
                  <a:lnTo>
                    <a:pt x="0" y="689"/>
                  </a:lnTo>
                  <a:cubicBezTo>
                    <a:pt x="0" y="796"/>
                    <a:pt x="85" y="867"/>
                    <a:pt x="181" y="867"/>
                  </a:cubicBezTo>
                  <a:cubicBezTo>
                    <a:pt x="197" y="867"/>
                    <a:pt x="214" y="865"/>
                    <a:pt x="230" y="861"/>
                  </a:cubicBezTo>
                  <a:cubicBezTo>
                    <a:pt x="268" y="852"/>
                    <a:pt x="297" y="832"/>
                    <a:pt x="335" y="813"/>
                  </a:cubicBezTo>
                  <a:cubicBezTo>
                    <a:pt x="364" y="785"/>
                    <a:pt x="393" y="756"/>
                    <a:pt x="431" y="727"/>
                  </a:cubicBezTo>
                  <a:cubicBezTo>
                    <a:pt x="641" y="488"/>
                    <a:pt x="536" y="105"/>
                    <a:pt x="230" y="9"/>
                  </a:cubicBezTo>
                  <a:cubicBezTo>
                    <a:pt x="211" y="3"/>
                    <a:pt x="192" y="0"/>
                    <a:pt x="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0418;p84">
              <a:extLst>
                <a:ext uri="{FF2B5EF4-FFF2-40B4-BE49-F238E27FC236}">
                  <a16:creationId xmlns:a16="http://schemas.microsoft.com/office/drawing/2014/main" id="{08413B3E-7B5C-BAA4-3E06-1D99264DD9C5}"/>
                </a:ext>
              </a:extLst>
            </p:cNvPr>
            <p:cNvSpPr/>
            <p:nvPr/>
          </p:nvSpPr>
          <p:spPr>
            <a:xfrm>
              <a:off x="2487758" y="2667295"/>
              <a:ext cx="17095" cy="22899"/>
            </a:xfrm>
            <a:custGeom>
              <a:avLst/>
              <a:gdLst/>
              <a:ahLst/>
              <a:cxnLst/>
              <a:rect l="l" t="t" r="r" b="b"/>
              <a:pathLst>
                <a:path w="651" h="872" extrusionOk="0">
                  <a:moveTo>
                    <a:pt x="469" y="1"/>
                  </a:moveTo>
                  <a:cubicBezTo>
                    <a:pt x="450" y="1"/>
                    <a:pt x="431" y="4"/>
                    <a:pt x="412" y="10"/>
                  </a:cubicBezTo>
                  <a:cubicBezTo>
                    <a:pt x="0" y="144"/>
                    <a:pt x="0" y="728"/>
                    <a:pt x="412" y="862"/>
                  </a:cubicBezTo>
                  <a:cubicBezTo>
                    <a:pt x="432" y="868"/>
                    <a:pt x="452" y="871"/>
                    <a:pt x="471" y="871"/>
                  </a:cubicBezTo>
                  <a:cubicBezTo>
                    <a:pt x="571" y="871"/>
                    <a:pt x="651" y="794"/>
                    <a:pt x="651" y="690"/>
                  </a:cubicBezTo>
                  <a:lnTo>
                    <a:pt x="651" y="183"/>
                  </a:lnTo>
                  <a:cubicBezTo>
                    <a:pt x="651" y="125"/>
                    <a:pt x="622" y="68"/>
                    <a:pt x="574" y="39"/>
                  </a:cubicBezTo>
                  <a:cubicBezTo>
                    <a:pt x="543" y="14"/>
                    <a:pt x="506" y="1"/>
                    <a:pt x="4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0419;p84">
              <a:extLst>
                <a:ext uri="{FF2B5EF4-FFF2-40B4-BE49-F238E27FC236}">
                  <a16:creationId xmlns:a16="http://schemas.microsoft.com/office/drawing/2014/main" id="{7D919E36-61B6-32E1-887C-B65704000E13}"/>
                </a:ext>
              </a:extLst>
            </p:cNvPr>
            <p:cNvSpPr/>
            <p:nvPr/>
          </p:nvSpPr>
          <p:spPr>
            <a:xfrm>
              <a:off x="2518666" y="2707184"/>
              <a:ext cx="28413" cy="32536"/>
            </a:xfrm>
            <a:custGeom>
              <a:avLst/>
              <a:gdLst/>
              <a:ahLst/>
              <a:cxnLst/>
              <a:rect l="l" t="t" r="r" b="b"/>
              <a:pathLst>
                <a:path w="1082" h="1239" extrusionOk="0">
                  <a:moveTo>
                    <a:pt x="188" y="1"/>
                  </a:moveTo>
                  <a:cubicBezTo>
                    <a:pt x="87" y="1"/>
                    <a:pt x="0" y="80"/>
                    <a:pt x="0" y="176"/>
                  </a:cubicBezTo>
                  <a:lnTo>
                    <a:pt x="0" y="702"/>
                  </a:lnTo>
                  <a:cubicBezTo>
                    <a:pt x="0" y="750"/>
                    <a:pt x="20" y="798"/>
                    <a:pt x="58" y="836"/>
                  </a:cubicBezTo>
                  <a:lnTo>
                    <a:pt x="412" y="1190"/>
                  </a:lnTo>
                  <a:cubicBezTo>
                    <a:pt x="441" y="1219"/>
                    <a:pt x="488" y="1238"/>
                    <a:pt x="536" y="1238"/>
                  </a:cubicBezTo>
                  <a:cubicBezTo>
                    <a:pt x="575" y="1238"/>
                    <a:pt x="622" y="1219"/>
                    <a:pt x="661" y="1181"/>
                  </a:cubicBezTo>
                  <a:lnTo>
                    <a:pt x="1024" y="798"/>
                  </a:lnTo>
                  <a:cubicBezTo>
                    <a:pt x="1063" y="769"/>
                    <a:pt x="1072" y="721"/>
                    <a:pt x="1082" y="683"/>
                  </a:cubicBezTo>
                  <a:lnTo>
                    <a:pt x="1082" y="185"/>
                  </a:lnTo>
                  <a:cubicBezTo>
                    <a:pt x="1082" y="137"/>
                    <a:pt x="1063" y="90"/>
                    <a:pt x="1024" y="61"/>
                  </a:cubicBezTo>
                  <a:cubicBezTo>
                    <a:pt x="996" y="23"/>
                    <a:pt x="948" y="4"/>
                    <a:pt x="900" y="4"/>
                  </a:cubicBezTo>
                  <a:lnTo>
                    <a:pt x="862" y="4"/>
                  </a:lnTo>
                  <a:cubicBezTo>
                    <a:pt x="785" y="23"/>
                    <a:pt x="718" y="32"/>
                    <a:pt x="651" y="32"/>
                  </a:cubicBezTo>
                  <a:lnTo>
                    <a:pt x="431" y="32"/>
                  </a:lnTo>
                  <a:cubicBezTo>
                    <a:pt x="364" y="32"/>
                    <a:pt x="287" y="23"/>
                    <a:pt x="220" y="4"/>
                  </a:cubicBezTo>
                  <a:cubicBezTo>
                    <a:pt x="210" y="2"/>
                    <a:pt x="199"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0420;p84">
              <a:extLst>
                <a:ext uri="{FF2B5EF4-FFF2-40B4-BE49-F238E27FC236}">
                  <a16:creationId xmlns:a16="http://schemas.microsoft.com/office/drawing/2014/main" id="{6E7A32AA-528F-B316-7D8E-82D263247B72}"/>
                </a:ext>
              </a:extLst>
            </p:cNvPr>
            <p:cNvSpPr/>
            <p:nvPr/>
          </p:nvSpPr>
          <p:spPr>
            <a:xfrm>
              <a:off x="2518404" y="2707446"/>
              <a:ext cx="17384" cy="32510"/>
            </a:xfrm>
            <a:custGeom>
              <a:avLst/>
              <a:gdLst/>
              <a:ahLst/>
              <a:cxnLst/>
              <a:rect l="l" t="t" r="r" b="b"/>
              <a:pathLst>
                <a:path w="662" h="1238" extrusionOk="0">
                  <a:moveTo>
                    <a:pt x="182" y="0"/>
                  </a:moveTo>
                  <a:cubicBezTo>
                    <a:pt x="89" y="0"/>
                    <a:pt x="10" y="80"/>
                    <a:pt x="10" y="175"/>
                  </a:cubicBezTo>
                  <a:lnTo>
                    <a:pt x="10" y="702"/>
                  </a:lnTo>
                  <a:cubicBezTo>
                    <a:pt x="1" y="750"/>
                    <a:pt x="20" y="797"/>
                    <a:pt x="58" y="836"/>
                  </a:cubicBezTo>
                  <a:lnTo>
                    <a:pt x="422" y="1180"/>
                  </a:lnTo>
                  <a:cubicBezTo>
                    <a:pt x="451" y="1218"/>
                    <a:pt x="498" y="1238"/>
                    <a:pt x="537" y="1238"/>
                  </a:cubicBezTo>
                  <a:cubicBezTo>
                    <a:pt x="585" y="1238"/>
                    <a:pt x="632" y="1209"/>
                    <a:pt x="661" y="1180"/>
                  </a:cubicBezTo>
                  <a:cubicBezTo>
                    <a:pt x="632" y="1171"/>
                    <a:pt x="604" y="1152"/>
                    <a:pt x="585" y="1132"/>
                  </a:cubicBezTo>
                  <a:lnTo>
                    <a:pt x="221" y="778"/>
                  </a:lnTo>
                  <a:cubicBezTo>
                    <a:pt x="183" y="740"/>
                    <a:pt x="163" y="692"/>
                    <a:pt x="163" y="644"/>
                  </a:cubicBezTo>
                  <a:lnTo>
                    <a:pt x="163" y="118"/>
                  </a:lnTo>
                  <a:cubicBezTo>
                    <a:pt x="173" y="80"/>
                    <a:pt x="183" y="32"/>
                    <a:pt x="211" y="3"/>
                  </a:cubicBezTo>
                  <a:cubicBezTo>
                    <a:pt x="201" y="1"/>
                    <a:pt x="192"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0421;p84">
              <a:extLst>
                <a:ext uri="{FF2B5EF4-FFF2-40B4-BE49-F238E27FC236}">
                  <a16:creationId xmlns:a16="http://schemas.microsoft.com/office/drawing/2014/main" id="{D3E663D5-4487-5E29-A97F-7F1F9D5CC84B}"/>
                </a:ext>
              </a:extLst>
            </p:cNvPr>
            <p:cNvSpPr/>
            <p:nvPr/>
          </p:nvSpPr>
          <p:spPr>
            <a:xfrm>
              <a:off x="2502333" y="2650357"/>
              <a:ext cx="60844" cy="65230"/>
            </a:xfrm>
            <a:custGeom>
              <a:avLst/>
              <a:gdLst/>
              <a:ahLst/>
              <a:cxnLst/>
              <a:rect l="l" t="t" r="r" b="b"/>
              <a:pathLst>
                <a:path w="2317" h="2484" extrusionOk="0">
                  <a:moveTo>
                    <a:pt x="1594" y="0"/>
                  </a:moveTo>
                  <a:cubicBezTo>
                    <a:pt x="1582" y="0"/>
                    <a:pt x="1570" y="5"/>
                    <a:pt x="1560" y="14"/>
                  </a:cubicBezTo>
                  <a:cubicBezTo>
                    <a:pt x="1311" y="206"/>
                    <a:pt x="1024" y="340"/>
                    <a:pt x="728" y="426"/>
                  </a:cubicBezTo>
                  <a:cubicBezTo>
                    <a:pt x="632" y="454"/>
                    <a:pt x="536" y="474"/>
                    <a:pt x="441" y="493"/>
                  </a:cubicBezTo>
                  <a:cubicBezTo>
                    <a:pt x="354" y="512"/>
                    <a:pt x="259" y="521"/>
                    <a:pt x="163" y="531"/>
                  </a:cubicBezTo>
                  <a:cubicBezTo>
                    <a:pt x="77" y="531"/>
                    <a:pt x="0" y="617"/>
                    <a:pt x="0" y="703"/>
                  </a:cubicBezTo>
                  <a:lnTo>
                    <a:pt x="0" y="1431"/>
                  </a:lnTo>
                  <a:cubicBezTo>
                    <a:pt x="0" y="2014"/>
                    <a:pt x="469" y="2483"/>
                    <a:pt x="1053" y="2483"/>
                  </a:cubicBezTo>
                  <a:lnTo>
                    <a:pt x="1264" y="2483"/>
                  </a:lnTo>
                  <a:cubicBezTo>
                    <a:pt x="1847" y="2483"/>
                    <a:pt x="2316" y="2014"/>
                    <a:pt x="2316" y="1431"/>
                  </a:cubicBezTo>
                  <a:lnTo>
                    <a:pt x="2316" y="675"/>
                  </a:lnTo>
                  <a:cubicBezTo>
                    <a:pt x="2316" y="608"/>
                    <a:pt x="2278" y="541"/>
                    <a:pt x="2201" y="512"/>
                  </a:cubicBezTo>
                  <a:cubicBezTo>
                    <a:pt x="2182" y="502"/>
                    <a:pt x="2163" y="493"/>
                    <a:pt x="2144" y="483"/>
                  </a:cubicBezTo>
                  <a:cubicBezTo>
                    <a:pt x="1933" y="407"/>
                    <a:pt x="1771" y="253"/>
                    <a:pt x="1666" y="52"/>
                  </a:cubicBezTo>
                  <a:lnTo>
                    <a:pt x="1656" y="43"/>
                  </a:lnTo>
                  <a:cubicBezTo>
                    <a:pt x="1643" y="17"/>
                    <a:pt x="1618" y="0"/>
                    <a:pt x="15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0422;p84">
              <a:extLst>
                <a:ext uri="{FF2B5EF4-FFF2-40B4-BE49-F238E27FC236}">
                  <a16:creationId xmlns:a16="http://schemas.microsoft.com/office/drawing/2014/main" id="{D26C5224-B546-070A-0A92-574CCF427F47}"/>
                </a:ext>
              </a:extLst>
            </p:cNvPr>
            <p:cNvSpPr/>
            <p:nvPr/>
          </p:nvSpPr>
          <p:spPr>
            <a:xfrm>
              <a:off x="2502569" y="2650331"/>
              <a:ext cx="44012" cy="65256"/>
            </a:xfrm>
            <a:custGeom>
              <a:avLst/>
              <a:gdLst/>
              <a:ahLst/>
              <a:cxnLst/>
              <a:rect l="l" t="t" r="r" b="b"/>
              <a:pathLst>
                <a:path w="1676" h="2485" extrusionOk="0">
                  <a:moveTo>
                    <a:pt x="1596" y="1"/>
                  </a:moveTo>
                  <a:cubicBezTo>
                    <a:pt x="1583" y="1"/>
                    <a:pt x="1571" y="5"/>
                    <a:pt x="1561" y="15"/>
                  </a:cubicBezTo>
                  <a:cubicBezTo>
                    <a:pt x="1312" y="207"/>
                    <a:pt x="1025" y="341"/>
                    <a:pt x="719" y="427"/>
                  </a:cubicBezTo>
                  <a:cubicBezTo>
                    <a:pt x="633" y="455"/>
                    <a:pt x="537" y="475"/>
                    <a:pt x="441" y="494"/>
                  </a:cubicBezTo>
                  <a:cubicBezTo>
                    <a:pt x="345" y="513"/>
                    <a:pt x="259" y="522"/>
                    <a:pt x="164" y="532"/>
                  </a:cubicBezTo>
                  <a:cubicBezTo>
                    <a:pt x="68" y="532"/>
                    <a:pt x="1" y="609"/>
                    <a:pt x="1" y="704"/>
                  </a:cubicBezTo>
                  <a:lnTo>
                    <a:pt x="1" y="1432"/>
                  </a:lnTo>
                  <a:cubicBezTo>
                    <a:pt x="1" y="2015"/>
                    <a:pt x="470" y="2484"/>
                    <a:pt x="1044" y="2484"/>
                  </a:cubicBezTo>
                  <a:lnTo>
                    <a:pt x="1264" y="2484"/>
                  </a:lnTo>
                  <a:cubicBezTo>
                    <a:pt x="680" y="2484"/>
                    <a:pt x="211" y="2015"/>
                    <a:pt x="211" y="1432"/>
                  </a:cubicBezTo>
                  <a:lnTo>
                    <a:pt x="211" y="704"/>
                  </a:lnTo>
                  <a:cubicBezTo>
                    <a:pt x="211" y="618"/>
                    <a:pt x="278" y="532"/>
                    <a:pt x="374" y="532"/>
                  </a:cubicBezTo>
                  <a:cubicBezTo>
                    <a:pt x="470" y="522"/>
                    <a:pt x="566" y="513"/>
                    <a:pt x="652" y="494"/>
                  </a:cubicBezTo>
                  <a:cubicBezTo>
                    <a:pt x="747" y="475"/>
                    <a:pt x="843" y="455"/>
                    <a:pt x="939" y="427"/>
                  </a:cubicBezTo>
                  <a:cubicBezTo>
                    <a:pt x="1197" y="350"/>
                    <a:pt x="1446" y="235"/>
                    <a:pt x="1676" y="82"/>
                  </a:cubicBezTo>
                  <a:lnTo>
                    <a:pt x="1666" y="53"/>
                  </a:lnTo>
                  <a:lnTo>
                    <a:pt x="1657" y="34"/>
                  </a:lnTo>
                  <a:cubicBezTo>
                    <a:pt x="1644" y="16"/>
                    <a:pt x="1619" y="1"/>
                    <a:pt x="1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0423;p84">
              <a:extLst>
                <a:ext uri="{FF2B5EF4-FFF2-40B4-BE49-F238E27FC236}">
                  <a16:creationId xmlns:a16="http://schemas.microsoft.com/office/drawing/2014/main" id="{3DA616EB-BD82-4D74-24AB-64499001BC5B}"/>
                </a:ext>
              </a:extLst>
            </p:cNvPr>
            <p:cNvSpPr/>
            <p:nvPr/>
          </p:nvSpPr>
          <p:spPr>
            <a:xfrm>
              <a:off x="2345009" y="2534367"/>
              <a:ext cx="122162" cy="64363"/>
            </a:xfrm>
            <a:custGeom>
              <a:avLst/>
              <a:gdLst/>
              <a:ahLst/>
              <a:cxnLst/>
              <a:rect l="l" t="t" r="r" b="b"/>
              <a:pathLst>
                <a:path w="4652" h="2451" extrusionOk="0">
                  <a:moveTo>
                    <a:pt x="1771" y="0"/>
                  </a:moveTo>
                  <a:lnTo>
                    <a:pt x="708" y="421"/>
                  </a:lnTo>
                  <a:cubicBezTo>
                    <a:pt x="603" y="460"/>
                    <a:pt x="508" y="517"/>
                    <a:pt x="421" y="594"/>
                  </a:cubicBezTo>
                  <a:lnTo>
                    <a:pt x="402" y="613"/>
                  </a:lnTo>
                  <a:lnTo>
                    <a:pt x="383" y="622"/>
                  </a:lnTo>
                  <a:lnTo>
                    <a:pt x="374" y="632"/>
                  </a:lnTo>
                  <a:lnTo>
                    <a:pt x="345" y="661"/>
                  </a:lnTo>
                  <a:cubicBezTo>
                    <a:pt x="153" y="842"/>
                    <a:pt x="29" y="1091"/>
                    <a:pt x="0" y="1359"/>
                  </a:cubicBezTo>
                  <a:lnTo>
                    <a:pt x="0" y="1407"/>
                  </a:lnTo>
                  <a:lnTo>
                    <a:pt x="0" y="1417"/>
                  </a:lnTo>
                  <a:lnTo>
                    <a:pt x="0" y="1455"/>
                  </a:lnTo>
                  <a:lnTo>
                    <a:pt x="0" y="1484"/>
                  </a:lnTo>
                  <a:lnTo>
                    <a:pt x="0" y="1541"/>
                  </a:lnTo>
                  <a:lnTo>
                    <a:pt x="0" y="1713"/>
                  </a:lnTo>
                  <a:lnTo>
                    <a:pt x="0" y="2230"/>
                  </a:lnTo>
                  <a:cubicBezTo>
                    <a:pt x="0" y="2358"/>
                    <a:pt x="113" y="2451"/>
                    <a:pt x="240" y="2451"/>
                  </a:cubicBezTo>
                  <a:cubicBezTo>
                    <a:pt x="246" y="2451"/>
                    <a:pt x="253" y="2451"/>
                    <a:pt x="259" y="2450"/>
                  </a:cubicBezTo>
                  <a:lnTo>
                    <a:pt x="4403" y="2450"/>
                  </a:lnTo>
                  <a:cubicBezTo>
                    <a:pt x="4408" y="2451"/>
                    <a:pt x="4414" y="2451"/>
                    <a:pt x="4420" y="2451"/>
                  </a:cubicBezTo>
                  <a:cubicBezTo>
                    <a:pt x="4538" y="2451"/>
                    <a:pt x="4651" y="2358"/>
                    <a:pt x="4651" y="2230"/>
                  </a:cubicBezTo>
                  <a:lnTo>
                    <a:pt x="4651" y="1713"/>
                  </a:lnTo>
                  <a:lnTo>
                    <a:pt x="4651" y="1541"/>
                  </a:lnTo>
                  <a:lnTo>
                    <a:pt x="4613" y="1541"/>
                  </a:lnTo>
                  <a:lnTo>
                    <a:pt x="4613" y="1493"/>
                  </a:lnTo>
                  <a:lnTo>
                    <a:pt x="4613" y="1484"/>
                  </a:lnTo>
                  <a:lnTo>
                    <a:pt x="4613" y="1455"/>
                  </a:lnTo>
                  <a:lnTo>
                    <a:pt x="4613" y="1417"/>
                  </a:lnTo>
                  <a:lnTo>
                    <a:pt x="4613" y="1407"/>
                  </a:lnTo>
                  <a:lnTo>
                    <a:pt x="4613" y="1359"/>
                  </a:lnTo>
                  <a:cubicBezTo>
                    <a:pt x="4584" y="1091"/>
                    <a:pt x="4460" y="842"/>
                    <a:pt x="4269" y="661"/>
                  </a:cubicBezTo>
                  <a:lnTo>
                    <a:pt x="4249" y="632"/>
                  </a:lnTo>
                  <a:lnTo>
                    <a:pt x="4230" y="622"/>
                  </a:lnTo>
                  <a:lnTo>
                    <a:pt x="4221" y="613"/>
                  </a:lnTo>
                  <a:lnTo>
                    <a:pt x="4192" y="594"/>
                  </a:lnTo>
                  <a:cubicBezTo>
                    <a:pt x="4106" y="517"/>
                    <a:pt x="4010" y="460"/>
                    <a:pt x="3905" y="421"/>
                  </a:cubicBezTo>
                  <a:lnTo>
                    <a:pt x="2843" y="0"/>
                  </a:lnTo>
                  <a:lnTo>
                    <a:pt x="2584" y="278"/>
                  </a:lnTo>
                  <a:lnTo>
                    <a:pt x="2307" y="536"/>
                  </a:lnTo>
                  <a:lnTo>
                    <a:pt x="2039" y="278"/>
                  </a:lnTo>
                  <a:lnTo>
                    <a:pt x="177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0424;p84">
              <a:extLst>
                <a:ext uri="{FF2B5EF4-FFF2-40B4-BE49-F238E27FC236}">
                  <a16:creationId xmlns:a16="http://schemas.microsoft.com/office/drawing/2014/main" id="{4F21C9DB-8608-1592-AB94-2827F12CD4FC}"/>
                </a:ext>
              </a:extLst>
            </p:cNvPr>
            <p:cNvSpPr/>
            <p:nvPr/>
          </p:nvSpPr>
          <p:spPr>
            <a:xfrm>
              <a:off x="2343486" y="2534367"/>
              <a:ext cx="49789" cy="64416"/>
            </a:xfrm>
            <a:custGeom>
              <a:avLst/>
              <a:gdLst/>
              <a:ahLst/>
              <a:cxnLst/>
              <a:rect l="l" t="t" r="r" b="b"/>
              <a:pathLst>
                <a:path w="1896" h="2453" extrusionOk="0">
                  <a:moveTo>
                    <a:pt x="1810" y="0"/>
                  </a:moveTo>
                  <a:lnTo>
                    <a:pt x="747" y="412"/>
                  </a:lnTo>
                  <a:cubicBezTo>
                    <a:pt x="298" y="603"/>
                    <a:pt x="1" y="1053"/>
                    <a:pt x="20" y="1541"/>
                  </a:cubicBezTo>
                  <a:lnTo>
                    <a:pt x="20" y="2230"/>
                  </a:lnTo>
                  <a:cubicBezTo>
                    <a:pt x="29" y="2353"/>
                    <a:pt x="127" y="2452"/>
                    <a:pt x="247" y="2452"/>
                  </a:cubicBezTo>
                  <a:cubicBezTo>
                    <a:pt x="257" y="2452"/>
                    <a:pt x="268" y="2452"/>
                    <a:pt x="278" y="2450"/>
                  </a:cubicBezTo>
                  <a:lnTo>
                    <a:pt x="336" y="2450"/>
                  </a:lnTo>
                  <a:lnTo>
                    <a:pt x="336" y="1541"/>
                  </a:lnTo>
                  <a:cubicBezTo>
                    <a:pt x="317" y="1053"/>
                    <a:pt x="604" y="603"/>
                    <a:pt x="1063" y="412"/>
                  </a:cubicBezTo>
                  <a:lnTo>
                    <a:pt x="1896" y="86"/>
                  </a:lnTo>
                  <a:lnTo>
                    <a:pt x="18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0425;p84">
              <a:extLst>
                <a:ext uri="{FF2B5EF4-FFF2-40B4-BE49-F238E27FC236}">
                  <a16:creationId xmlns:a16="http://schemas.microsoft.com/office/drawing/2014/main" id="{878F9C16-7623-79E8-05F8-51168D8DCB76}"/>
                </a:ext>
              </a:extLst>
            </p:cNvPr>
            <p:cNvSpPr/>
            <p:nvPr/>
          </p:nvSpPr>
          <p:spPr>
            <a:xfrm>
              <a:off x="2366122" y="2432819"/>
              <a:ext cx="77414" cy="54831"/>
            </a:xfrm>
            <a:custGeom>
              <a:avLst/>
              <a:gdLst/>
              <a:ahLst/>
              <a:cxnLst/>
              <a:rect l="l" t="t" r="r" b="b"/>
              <a:pathLst>
                <a:path w="2948" h="2088" extrusionOk="0">
                  <a:moveTo>
                    <a:pt x="2603" y="1800"/>
                  </a:moveTo>
                  <a:lnTo>
                    <a:pt x="2594" y="1810"/>
                  </a:lnTo>
                  <a:lnTo>
                    <a:pt x="2594" y="1810"/>
                  </a:lnTo>
                  <a:lnTo>
                    <a:pt x="2594" y="1810"/>
                  </a:lnTo>
                  <a:lnTo>
                    <a:pt x="2565" y="1829"/>
                  </a:lnTo>
                  <a:lnTo>
                    <a:pt x="2565" y="1819"/>
                  </a:lnTo>
                  <a:lnTo>
                    <a:pt x="2603" y="1800"/>
                  </a:lnTo>
                  <a:close/>
                  <a:moveTo>
                    <a:pt x="1417" y="1"/>
                  </a:moveTo>
                  <a:cubicBezTo>
                    <a:pt x="641" y="1"/>
                    <a:pt x="10" y="632"/>
                    <a:pt x="0" y="1417"/>
                  </a:cubicBezTo>
                  <a:lnTo>
                    <a:pt x="0" y="2078"/>
                  </a:lnTo>
                  <a:cubicBezTo>
                    <a:pt x="0" y="2078"/>
                    <a:pt x="326" y="2049"/>
                    <a:pt x="364" y="1896"/>
                  </a:cubicBezTo>
                  <a:cubicBezTo>
                    <a:pt x="373" y="1877"/>
                    <a:pt x="393" y="1857"/>
                    <a:pt x="393" y="1838"/>
                  </a:cubicBezTo>
                  <a:cubicBezTo>
                    <a:pt x="574" y="1838"/>
                    <a:pt x="1436" y="1829"/>
                    <a:pt x="1924" y="1245"/>
                  </a:cubicBezTo>
                  <a:cubicBezTo>
                    <a:pt x="2029" y="1532"/>
                    <a:pt x="2259" y="1752"/>
                    <a:pt x="2555" y="1838"/>
                  </a:cubicBezTo>
                  <a:cubicBezTo>
                    <a:pt x="2565" y="1857"/>
                    <a:pt x="2575" y="1877"/>
                    <a:pt x="2584" y="1896"/>
                  </a:cubicBezTo>
                  <a:cubicBezTo>
                    <a:pt x="2632" y="2049"/>
                    <a:pt x="2948" y="2087"/>
                    <a:pt x="2948" y="2087"/>
                  </a:cubicBezTo>
                  <a:lnTo>
                    <a:pt x="2948" y="1417"/>
                  </a:lnTo>
                  <a:cubicBezTo>
                    <a:pt x="2948" y="642"/>
                    <a:pt x="2316" y="1"/>
                    <a:pt x="1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0426;p84">
              <a:extLst>
                <a:ext uri="{FF2B5EF4-FFF2-40B4-BE49-F238E27FC236}">
                  <a16:creationId xmlns:a16="http://schemas.microsoft.com/office/drawing/2014/main" id="{F9CECCB7-4971-EAEB-5C0B-CA3E80AA06F0}"/>
                </a:ext>
              </a:extLst>
            </p:cNvPr>
            <p:cNvSpPr/>
            <p:nvPr/>
          </p:nvSpPr>
          <p:spPr>
            <a:xfrm>
              <a:off x="2366358" y="2433082"/>
              <a:ext cx="41990" cy="54568"/>
            </a:xfrm>
            <a:custGeom>
              <a:avLst/>
              <a:gdLst/>
              <a:ahLst/>
              <a:cxnLst/>
              <a:rect l="l" t="t" r="r" b="b"/>
              <a:pathLst>
                <a:path w="1599" h="2078" extrusionOk="0">
                  <a:moveTo>
                    <a:pt x="1417" y="0"/>
                  </a:moveTo>
                  <a:cubicBezTo>
                    <a:pt x="632" y="0"/>
                    <a:pt x="1" y="632"/>
                    <a:pt x="1" y="1407"/>
                  </a:cubicBezTo>
                  <a:lnTo>
                    <a:pt x="1" y="2077"/>
                  </a:lnTo>
                  <a:cubicBezTo>
                    <a:pt x="87" y="2068"/>
                    <a:pt x="173" y="2048"/>
                    <a:pt x="250" y="2010"/>
                  </a:cubicBezTo>
                  <a:lnTo>
                    <a:pt x="250" y="1780"/>
                  </a:lnTo>
                  <a:lnTo>
                    <a:pt x="250" y="1771"/>
                  </a:lnTo>
                  <a:lnTo>
                    <a:pt x="250" y="1407"/>
                  </a:lnTo>
                  <a:cubicBezTo>
                    <a:pt x="250" y="651"/>
                    <a:pt x="843" y="29"/>
                    <a:pt x="15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0427;p84">
              <a:extLst>
                <a:ext uri="{FF2B5EF4-FFF2-40B4-BE49-F238E27FC236}">
                  <a16:creationId xmlns:a16="http://schemas.microsoft.com/office/drawing/2014/main" id="{2C469F94-41B6-0A97-9F53-9F76593F1CD4}"/>
                </a:ext>
              </a:extLst>
            </p:cNvPr>
            <p:cNvSpPr/>
            <p:nvPr/>
          </p:nvSpPr>
          <p:spPr>
            <a:xfrm>
              <a:off x="2433216" y="2481847"/>
              <a:ext cx="16859" cy="22610"/>
            </a:xfrm>
            <a:custGeom>
              <a:avLst/>
              <a:gdLst/>
              <a:ahLst/>
              <a:cxnLst/>
              <a:rect l="l" t="t" r="r" b="b"/>
              <a:pathLst>
                <a:path w="642" h="861" extrusionOk="0">
                  <a:moveTo>
                    <a:pt x="174" y="0"/>
                  </a:moveTo>
                  <a:cubicBezTo>
                    <a:pt x="81" y="0"/>
                    <a:pt x="0" y="78"/>
                    <a:pt x="0" y="182"/>
                  </a:cubicBezTo>
                  <a:lnTo>
                    <a:pt x="0" y="689"/>
                  </a:lnTo>
                  <a:cubicBezTo>
                    <a:pt x="0" y="785"/>
                    <a:pt x="81" y="861"/>
                    <a:pt x="174" y="861"/>
                  </a:cubicBezTo>
                  <a:cubicBezTo>
                    <a:pt x="192" y="861"/>
                    <a:pt x="211" y="858"/>
                    <a:pt x="230" y="852"/>
                  </a:cubicBezTo>
                  <a:cubicBezTo>
                    <a:pt x="268" y="842"/>
                    <a:pt x="297" y="833"/>
                    <a:pt x="326" y="813"/>
                  </a:cubicBezTo>
                  <a:cubicBezTo>
                    <a:pt x="364" y="775"/>
                    <a:pt x="393" y="746"/>
                    <a:pt x="431" y="727"/>
                  </a:cubicBezTo>
                  <a:cubicBezTo>
                    <a:pt x="642" y="488"/>
                    <a:pt x="536" y="105"/>
                    <a:pt x="230" y="10"/>
                  </a:cubicBezTo>
                  <a:cubicBezTo>
                    <a:pt x="211" y="3"/>
                    <a:pt x="193" y="0"/>
                    <a:pt x="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0428;p84">
              <a:extLst>
                <a:ext uri="{FF2B5EF4-FFF2-40B4-BE49-F238E27FC236}">
                  <a16:creationId xmlns:a16="http://schemas.microsoft.com/office/drawing/2014/main" id="{A018DB35-0E62-CE48-E3BE-D2789422BDBF}"/>
                </a:ext>
              </a:extLst>
            </p:cNvPr>
            <p:cNvSpPr/>
            <p:nvPr/>
          </p:nvSpPr>
          <p:spPr>
            <a:xfrm>
              <a:off x="2360082" y="2481821"/>
              <a:ext cx="16859" cy="22636"/>
            </a:xfrm>
            <a:custGeom>
              <a:avLst/>
              <a:gdLst/>
              <a:ahLst/>
              <a:cxnLst/>
              <a:rect l="l" t="t" r="r" b="b"/>
              <a:pathLst>
                <a:path w="642" h="862" extrusionOk="0">
                  <a:moveTo>
                    <a:pt x="473" y="1"/>
                  </a:moveTo>
                  <a:cubicBezTo>
                    <a:pt x="453" y="1"/>
                    <a:pt x="432" y="4"/>
                    <a:pt x="412" y="11"/>
                  </a:cubicBezTo>
                  <a:cubicBezTo>
                    <a:pt x="1" y="135"/>
                    <a:pt x="1" y="728"/>
                    <a:pt x="412" y="853"/>
                  </a:cubicBezTo>
                  <a:cubicBezTo>
                    <a:pt x="431" y="859"/>
                    <a:pt x="450" y="862"/>
                    <a:pt x="468" y="862"/>
                  </a:cubicBezTo>
                  <a:cubicBezTo>
                    <a:pt x="561" y="862"/>
                    <a:pt x="642" y="786"/>
                    <a:pt x="642" y="690"/>
                  </a:cubicBezTo>
                  <a:lnTo>
                    <a:pt x="642" y="173"/>
                  </a:lnTo>
                  <a:cubicBezTo>
                    <a:pt x="642" y="116"/>
                    <a:pt x="613" y="68"/>
                    <a:pt x="575" y="30"/>
                  </a:cubicBezTo>
                  <a:cubicBezTo>
                    <a:pt x="544" y="11"/>
                    <a:pt x="509" y="1"/>
                    <a:pt x="4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0429;p84">
              <a:extLst>
                <a:ext uri="{FF2B5EF4-FFF2-40B4-BE49-F238E27FC236}">
                  <a16:creationId xmlns:a16="http://schemas.microsoft.com/office/drawing/2014/main" id="{BE37E519-FD5E-3B92-B928-B3A573DEFA67}"/>
                </a:ext>
              </a:extLst>
            </p:cNvPr>
            <p:cNvSpPr/>
            <p:nvPr/>
          </p:nvSpPr>
          <p:spPr>
            <a:xfrm>
              <a:off x="2390754" y="2521657"/>
              <a:ext cx="28413" cy="32326"/>
            </a:xfrm>
            <a:custGeom>
              <a:avLst/>
              <a:gdLst/>
              <a:ahLst/>
              <a:cxnLst/>
              <a:rect l="l" t="t" r="r" b="b"/>
              <a:pathLst>
                <a:path w="1082" h="1231" extrusionOk="0">
                  <a:moveTo>
                    <a:pt x="179" y="0"/>
                  </a:moveTo>
                  <a:cubicBezTo>
                    <a:pt x="89" y="0"/>
                    <a:pt x="10" y="78"/>
                    <a:pt x="10" y="178"/>
                  </a:cubicBezTo>
                  <a:lnTo>
                    <a:pt x="10" y="695"/>
                  </a:lnTo>
                  <a:cubicBezTo>
                    <a:pt x="0" y="752"/>
                    <a:pt x="19" y="800"/>
                    <a:pt x="58" y="838"/>
                  </a:cubicBezTo>
                  <a:lnTo>
                    <a:pt x="421" y="1183"/>
                  </a:lnTo>
                  <a:cubicBezTo>
                    <a:pt x="450" y="1221"/>
                    <a:pt x="488" y="1231"/>
                    <a:pt x="536" y="1231"/>
                  </a:cubicBezTo>
                  <a:cubicBezTo>
                    <a:pt x="584" y="1231"/>
                    <a:pt x="632" y="1212"/>
                    <a:pt x="660" y="1183"/>
                  </a:cubicBezTo>
                  <a:lnTo>
                    <a:pt x="1034" y="800"/>
                  </a:lnTo>
                  <a:cubicBezTo>
                    <a:pt x="1062" y="762"/>
                    <a:pt x="1082" y="723"/>
                    <a:pt x="1082" y="676"/>
                  </a:cubicBezTo>
                  <a:lnTo>
                    <a:pt x="1082" y="187"/>
                  </a:lnTo>
                  <a:cubicBezTo>
                    <a:pt x="1082" y="140"/>
                    <a:pt x="1062" y="92"/>
                    <a:pt x="1034" y="54"/>
                  </a:cubicBezTo>
                  <a:cubicBezTo>
                    <a:pt x="995" y="25"/>
                    <a:pt x="948" y="6"/>
                    <a:pt x="900" y="6"/>
                  </a:cubicBezTo>
                  <a:lnTo>
                    <a:pt x="861" y="6"/>
                  </a:lnTo>
                  <a:cubicBezTo>
                    <a:pt x="812" y="20"/>
                    <a:pt x="763" y="29"/>
                    <a:pt x="714" y="29"/>
                  </a:cubicBezTo>
                  <a:cubicBezTo>
                    <a:pt x="696" y="29"/>
                    <a:pt x="678" y="27"/>
                    <a:pt x="660" y="25"/>
                  </a:cubicBezTo>
                  <a:lnTo>
                    <a:pt x="440" y="25"/>
                  </a:lnTo>
                  <a:cubicBezTo>
                    <a:pt x="420" y="27"/>
                    <a:pt x="400" y="29"/>
                    <a:pt x="380" y="29"/>
                  </a:cubicBezTo>
                  <a:cubicBezTo>
                    <a:pt x="327" y="29"/>
                    <a:pt x="276" y="20"/>
                    <a:pt x="220" y="6"/>
                  </a:cubicBezTo>
                  <a:cubicBezTo>
                    <a:pt x="206" y="2"/>
                    <a:pt x="193"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0430;p84">
              <a:extLst>
                <a:ext uri="{FF2B5EF4-FFF2-40B4-BE49-F238E27FC236}">
                  <a16:creationId xmlns:a16="http://schemas.microsoft.com/office/drawing/2014/main" id="{F89D1CB2-6A23-646B-174C-770A49815A6A}"/>
                </a:ext>
              </a:extLst>
            </p:cNvPr>
            <p:cNvSpPr/>
            <p:nvPr/>
          </p:nvSpPr>
          <p:spPr>
            <a:xfrm>
              <a:off x="2390754" y="2521972"/>
              <a:ext cx="17358" cy="32274"/>
            </a:xfrm>
            <a:custGeom>
              <a:avLst/>
              <a:gdLst/>
              <a:ahLst/>
              <a:cxnLst/>
              <a:rect l="l" t="t" r="r" b="b"/>
              <a:pathLst>
                <a:path w="661" h="1229" extrusionOk="0">
                  <a:moveTo>
                    <a:pt x="178" y="0"/>
                  </a:moveTo>
                  <a:cubicBezTo>
                    <a:pt x="85" y="0"/>
                    <a:pt x="0" y="72"/>
                    <a:pt x="0" y="175"/>
                  </a:cubicBezTo>
                  <a:lnTo>
                    <a:pt x="0" y="692"/>
                  </a:lnTo>
                  <a:cubicBezTo>
                    <a:pt x="0" y="750"/>
                    <a:pt x="19" y="798"/>
                    <a:pt x="58" y="836"/>
                  </a:cubicBezTo>
                  <a:lnTo>
                    <a:pt x="421" y="1180"/>
                  </a:lnTo>
                  <a:cubicBezTo>
                    <a:pt x="450" y="1209"/>
                    <a:pt x="488" y="1228"/>
                    <a:pt x="536" y="1228"/>
                  </a:cubicBezTo>
                  <a:cubicBezTo>
                    <a:pt x="584" y="1228"/>
                    <a:pt x="632" y="1209"/>
                    <a:pt x="660" y="1180"/>
                  </a:cubicBezTo>
                  <a:cubicBezTo>
                    <a:pt x="632" y="1171"/>
                    <a:pt x="603" y="1152"/>
                    <a:pt x="574" y="1123"/>
                  </a:cubicBezTo>
                  <a:lnTo>
                    <a:pt x="220" y="778"/>
                  </a:lnTo>
                  <a:cubicBezTo>
                    <a:pt x="182" y="740"/>
                    <a:pt x="163" y="692"/>
                    <a:pt x="163" y="635"/>
                  </a:cubicBezTo>
                  <a:lnTo>
                    <a:pt x="163" y="118"/>
                  </a:lnTo>
                  <a:cubicBezTo>
                    <a:pt x="163" y="70"/>
                    <a:pt x="182" y="32"/>
                    <a:pt x="211" y="3"/>
                  </a:cubicBezTo>
                  <a:cubicBezTo>
                    <a:pt x="200" y="1"/>
                    <a:pt x="189" y="0"/>
                    <a:pt x="1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0431;p84">
              <a:extLst>
                <a:ext uri="{FF2B5EF4-FFF2-40B4-BE49-F238E27FC236}">
                  <a16:creationId xmlns:a16="http://schemas.microsoft.com/office/drawing/2014/main" id="{1EDE1EEB-3734-3B07-CE7B-18E2F48DC19F}"/>
                </a:ext>
              </a:extLst>
            </p:cNvPr>
            <p:cNvSpPr/>
            <p:nvPr/>
          </p:nvSpPr>
          <p:spPr>
            <a:xfrm>
              <a:off x="2374657" y="2464804"/>
              <a:ext cx="60844" cy="65309"/>
            </a:xfrm>
            <a:custGeom>
              <a:avLst/>
              <a:gdLst/>
              <a:ahLst/>
              <a:cxnLst/>
              <a:rect l="l" t="t" r="r" b="b"/>
              <a:pathLst>
                <a:path w="2317" h="2487" extrusionOk="0">
                  <a:moveTo>
                    <a:pt x="1601" y="1"/>
                  </a:moveTo>
                  <a:cubicBezTo>
                    <a:pt x="1586" y="1"/>
                    <a:pt x="1572" y="6"/>
                    <a:pt x="1561" y="17"/>
                  </a:cubicBezTo>
                  <a:cubicBezTo>
                    <a:pt x="1312" y="199"/>
                    <a:pt x="1025" y="343"/>
                    <a:pt x="728" y="429"/>
                  </a:cubicBezTo>
                  <a:cubicBezTo>
                    <a:pt x="632" y="458"/>
                    <a:pt x="537" y="477"/>
                    <a:pt x="441" y="496"/>
                  </a:cubicBezTo>
                  <a:cubicBezTo>
                    <a:pt x="355" y="515"/>
                    <a:pt x="259" y="525"/>
                    <a:pt x="163" y="525"/>
                  </a:cubicBezTo>
                  <a:cubicBezTo>
                    <a:pt x="68" y="534"/>
                    <a:pt x="1" y="611"/>
                    <a:pt x="1" y="706"/>
                  </a:cubicBezTo>
                  <a:lnTo>
                    <a:pt x="1" y="1434"/>
                  </a:lnTo>
                  <a:cubicBezTo>
                    <a:pt x="1" y="2018"/>
                    <a:pt x="470" y="2486"/>
                    <a:pt x="1053" y="2486"/>
                  </a:cubicBezTo>
                  <a:lnTo>
                    <a:pt x="1264" y="2486"/>
                  </a:lnTo>
                  <a:cubicBezTo>
                    <a:pt x="1848" y="2486"/>
                    <a:pt x="2317" y="2018"/>
                    <a:pt x="2317" y="1434"/>
                  </a:cubicBezTo>
                  <a:lnTo>
                    <a:pt x="2317" y="678"/>
                  </a:lnTo>
                  <a:cubicBezTo>
                    <a:pt x="2317" y="601"/>
                    <a:pt x="2269" y="534"/>
                    <a:pt x="2202" y="505"/>
                  </a:cubicBezTo>
                  <a:cubicBezTo>
                    <a:pt x="2183" y="505"/>
                    <a:pt x="2163" y="496"/>
                    <a:pt x="2144" y="486"/>
                  </a:cubicBezTo>
                  <a:cubicBezTo>
                    <a:pt x="1934" y="400"/>
                    <a:pt x="1762" y="247"/>
                    <a:pt x="1666" y="56"/>
                  </a:cubicBezTo>
                  <a:lnTo>
                    <a:pt x="1656" y="36"/>
                  </a:lnTo>
                  <a:cubicBezTo>
                    <a:pt x="1645" y="13"/>
                    <a:pt x="1623" y="1"/>
                    <a:pt x="16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0432;p84">
              <a:extLst>
                <a:ext uri="{FF2B5EF4-FFF2-40B4-BE49-F238E27FC236}">
                  <a16:creationId xmlns:a16="http://schemas.microsoft.com/office/drawing/2014/main" id="{6F37ED06-34BC-0585-9B9B-50BBCBAC011B}"/>
                </a:ext>
              </a:extLst>
            </p:cNvPr>
            <p:cNvSpPr/>
            <p:nvPr/>
          </p:nvSpPr>
          <p:spPr>
            <a:xfrm>
              <a:off x="2374657" y="2464620"/>
              <a:ext cx="44248" cy="65230"/>
            </a:xfrm>
            <a:custGeom>
              <a:avLst/>
              <a:gdLst/>
              <a:ahLst/>
              <a:cxnLst/>
              <a:rect l="l" t="t" r="r" b="b"/>
              <a:pathLst>
                <a:path w="1685" h="2484" extrusionOk="0">
                  <a:moveTo>
                    <a:pt x="1605" y="1"/>
                  </a:moveTo>
                  <a:cubicBezTo>
                    <a:pt x="1592" y="1"/>
                    <a:pt x="1580" y="5"/>
                    <a:pt x="1570" y="15"/>
                  </a:cubicBezTo>
                  <a:cubicBezTo>
                    <a:pt x="1312" y="206"/>
                    <a:pt x="1034" y="340"/>
                    <a:pt x="728" y="426"/>
                  </a:cubicBezTo>
                  <a:cubicBezTo>
                    <a:pt x="632" y="455"/>
                    <a:pt x="546" y="474"/>
                    <a:pt x="450" y="493"/>
                  </a:cubicBezTo>
                  <a:cubicBezTo>
                    <a:pt x="355" y="512"/>
                    <a:pt x="259" y="522"/>
                    <a:pt x="173" y="532"/>
                  </a:cubicBezTo>
                  <a:cubicBezTo>
                    <a:pt x="77" y="532"/>
                    <a:pt x="1" y="618"/>
                    <a:pt x="1" y="704"/>
                  </a:cubicBezTo>
                  <a:lnTo>
                    <a:pt x="1" y="1431"/>
                  </a:lnTo>
                  <a:cubicBezTo>
                    <a:pt x="1" y="2015"/>
                    <a:pt x="470" y="2484"/>
                    <a:pt x="1053" y="2484"/>
                  </a:cubicBezTo>
                  <a:lnTo>
                    <a:pt x="1264" y="2484"/>
                  </a:lnTo>
                  <a:cubicBezTo>
                    <a:pt x="690" y="2484"/>
                    <a:pt x="221" y="2015"/>
                    <a:pt x="211" y="1441"/>
                  </a:cubicBezTo>
                  <a:lnTo>
                    <a:pt x="211" y="713"/>
                  </a:lnTo>
                  <a:cubicBezTo>
                    <a:pt x="211" y="618"/>
                    <a:pt x="288" y="541"/>
                    <a:pt x="383" y="532"/>
                  </a:cubicBezTo>
                  <a:cubicBezTo>
                    <a:pt x="470" y="522"/>
                    <a:pt x="565" y="512"/>
                    <a:pt x="661" y="493"/>
                  </a:cubicBezTo>
                  <a:cubicBezTo>
                    <a:pt x="757" y="474"/>
                    <a:pt x="852" y="455"/>
                    <a:pt x="938" y="426"/>
                  </a:cubicBezTo>
                  <a:cubicBezTo>
                    <a:pt x="1206" y="350"/>
                    <a:pt x="1455" y="235"/>
                    <a:pt x="1685" y="82"/>
                  </a:cubicBezTo>
                  <a:lnTo>
                    <a:pt x="1666" y="53"/>
                  </a:lnTo>
                  <a:lnTo>
                    <a:pt x="1656" y="34"/>
                  </a:lnTo>
                  <a:cubicBezTo>
                    <a:pt x="1650" y="15"/>
                    <a:pt x="1628" y="1"/>
                    <a:pt x="16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0433;p84">
              <a:extLst>
                <a:ext uri="{FF2B5EF4-FFF2-40B4-BE49-F238E27FC236}">
                  <a16:creationId xmlns:a16="http://schemas.microsoft.com/office/drawing/2014/main" id="{71527F97-BDDE-2A14-F90B-F71F64585CCC}"/>
                </a:ext>
              </a:extLst>
            </p:cNvPr>
            <p:cNvSpPr/>
            <p:nvPr/>
          </p:nvSpPr>
          <p:spPr>
            <a:xfrm>
              <a:off x="2216072" y="2719579"/>
              <a:ext cx="122424" cy="64888"/>
            </a:xfrm>
            <a:custGeom>
              <a:avLst/>
              <a:gdLst/>
              <a:ahLst/>
              <a:cxnLst/>
              <a:rect l="l" t="t" r="r" b="b"/>
              <a:pathLst>
                <a:path w="4662" h="2471" extrusionOk="0">
                  <a:moveTo>
                    <a:pt x="1771" y="0"/>
                  </a:moveTo>
                  <a:lnTo>
                    <a:pt x="709" y="431"/>
                  </a:lnTo>
                  <a:cubicBezTo>
                    <a:pt x="604" y="469"/>
                    <a:pt x="508" y="527"/>
                    <a:pt x="422" y="594"/>
                  </a:cubicBezTo>
                  <a:lnTo>
                    <a:pt x="403" y="613"/>
                  </a:lnTo>
                  <a:lnTo>
                    <a:pt x="384" y="632"/>
                  </a:lnTo>
                  <a:lnTo>
                    <a:pt x="374" y="642"/>
                  </a:lnTo>
                  <a:lnTo>
                    <a:pt x="345" y="661"/>
                  </a:lnTo>
                  <a:cubicBezTo>
                    <a:pt x="154" y="852"/>
                    <a:pt x="39" y="1091"/>
                    <a:pt x="1" y="1359"/>
                  </a:cubicBezTo>
                  <a:lnTo>
                    <a:pt x="1" y="1407"/>
                  </a:lnTo>
                  <a:lnTo>
                    <a:pt x="1" y="1417"/>
                  </a:lnTo>
                  <a:lnTo>
                    <a:pt x="1" y="1455"/>
                  </a:lnTo>
                  <a:lnTo>
                    <a:pt x="1" y="1484"/>
                  </a:lnTo>
                  <a:lnTo>
                    <a:pt x="1" y="1493"/>
                  </a:lnTo>
                  <a:lnTo>
                    <a:pt x="1" y="1551"/>
                  </a:lnTo>
                  <a:lnTo>
                    <a:pt x="1" y="1714"/>
                  </a:lnTo>
                  <a:lnTo>
                    <a:pt x="1" y="2249"/>
                  </a:lnTo>
                  <a:cubicBezTo>
                    <a:pt x="1" y="2377"/>
                    <a:pt x="114" y="2470"/>
                    <a:pt x="241" y="2470"/>
                  </a:cubicBezTo>
                  <a:cubicBezTo>
                    <a:pt x="247" y="2470"/>
                    <a:pt x="253" y="2470"/>
                    <a:pt x="259" y="2470"/>
                  </a:cubicBezTo>
                  <a:lnTo>
                    <a:pt x="4403" y="2470"/>
                  </a:lnTo>
                  <a:cubicBezTo>
                    <a:pt x="4409" y="2470"/>
                    <a:pt x="4415" y="2470"/>
                    <a:pt x="4421" y="2470"/>
                  </a:cubicBezTo>
                  <a:cubicBezTo>
                    <a:pt x="4547" y="2470"/>
                    <a:pt x="4652" y="2377"/>
                    <a:pt x="4661" y="2249"/>
                  </a:cubicBezTo>
                  <a:lnTo>
                    <a:pt x="4661" y="1733"/>
                  </a:lnTo>
                  <a:lnTo>
                    <a:pt x="4661" y="1560"/>
                  </a:lnTo>
                  <a:lnTo>
                    <a:pt x="4642" y="1560"/>
                  </a:lnTo>
                  <a:lnTo>
                    <a:pt x="4642" y="1503"/>
                  </a:lnTo>
                  <a:lnTo>
                    <a:pt x="4642" y="1493"/>
                  </a:lnTo>
                  <a:lnTo>
                    <a:pt x="4642" y="1465"/>
                  </a:lnTo>
                  <a:lnTo>
                    <a:pt x="4642" y="1436"/>
                  </a:lnTo>
                  <a:lnTo>
                    <a:pt x="4642" y="1417"/>
                  </a:lnTo>
                  <a:lnTo>
                    <a:pt x="4642" y="1369"/>
                  </a:lnTo>
                  <a:cubicBezTo>
                    <a:pt x="4604" y="1111"/>
                    <a:pt x="4489" y="862"/>
                    <a:pt x="4298" y="670"/>
                  </a:cubicBezTo>
                  <a:lnTo>
                    <a:pt x="4269" y="651"/>
                  </a:lnTo>
                  <a:lnTo>
                    <a:pt x="4260" y="642"/>
                  </a:lnTo>
                  <a:lnTo>
                    <a:pt x="4240" y="623"/>
                  </a:lnTo>
                  <a:lnTo>
                    <a:pt x="4221" y="603"/>
                  </a:lnTo>
                  <a:cubicBezTo>
                    <a:pt x="4135" y="536"/>
                    <a:pt x="4030" y="479"/>
                    <a:pt x="3934" y="441"/>
                  </a:cubicBezTo>
                  <a:lnTo>
                    <a:pt x="2872" y="10"/>
                  </a:lnTo>
                  <a:lnTo>
                    <a:pt x="2604" y="288"/>
                  </a:lnTo>
                  <a:lnTo>
                    <a:pt x="2336" y="556"/>
                  </a:lnTo>
                  <a:lnTo>
                    <a:pt x="2039" y="278"/>
                  </a:lnTo>
                  <a:lnTo>
                    <a:pt x="177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0434;p84">
              <a:extLst>
                <a:ext uri="{FF2B5EF4-FFF2-40B4-BE49-F238E27FC236}">
                  <a16:creationId xmlns:a16="http://schemas.microsoft.com/office/drawing/2014/main" id="{DA0C168C-AEBC-7249-2B9F-ACB0D3A2F6FC}"/>
                </a:ext>
              </a:extLst>
            </p:cNvPr>
            <p:cNvSpPr/>
            <p:nvPr/>
          </p:nvSpPr>
          <p:spPr>
            <a:xfrm>
              <a:off x="2215075" y="2720078"/>
              <a:ext cx="50025" cy="64390"/>
            </a:xfrm>
            <a:custGeom>
              <a:avLst/>
              <a:gdLst/>
              <a:ahLst/>
              <a:cxnLst/>
              <a:rect l="l" t="t" r="r" b="b"/>
              <a:pathLst>
                <a:path w="1905" h="2452" extrusionOk="0">
                  <a:moveTo>
                    <a:pt x="1809" y="1"/>
                  </a:moveTo>
                  <a:lnTo>
                    <a:pt x="756" y="412"/>
                  </a:lnTo>
                  <a:cubicBezTo>
                    <a:pt x="297" y="594"/>
                    <a:pt x="0" y="1044"/>
                    <a:pt x="29" y="1541"/>
                  </a:cubicBezTo>
                  <a:lnTo>
                    <a:pt x="29" y="2230"/>
                  </a:lnTo>
                  <a:cubicBezTo>
                    <a:pt x="29" y="2358"/>
                    <a:pt x="134" y="2451"/>
                    <a:pt x="260" y="2451"/>
                  </a:cubicBezTo>
                  <a:cubicBezTo>
                    <a:pt x="266" y="2451"/>
                    <a:pt x="272" y="2451"/>
                    <a:pt x="278" y="2451"/>
                  </a:cubicBezTo>
                  <a:lnTo>
                    <a:pt x="335" y="2451"/>
                  </a:lnTo>
                  <a:lnTo>
                    <a:pt x="335" y="1541"/>
                  </a:lnTo>
                  <a:cubicBezTo>
                    <a:pt x="316" y="1053"/>
                    <a:pt x="603" y="594"/>
                    <a:pt x="1063" y="412"/>
                  </a:cubicBezTo>
                  <a:lnTo>
                    <a:pt x="1905" y="87"/>
                  </a:lnTo>
                  <a:lnTo>
                    <a:pt x="180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0435;p84">
              <a:extLst>
                <a:ext uri="{FF2B5EF4-FFF2-40B4-BE49-F238E27FC236}">
                  <a16:creationId xmlns:a16="http://schemas.microsoft.com/office/drawing/2014/main" id="{79516EB9-26E4-4FA9-1194-4E2191951E53}"/>
                </a:ext>
              </a:extLst>
            </p:cNvPr>
            <p:cNvSpPr/>
            <p:nvPr/>
          </p:nvSpPr>
          <p:spPr>
            <a:xfrm>
              <a:off x="2237947" y="2618294"/>
              <a:ext cx="77178" cy="54805"/>
            </a:xfrm>
            <a:custGeom>
              <a:avLst/>
              <a:gdLst/>
              <a:ahLst/>
              <a:cxnLst/>
              <a:rect l="l" t="t" r="r" b="b"/>
              <a:pathLst>
                <a:path w="2939" h="2087" extrusionOk="0">
                  <a:moveTo>
                    <a:pt x="2594" y="1800"/>
                  </a:moveTo>
                  <a:lnTo>
                    <a:pt x="2584" y="1809"/>
                  </a:lnTo>
                  <a:lnTo>
                    <a:pt x="2556" y="1829"/>
                  </a:lnTo>
                  <a:lnTo>
                    <a:pt x="2594" y="1800"/>
                  </a:lnTo>
                  <a:close/>
                  <a:moveTo>
                    <a:pt x="2594" y="1800"/>
                  </a:moveTo>
                  <a:lnTo>
                    <a:pt x="2584" y="1819"/>
                  </a:lnTo>
                  <a:lnTo>
                    <a:pt x="2579" y="1830"/>
                  </a:lnTo>
                  <a:lnTo>
                    <a:pt x="2594" y="1800"/>
                  </a:lnTo>
                  <a:close/>
                  <a:moveTo>
                    <a:pt x="1417" y="1"/>
                  </a:moveTo>
                  <a:cubicBezTo>
                    <a:pt x="632" y="1"/>
                    <a:pt x="0" y="632"/>
                    <a:pt x="0" y="1417"/>
                  </a:cubicBezTo>
                  <a:lnTo>
                    <a:pt x="0" y="2087"/>
                  </a:lnTo>
                  <a:cubicBezTo>
                    <a:pt x="0" y="2087"/>
                    <a:pt x="316" y="2049"/>
                    <a:pt x="354" y="1896"/>
                  </a:cubicBezTo>
                  <a:cubicBezTo>
                    <a:pt x="374" y="1876"/>
                    <a:pt x="383" y="1867"/>
                    <a:pt x="393" y="1848"/>
                  </a:cubicBezTo>
                  <a:cubicBezTo>
                    <a:pt x="575" y="1848"/>
                    <a:pt x="1426" y="1829"/>
                    <a:pt x="1914" y="1245"/>
                  </a:cubicBezTo>
                  <a:cubicBezTo>
                    <a:pt x="2020" y="1532"/>
                    <a:pt x="2249" y="1762"/>
                    <a:pt x="2546" y="1848"/>
                  </a:cubicBezTo>
                  <a:cubicBezTo>
                    <a:pt x="2556" y="1867"/>
                    <a:pt x="2565" y="1886"/>
                    <a:pt x="2584" y="1896"/>
                  </a:cubicBezTo>
                  <a:cubicBezTo>
                    <a:pt x="2623" y="2058"/>
                    <a:pt x="2938" y="2087"/>
                    <a:pt x="2938" y="2087"/>
                  </a:cubicBezTo>
                  <a:lnTo>
                    <a:pt x="2938" y="1417"/>
                  </a:lnTo>
                  <a:cubicBezTo>
                    <a:pt x="2938" y="642"/>
                    <a:pt x="2316" y="10"/>
                    <a:pt x="15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0436;p84">
              <a:extLst>
                <a:ext uri="{FF2B5EF4-FFF2-40B4-BE49-F238E27FC236}">
                  <a16:creationId xmlns:a16="http://schemas.microsoft.com/office/drawing/2014/main" id="{80630020-804C-36C7-543E-FDCEEEA9CAF9}"/>
                </a:ext>
              </a:extLst>
            </p:cNvPr>
            <p:cNvSpPr/>
            <p:nvPr/>
          </p:nvSpPr>
          <p:spPr>
            <a:xfrm>
              <a:off x="2237947" y="2618294"/>
              <a:ext cx="41990" cy="54805"/>
            </a:xfrm>
            <a:custGeom>
              <a:avLst/>
              <a:gdLst/>
              <a:ahLst/>
              <a:cxnLst/>
              <a:rect l="l" t="t" r="r" b="b"/>
              <a:pathLst>
                <a:path w="1599" h="2087" extrusionOk="0">
                  <a:moveTo>
                    <a:pt x="1417" y="1"/>
                  </a:moveTo>
                  <a:cubicBezTo>
                    <a:pt x="642" y="1"/>
                    <a:pt x="0" y="632"/>
                    <a:pt x="0" y="1417"/>
                  </a:cubicBezTo>
                  <a:lnTo>
                    <a:pt x="0" y="2087"/>
                  </a:lnTo>
                  <a:cubicBezTo>
                    <a:pt x="86" y="2077"/>
                    <a:pt x="173" y="2049"/>
                    <a:pt x="249" y="2010"/>
                  </a:cubicBezTo>
                  <a:lnTo>
                    <a:pt x="249" y="1781"/>
                  </a:lnTo>
                  <a:lnTo>
                    <a:pt x="249" y="1417"/>
                  </a:lnTo>
                  <a:cubicBezTo>
                    <a:pt x="249" y="661"/>
                    <a:pt x="843" y="39"/>
                    <a:pt x="15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0437;p84">
              <a:extLst>
                <a:ext uri="{FF2B5EF4-FFF2-40B4-BE49-F238E27FC236}">
                  <a16:creationId xmlns:a16="http://schemas.microsoft.com/office/drawing/2014/main" id="{195DA0F3-1623-58C0-98A3-50C85F6850D0}"/>
                </a:ext>
              </a:extLst>
            </p:cNvPr>
            <p:cNvSpPr/>
            <p:nvPr/>
          </p:nvSpPr>
          <p:spPr>
            <a:xfrm>
              <a:off x="2304805" y="2667321"/>
              <a:ext cx="16859" cy="22794"/>
            </a:xfrm>
            <a:custGeom>
              <a:avLst/>
              <a:gdLst/>
              <a:ahLst/>
              <a:cxnLst/>
              <a:rect l="l" t="t" r="r" b="b"/>
              <a:pathLst>
                <a:path w="642" h="868" extrusionOk="0">
                  <a:moveTo>
                    <a:pt x="174" y="0"/>
                  </a:moveTo>
                  <a:cubicBezTo>
                    <a:pt x="80" y="0"/>
                    <a:pt x="0" y="78"/>
                    <a:pt x="0" y="182"/>
                  </a:cubicBezTo>
                  <a:lnTo>
                    <a:pt x="0" y="689"/>
                  </a:lnTo>
                  <a:cubicBezTo>
                    <a:pt x="0" y="796"/>
                    <a:pt x="85" y="867"/>
                    <a:pt x="181" y="867"/>
                  </a:cubicBezTo>
                  <a:cubicBezTo>
                    <a:pt x="197" y="867"/>
                    <a:pt x="213" y="865"/>
                    <a:pt x="230" y="861"/>
                  </a:cubicBezTo>
                  <a:cubicBezTo>
                    <a:pt x="268" y="852"/>
                    <a:pt x="297" y="832"/>
                    <a:pt x="335" y="813"/>
                  </a:cubicBezTo>
                  <a:cubicBezTo>
                    <a:pt x="364" y="785"/>
                    <a:pt x="392" y="756"/>
                    <a:pt x="431" y="727"/>
                  </a:cubicBezTo>
                  <a:cubicBezTo>
                    <a:pt x="641" y="488"/>
                    <a:pt x="536" y="105"/>
                    <a:pt x="230" y="9"/>
                  </a:cubicBezTo>
                  <a:cubicBezTo>
                    <a:pt x="211" y="3"/>
                    <a:pt x="192" y="0"/>
                    <a:pt x="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0438;p84">
              <a:extLst>
                <a:ext uri="{FF2B5EF4-FFF2-40B4-BE49-F238E27FC236}">
                  <a16:creationId xmlns:a16="http://schemas.microsoft.com/office/drawing/2014/main" id="{91FD0CB4-29A4-BBA5-FB05-19D604A6CBFC}"/>
                </a:ext>
              </a:extLst>
            </p:cNvPr>
            <p:cNvSpPr/>
            <p:nvPr/>
          </p:nvSpPr>
          <p:spPr>
            <a:xfrm>
              <a:off x="2231671" y="2667295"/>
              <a:ext cx="17095" cy="22899"/>
            </a:xfrm>
            <a:custGeom>
              <a:avLst/>
              <a:gdLst/>
              <a:ahLst/>
              <a:cxnLst/>
              <a:rect l="l" t="t" r="r" b="b"/>
              <a:pathLst>
                <a:path w="651" h="872" extrusionOk="0">
                  <a:moveTo>
                    <a:pt x="472" y="1"/>
                  </a:moveTo>
                  <a:cubicBezTo>
                    <a:pt x="454" y="1"/>
                    <a:pt x="437" y="4"/>
                    <a:pt x="421" y="10"/>
                  </a:cubicBezTo>
                  <a:cubicBezTo>
                    <a:pt x="0" y="144"/>
                    <a:pt x="0" y="728"/>
                    <a:pt x="421" y="862"/>
                  </a:cubicBezTo>
                  <a:cubicBezTo>
                    <a:pt x="440" y="868"/>
                    <a:pt x="459" y="871"/>
                    <a:pt x="477" y="871"/>
                  </a:cubicBezTo>
                  <a:cubicBezTo>
                    <a:pt x="570" y="871"/>
                    <a:pt x="651" y="794"/>
                    <a:pt x="651" y="690"/>
                  </a:cubicBezTo>
                  <a:lnTo>
                    <a:pt x="651" y="183"/>
                  </a:lnTo>
                  <a:cubicBezTo>
                    <a:pt x="651" y="125"/>
                    <a:pt x="622" y="68"/>
                    <a:pt x="574" y="39"/>
                  </a:cubicBezTo>
                  <a:cubicBezTo>
                    <a:pt x="542" y="14"/>
                    <a:pt x="506" y="1"/>
                    <a:pt x="4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0439;p84">
              <a:extLst>
                <a:ext uri="{FF2B5EF4-FFF2-40B4-BE49-F238E27FC236}">
                  <a16:creationId xmlns:a16="http://schemas.microsoft.com/office/drawing/2014/main" id="{57BE22BB-F19E-5BB9-B688-E18742AA0EB4}"/>
                </a:ext>
              </a:extLst>
            </p:cNvPr>
            <p:cNvSpPr/>
            <p:nvPr/>
          </p:nvSpPr>
          <p:spPr>
            <a:xfrm>
              <a:off x="2262579" y="2707184"/>
              <a:ext cx="28413" cy="32536"/>
            </a:xfrm>
            <a:custGeom>
              <a:avLst/>
              <a:gdLst/>
              <a:ahLst/>
              <a:cxnLst/>
              <a:rect l="l" t="t" r="r" b="b"/>
              <a:pathLst>
                <a:path w="1082" h="1239" extrusionOk="0">
                  <a:moveTo>
                    <a:pt x="188" y="1"/>
                  </a:moveTo>
                  <a:cubicBezTo>
                    <a:pt x="87" y="1"/>
                    <a:pt x="0" y="80"/>
                    <a:pt x="0" y="176"/>
                  </a:cubicBezTo>
                  <a:lnTo>
                    <a:pt x="0" y="702"/>
                  </a:lnTo>
                  <a:cubicBezTo>
                    <a:pt x="0" y="750"/>
                    <a:pt x="19" y="798"/>
                    <a:pt x="58" y="836"/>
                  </a:cubicBezTo>
                  <a:lnTo>
                    <a:pt x="412" y="1190"/>
                  </a:lnTo>
                  <a:cubicBezTo>
                    <a:pt x="440" y="1219"/>
                    <a:pt x="488" y="1238"/>
                    <a:pt x="536" y="1238"/>
                  </a:cubicBezTo>
                  <a:cubicBezTo>
                    <a:pt x="574" y="1238"/>
                    <a:pt x="622" y="1219"/>
                    <a:pt x="661" y="1181"/>
                  </a:cubicBezTo>
                  <a:lnTo>
                    <a:pt x="1024" y="798"/>
                  </a:lnTo>
                  <a:cubicBezTo>
                    <a:pt x="1063" y="769"/>
                    <a:pt x="1072" y="721"/>
                    <a:pt x="1082" y="683"/>
                  </a:cubicBezTo>
                  <a:lnTo>
                    <a:pt x="1082" y="185"/>
                  </a:lnTo>
                  <a:cubicBezTo>
                    <a:pt x="1082" y="137"/>
                    <a:pt x="1063" y="90"/>
                    <a:pt x="1024" y="61"/>
                  </a:cubicBezTo>
                  <a:cubicBezTo>
                    <a:pt x="996" y="23"/>
                    <a:pt x="948" y="4"/>
                    <a:pt x="900" y="4"/>
                  </a:cubicBezTo>
                  <a:lnTo>
                    <a:pt x="862" y="4"/>
                  </a:lnTo>
                  <a:cubicBezTo>
                    <a:pt x="785" y="23"/>
                    <a:pt x="718" y="32"/>
                    <a:pt x="651" y="32"/>
                  </a:cubicBezTo>
                  <a:lnTo>
                    <a:pt x="431" y="32"/>
                  </a:lnTo>
                  <a:cubicBezTo>
                    <a:pt x="364" y="32"/>
                    <a:pt x="287" y="23"/>
                    <a:pt x="220" y="4"/>
                  </a:cubicBezTo>
                  <a:cubicBezTo>
                    <a:pt x="209" y="2"/>
                    <a:pt x="199"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0440;p84">
              <a:extLst>
                <a:ext uri="{FF2B5EF4-FFF2-40B4-BE49-F238E27FC236}">
                  <a16:creationId xmlns:a16="http://schemas.microsoft.com/office/drawing/2014/main" id="{E80603A1-123F-2669-27BC-52509A1CDCA8}"/>
                </a:ext>
              </a:extLst>
            </p:cNvPr>
            <p:cNvSpPr/>
            <p:nvPr/>
          </p:nvSpPr>
          <p:spPr>
            <a:xfrm>
              <a:off x="2262316" y="2707446"/>
              <a:ext cx="17384" cy="32510"/>
            </a:xfrm>
            <a:custGeom>
              <a:avLst/>
              <a:gdLst/>
              <a:ahLst/>
              <a:cxnLst/>
              <a:rect l="l" t="t" r="r" b="b"/>
              <a:pathLst>
                <a:path w="662" h="1238" extrusionOk="0">
                  <a:moveTo>
                    <a:pt x="182" y="0"/>
                  </a:moveTo>
                  <a:cubicBezTo>
                    <a:pt x="89" y="0"/>
                    <a:pt x="10" y="80"/>
                    <a:pt x="10" y="175"/>
                  </a:cubicBezTo>
                  <a:lnTo>
                    <a:pt x="10" y="702"/>
                  </a:lnTo>
                  <a:cubicBezTo>
                    <a:pt x="1" y="750"/>
                    <a:pt x="20" y="797"/>
                    <a:pt x="58" y="836"/>
                  </a:cubicBezTo>
                  <a:lnTo>
                    <a:pt x="422" y="1180"/>
                  </a:lnTo>
                  <a:cubicBezTo>
                    <a:pt x="450" y="1218"/>
                    <a:pt x="498" y="1238"/>
                    <a:pt x="537" y="1238"/>
                  </a:cubicBezTo>
                  <a:cubicBezTo>
                    <a:pt x="584" y="1238"/>
                    <a:pt x="632" y="1209"/>
                    <a:pt x="661" y="1180"/>
                  </a:cubicBezTo>
                  <a:cubicBezTo>
                    <a:pt x="632" y="1171"/>
                    <a:pt x="604" y="1152"/>
                    <a:pt x="584" y="1132"/>
                  </a:cubicBezTo>
                  <a:lnTo>
                    <a:pt x="221" y="778"/>
                  </a:lnTo>
                  <a:cubicBezTo>
                    <a:pt x="182" y="740"/>
                    <a:pt x="163" y="692"/>
                    <a:pt x="173" y="644"/>
                  </a:cubicBezTo>
                  <a:lnTo>
                    <a:pt x="173" y="118"/>
                  </a:lnTo>
                  <a:cubicBezTo>
                    <a:pt x="173" y="80"/>
                    <a:pt x="182" y="32"/>
                    <a:pt x="211" y="3"/>
                  </a:cubicBezTo>
                  <a:cubicBezTo>
                    <a:pt x="201" y="1"/>
                    <a:pt x="191"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0441;p84">
              <a:extLst>
                <a:ext uri="{FF2B5EF4-FFF2-40B4-BE49-F238E27FC236}">
                  <a16:creationId xmlns:a16="http://schemas.microsoft.com/office/drawing/2014/main" id="{27064D76-DF54-310D-1B29-8D801779BCFD}"/>
                </a:ext>
              </a:extLst>
            </p:cNvPr>
            <p:cNvSpPr/>
            <p:nvPr/>
          </p:nvSpPr>
          <p:spPr>
            <a:xfrm>
              <a:off x="2246245" y="2650357"/>
              <a:ext cx="60844" cy="65230"/>
            </a:xfrm>
            <a:custGeom>
              <a:avLst/>
              <a:gdLst/>
              <a:ahLst/>
              <a:cxnLst/>
              <a:rect l="l" t="t" r="r" b="b"/>
              <a:pathLst>
                <a:path w="2317" h="2484" extrusionOk="0">
                  <a:moveTo>
                    <a:pt x="1598" y="0"/>
                  </a:moveTo>
                  <a:cubicBezTo>
                    <a:pt x="1586" y="0"/>
                    <a:pt x="1573" y="5"/>
                    <a:pt x="1560" y="14"/>
                  </a:cubicBezTo>
                  <a:cubicBezTo>
                    <a:pt x="1311" y="206"/>
                    <a:pt x="1024" y="340"/>
                    <a:pt x="727" y="426"/>
                  </a:cubicBezTo>
                  <a:cubicBezTo>
                    <a:pt x="632" y="454"/>
                    <a:pt x="536" y="474"/>
                    <a:pt x="450" y="493"/>
                  </a:cubicBezTo>
                  <a:cubicBezTo>
                    <a:pt x="354" y="512"/>
                    <a:pt x="259" y="521"/>
                    <a:pt x="163" y="531"/>
                  </a:cubicBezTo>
                  <a:cubicBezTo>
                    <a:pt x="77" y="531"/>
                    <a:pt x="0" y="617"/>
                    <a:pt x="0" y="703"/>
                  </a:cubicBezTo>
                  <a:lnTo>
                    <a:pt x="0" y="1431"/>
                  </a:lnTo>
                  <a:cubicBezTo>
                    <a:pt x="0" y="2014"/>
                    <a:pt x="469" y="2483"/>
                    <a:pt x="1053" y="2483"/>
                  </a:cubicBezTo>
                  <a:lnTo>
                    <a:pt x="1273" y="2483"/>
                  </a:lnTo>
                  <a:cubicBezTo>
                    <a:pt x="1847" y="2483"/>
                    <a:pt x="2316" y="2014"/>
                    <a:pt x="2316" y="1431"/>
                  </a:cubicBezTo>
                  <a:lnTo>
                    <a:pt x="2316" y="675"/>
                  </a:lnTo>
                  <a:cubicBezTo>
                    <a:pt x="2316" y="608"/>
                    <a:pt x="2278" y="541"/>
                    <a:pt x="2211" y="512"/>
                  </a:cubicBezTo>
                  <a:cubicBezTo>
                    <a:pt x="2182" y="502"/>
                    <a:pt x="2163" y="493"/>
                    <a:pt x="2144" y="483"/>
                  </a:cubicBezTo>
                  <a:cubicBezTo>
                    <a:pt x="1933" y="407"/>
                    <a:pt x="1771" y="253"/>
                    <a:pt x="1665" y="52"/>
                  </a:cubicBezTo>
                  <a:lnTo>
                    <a:pt x="1656" y="43"/>
                  </a:lnTo>
                  <a:cubicBezTo>
                    <a:pt x="1643" y="17"/>
                    <a:pt x="1622" y="0"/>
                    <a:pt x="15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0442;p84">
              <a:extLst>
                <a:ext uri="{FF2B5EF4-FFF2-40B4-BE49-F238E27FC236}">
                  <a16:creationId xmlns:a16="http://schemas.microsoft.com/office/drawing/2014/main" id="{0EB90889-8F5A-A688-CBB1-5CA07D5B43A0}"/>
                </a:ext>
              </a:extLst>
            </p:cNvPr>
            <p:cNvSpPr/>
            <p:nvPr/>
          </p:nvSpPr>
          <p:spPr>
            <a:xfrm>
              <a:off x="2246482" y="2650331"/>
              <a:ext cx="44012" cy="65256"/>
            </a:xfrm>
            <a:custGeom>
              <a:avLst/>
              <a:gdLst/>
              <a:ahLst/>
              <a:cxnLst/>
              <a:rect l="l" t="t" r="r" b="b"/>
              <a:pathLst>
                <a:path w="1676" h="2485" extrusionOk="0">
                  <a:moveTo>
                    <a:pt x="1595" y="1"/>
                  </a:moveTo>
                  <a:cubicBezTo>
                    <a:pt x="1583" y="1"/>
                    <a:pt x="1571" y="5"/>
                    <a:pt x="1561" y="15"/>
                  </a:cubicBezTo>
                  <a:cubicBezTo>
                    <a:pt x="1312" y="207"/>
                    <a:pt x="1025" y="341"/>
                    <a:pt x="718" y="427"/>
                  </a:cubicBezTo>
                  <a:cubicBezTo>
                    <a:pt x="632" y="455"/>
                    <a:pt x="537" y="475"/>
                    <a:pt x="441" y="494"/>
                  </a:cubicBezTo>
                  <a:cubicBezTo>
                    <a:pt x="345" y="513"/>
                    <a:pt x="259" y="522"/>
                    <a:pt x="163" y="532"/>
                  </a:cubicBezTo>
                  <a:cubicBezTo>
                    <a:pt x="68" y="532"/>
                    <a:pt x="1" y="609"/>
                    <a:pt x="1" y="704"/>
                  </a:cubicBezTo>
                  <a:lnTo>
                    <a:pt x="1" y="1432"/>
                  </a:lnTo>
                  <a:cubicBezTo>
                    <a:pt x="1" y="2015"/>
                    <a:pt x="470" y="2484"/>
                    <a:pt x="1044" y="2484"/>
                  </a:cubicBezTo>
                  <a:lnTo>
                    <a:pt x="1264" y="2484"/>
                  </a:lnTo>
                  <a:cubicBezTo>
                    <a:pt x="680" y="2484"/>
                    <a:pt x="211" y="2015"/>
                    <a:pt x="211" y="1432"/>
                  </a:cubicBezTo>
                  <a:lnTo>
                    <a:pt x="211" y="704"/>
                  </a:lnTo>
                  <a:cubicBezTo>
                    <a:pt x="211" y="618"/>
                    <a:pt x="278" y="532"/>
                    <a:pt x="374" y="532"/>
                  </a:cubicBezTo>
                  <a:cubicBezTo>
                    <a:pt x="470" y="522"/>
                    <a:pt x="565" y="513"/>
                    <a:pt x="652" y="494"/>
                  </a:cubicBezTo>
                  <a:cubicBezTo>
                    <a:pt x="747" y="475"/>
                    <a:pt x="843" y="455"/>
                    <a:pt x="929" y="427"/>
                  </a:cubicBezTo>
                  <a:cubicBezTo>
                    <a:pt x="1197" y="350"/>
                    <a:pt x="1446" y="235"/>
                    <a:pt x="1676" y="82"/>
                  </a:cubicBezTo>
                  <a:lnTo>
                    <a:pt x="1656" y="53"/>
                  </a:lnTo>
                  <a:lnTo>
                    <a:pt x="1647" y="34"/>
                  </a:lnTo>
                  <a:cubicBezTo>
                    <a:pt x="1641" y="16"/>
                    <a:pt x="1618" y="1"/>
                    <a:pt x="15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5343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7"/>
          <p:cNvSpPr txBox="1">
            <a:spLocks noGrp="1"/>
          </p:cNvSpPr>
          <p:nvPr>
            <p:ph type="title"/>
          </p:nvPr>
        </p:nvSpPr>
        <p:spPr>
          <a:xfrm>
            <a:off x="5489" y="773969"/>
            <a:ext cx="5067180" cy="560312"/>
          </a:xfrm>
          <a:prstGeom prst="rect">
            <a:avLst/>
          </a:prstGeom>
        </p:spPr>
        <p:txBody>
          <a:bodyPr spcFirstLastPara="1" wrap="square" lIns="91425" tIns="91425" rIns="91425" bIns="91425" anchor="ctr" anchorCtr="0">
            <a:noAutofit/>
          </a:bodyPr>
          <a:lstStyle/>
          <a:p>
            <a:r>
              <a:rPr lang="en-US" altLang="zh-CN" sz="2000" b="1" dirty="0" err="1">
                <a:solidFill>
                  <a:srgbClr val="FF0000"/>
                </a:solidFill>
                <a:latin typeface="Times New Roman" panose="02020603050405020304" pitchFamily="18" charset="0"/>
                <a:cs typeface="Times New Roman" panose="02020603050405020304" pitchFamily="18" charset="0"/>
              </a:rPr>
              <a:t>Phong</a:t>
            </a:r>
            <a:r>
              <a:rPr lang="en-US" altLang="zh-CN" sz="2000" b="1" dirty="0">
                <a:solidFill>
                  <a:srgbClr val="FF0000"/>
                </a:solidFill>
                <a:latin typeface="Times New Roman" panose="02020603050405020304" pitchFamily="18" charset="0"/>
                <a:cs typeface="Times New Roman" panose="02020603050405020304" pitchFamily="18" charset="0"/>
              </a:rPr>
              <a:t> </a:t>
            </a:r>
            <a:r>
              <a:rPr lang="en-US" altLang="zh-CN" sz="2000" b="1" dirty="0" err="1">
                <a:solidFill>
                  <a:srgbClr val="FF0000"/>
                </a:solidFill>
                <a:latin typeface="Times New Roman" panose="02020603050405020304" pitchFamily="18" charset="0"/>
                <a:cs typeface="Times New Roman" panose="02020603050405020304" pitchFamily="18" charset="0"/>
              </a:rPr>
              <a:t>trào</a:t>
            </a:r>
            <a:r>
              <a:rPr lang="en-US" altLang="zh-CN" sz="2000" b="1" dirty="0">
                <a:solidFill>
                  <a:srgbClr val="FF0000"/>
                </a:solidFill>
                <a:latin typeface="Times New Roman" panose="02020603050405020304" pitchFamily="18" charset="0"/>
                <a:cs typeface="Times New Roman" panose="02020603050405020304" pitchFamily="18" charset="0"/>
              </a:rPr>
              <a:t> </a:t>
            </a:r>
            <a:r>
              <a:rPr lang="en-US" altLang="zh-CN" sz="2000" b="1" dirty="0" err="1">
                <a:solidFill>
                  <a:srgbClr val="FF0000"/>
                </a:solidFill>
                <a:latin typeface="Times New Roman" panose="02020603050405020304" pitchFamily="18" charset="0"/>
                <a:cs typeface="Times New Roman" panose="02020603050405020304" pitchFamily="18" charset="0"/>
              </a:rPr>
              <a:t>đấu</a:t>
            </a:r>
            <a:r>
              <a:rPr lang="en-US" altLang="zh-CN" sz="2000" b="1" dirty="0">
                <a:solidFill>
                  <a:srgbClr val="FF0000"/>
                </a:solidFill>
                <a:latin typeface="Times New Roman" panose="02020603050405020304" pitchFamily="18" charset="0"/>
                <a:cs typeface="Times New Roman" panose="02020603050405020304" pitchFamily="18" charset="0"/>
              </a:rPr>
              <a:t> </a:t>
            </a:r>
            <a:r>
              <a:rPr lang="en-US" altLang="zh-CN" sz="2000" b="1" dirty="0" err="1">
                <a:solidFill>
                  <a:srgbClr val="FF0000"/>
                </a:solidFill>
                <a:latin typeface="Times New Roman" panose="02020603050405020304" pitchFamily="18" charset="0"/>
                <a:cs typeface="Times New Roman" panose="02020603050405020304" pitchFamily="18" charset="0"/>
              </a:rPr>
              <a:t>tranh</a:t>
            </a:r>
            <a:r>
              <a:rPr lang="en-US" altLang="zh-CN" sz="2000" b="1" dirty="0">
                <a:solidFill>
                  <a:srgbClr val="FF0000"/>
                </a:solidFill>
                <a:latin typeface="Times New Roman" panose="02020603050405020304" pitchFamily="18" charset="0"/>
                <a:cs typeface="Times New Roman" panose="02020603050405020304" pitchFamily="18" charset="0"/>
              </a:rPr>
              <a:t> </a:t>
            </a:r>
            <a:r>
              <a:rPr lang="en-US" altLang="zh-CN" sz="2000" b="1" dirty="0" err="1">
                <a:solidFill>
                  <a:srgbClr val="FF0000"/>
                </a:solidFill>
                <a:latin typeface="Times New Roman" panose="02020603050405020304" pitchFamily="18" charset="0"/>
                <a:cs typeface="Times New Roman" panose="02020603050405020304" pitchFamily="18" charset="0"/>
              </a:rPr>
              <a:t>của</a:t>
            </a:r>
            <a:r>
              <a:rPr lang="en-US" altLang="zh-CN" sz="2000" b="1" dirty="0">
                <a:solidFill>
                  <a:srgbClr val="FF0000"/>
                </a:solidFill>
                <a:latin typeface="Times New Roman" panose="02020603050405020304" pitchFamily="18" charset="0"/>
                <a:cs typeface="Times New Roman" panose="02020603050405020304" pitchFamily="18" charset="0"/>
              </a:rPr>
              <a:t> </a:t>
            </a:r>
            <a:r>
              <a:rPr lang="en-US" altLang="zh-CN" sz="2000" b="1" dirty="0" err="1">
                <a:solidFill>
                  <a:srgbClr val="FF0000"/>
                </a:solidFill>
                <a:latin typeface="Times New Roman" panose="02020603050405020304" pitchFamily="18" charset="0"/>
                <a:cs typeface="Times New Roman" panose="02020603050405020304" pitchFamily="18" charset="0"/>
              </a:rPr>
              <a:t>công</a:t>
            </a:r>
            <a:r>
              <a:rPr lang="en-US" altLang="zh-CN" sz="2000" b="1" dirty="0">
                <a:solidFill>
                  <a:srgbClr val="FF0000"/>
                </a:solidFill>
                <a:latin typeface="Times New Roman" panose="02020603050405020304" pitchFamily="18" charset="0"/>
                <a:cs typeface="Times New Roman" panose="02020603050405020304" pitchFamily="18" charset="0"/>
              </a:rPr>
              <a:t> </a:t>
            </a:r>
            <a:r>
              <a:rPr lang="en-US" altLang="zh-CN" sz="2000" b="1" dirty="0" err="1">
                <a:solidFill>
                  <a:srgbClr val="FF0000"/>
                </a:solidFill>
                <a:latin typeface="Times New Roman" panose="02020603050405020304" pitchFamily="18" charset="0"/>
                <a:cs typeface="Times New Roman" panose="02020603050405020304" pitchFamily="18" charset="0"/>
              </a:rPr>
              <a:t>nhân</a:t>
            </a:r>
            <a:r>
              <a:rPr lang="en-US" altLang="zh-CN" sz="2000" b="1" dirty="0">
                <a:solidFill>
                  <a:srgbClr val="FF0000"/>
                </a:solidFill>
                <a:latin typeface="Times New Roman" panose="02020603050405020304" pitchFamily="18" charset="0"/>
                <a:cs typeface="Times New Roman" panose="02020603050405020304" pitchFamily="18" charset="0"/>
              </a:rPr>
              <a:t>  </a:t>
            </a:r>
            <a:r>
              <a:rPr lang="en-US" altLang="zh-CN" sz="2000" b="1" dirty="0" err="1">
                <a:solidFill>
                  <a:srgbClr val="FF0000"/>
                </a:solidFill>
                <a:latin typeface="Times New Roman" panose="02020603050405020304" pitchFamily="18" charset="0"/>
                <a:cs typeface="Times New Roman" panose="02020603050405020304" pitchFamily="18" charset="0"/>
              </a:rPr>
              <a:t>những</a:t>
            </a:r>
            <a:r>
              <a:rPr lang="en-US" altLang="zh-CN" sz="2000" b="1" dirty="0">
                <a:solidFill>
                  <a:srgbClr val="FF0000"/>
                </a:solidFill>
                <a:latin typeface="Times New Roman" panose="02020603050405020304" pitchFamily="18" charset="0"/>
                <a:cs typeface="Times New Roman" panose="02020603050405020304" pitchFamily="18" charset="0"/>
              </a:rPr>
              <a:t> </a:t>
            </a:r>
            <a:r>
              <a:rPr lang="en-US" altLang="zh-CN" sz="2000" b="1" dirty="0" err="1">
                <a:solidFill>
                  <a:srgbClr val="FF0000"/>
                </a:solidFill>
                <a:latin typeface="Times New Roman" panose="02020603050405020304" pitchFamily="18" charset="0"/>
                <a:cs typeface="Times New Roman" panose="02020603050405020304" pitchFamily="18" charset="0"/>
              </a:rPr>
              <a:t>năm</a:t>
            </a:r>
            <a:r>
              <a:rPr lang="en-US" altLang="zh-CN" sz="2000" b="1" dirty="0">
                <a:solidFill>
                  <a:srgbClr val="FF0000"/>
                </a:solidFill>
                <a:latin typeface="Times New Roman" panose="02020603050405020304" pitchFamily="18" charset="0"/>
                <a:cs typeface="Times New Roman" panose="02020603050405020304" pitchFamily="18" charset="0"/>
              </a:rPr>
              <a:t> 1830 – 1840 </a:t>
            </a:r>
            <a:r>
              <a:rPr lang="en-US" altLang="zh-CN" sz="2000" b="1" dirty="0" err="1">
                <a:solidFill>
                  <a:srgbClr val="FF0000"/>
                </a:solidFill>
                <a:latin typeface="Times New Roman" panose="02020603050405020304" pitchFamily="18" charset="0"/>
                <a:cs typeface="Times New Roman" panose="02020603050405020304" pitchFamily="18" charset="0"/>
              </a:rPr>
              <a:t>diễn</a:t>
            </a:r>
            <a:r>
              <a:rPr lang="en-US" altLang="zh-CN" sz="2000" b="1" dirty="0">
                <a:solidFill>
                  <a:srgbClr val="FF0000"/>
                </a:solidFill>
                <a:latin typeface="Times New Roman" panose="02020603050405020304" pitchFamily="18" charset="0"/>
                <a:cs typeface="Times New Roman" panose="02020603050405020304" pitchFamily="18" charset="0"/>
              </a:rPr>
              <a:t> ra </a:t>
            </a:r>
            <a:r>
              <a:rPr lang="en-US" altLang="zh-CN" sz="2000" b="1" dirty="0" err="1">
                <a:solidFill>
                  <a:srgbClr val="FF0000"/>
                </a:solidFill>
                <a:latin typeface="Times New Roman" panose="02020603050405020304" pitchFamily="18" charset="0"/>
                <a:cs typeface="Times New Roman" panose="02020603050405020304" pitchFamily="18" charset="0"/>
              </a:rPr>
              <a:t>như</a:t>
            </a:r>
            <a:r>
              <a:rPr lang="en-US" altLang="zh-CN" sz="2000" b="1" dirty="0">
                <a:solidFill>
                  <a:srgbClr val="FF0000"/>
                </a:solidFill>
                <a:latin typeface="Times New Roman" panose="02020603050405020304" pitchFamily="18" charset="0"/>
                <a:cs typeface="Times New Roman" panose="02020603050405020304" pitchFamily="18" charset="0"/>
              </a:rPr>
              <a:t> </a:t>
            </a:r>
            <a:r>
              <a:rPr lang="en-US" altLang="zh-CN" sz="2000" b="1" dirty="0" err="1">
                <a:solidFill>
                  <a:srgbClr val="FF0000"/>
                </a:solidFill>
                <a:latin typeface="Times New Roman" panose="02020603050405020304" pitchFamily="18" charset="0"/>
                <a:cs typeface="Times New Roman" panose="02020603050405020304" pitchFamily="18" charset="0"/>
              </a:rPr>
              <a:t>thế</a:t>
            </a:r>
            <a:r>
              <a:rPr lang="en-US" altLang="zh-CN" sz="2000" b="1" dirty="0">
                <a:solidFill>
                  <a:srgbClr val="FF0000"/>
                </a:solidFill>
                <a:latin typeface="Times New Roman" panose="02020603050405020304" pitchFamily="18" charset="0"/>
                <a:cs typeface="Times New Roman" panose="02020603050405020304" pitchFamily="18" charset="0"/>
              </a:rPr>
              <a:t> </a:t>
            </a:r>
            <a:r>
              <a:rPr lang="en-US" altLang="zh-CN" sz="2000" b="1" dirty="0" err="1">
                <a:solidFill>
                  <a:srgbClr val="FF0000"/>
                </a:solidFill>
                <a:latin typeface="Times New Roman" panose="02020603050405020304" pitchFamily="18" charset="0"/>
                <a:cs typeface="Times New Roman" panose="02020603050405020304" pitchFamily="18" charset="0"/>
              </a:rPr>
              <a:t>nào</a:t>
            </a:r>
            <a:r>
              <a:rPr lang="en-US" altLang="zh-CN" sz="2000" b="1" dirty="0">
                <a:solidFill>
                  <a:srgbClr val="FF0000"/>
                </a:solidFill>
                <a:latin typeface="Times New Roman" panose="02020603050405020304" pitchFamily="18" charset="0"/>
                <a:cs typeface="Times New Roman" panose="02020603050405020304" pitchFamily="18" charset="0"/>
              </a:rPr>
              <a:t>?</a:t>
            </a:r>
            <a:br>
              <a:rPr lang="en-US" altLang="zh-CN" sz="2000" b="1" dirty="0">
                <a:solidFill>
                  <a:srgbClr val="FF0000"/>
                </a:solidFill>
                <a:latin typeface="Times New Roman" panose="02020603050405020304" pitchFamily="18" charset="0"/>
                <a:cs typeface="Times New Roman" panose="02020603050405020304" pitchFamily="18" charset="0"/>
              </a:rPr>
            </a:br>
            <a:endParaRPr sz="2000" b="1" dirty="0">
              <a:latin typeface="Times New Roman" panose="02020603050405020304" pitchFamily="18" charset="0"/>
              <a:cs typeface="Times New Roman" panose="02020603050405020304" pitchFamily="18" charset="0"/>
            </a:endParaRPr>
          </a:p>
        </p:txBody>
      </p:sp>
      <p:grpSp>
        <p:nvGrpSpPr>
          <p:cNvPr id="192" name="Google Shape;192;p17"/>
          <p:cNvGrpSpPr/>
          <p:nvPr/>
        </p:nvGrpSpPr>
        <p:grpSpPr>
          <a:xfrm flipH="1">
            <a:off x="4165103" y="2362317"/>
            <a:ext cx="1473574" cy="1147125"/>
            <a:chOff x="1794675" y="1526400"/>
            <a:chExt cx="1244400" cy="1147125"/>
          </a:xfrm>
        </p:grpSpPr>
        <p:sp>
          <p:nvSpPr>
            <p:cNvPr id="193" name="Google Shape;193;p17"/>
            <p:cNvSpPr/>
            <p:nvPr/>
          </p:nvSpPr>
          <p:spPr>
            <a:xfrm>
              <a:off x="1794675" y="1526400"/>
              <a:ext cx="1244400" cy="4101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1800" dirty="0">
                  <a:solidFill>
                    <a:srgbClr val="FFFFFF"/>
                  </a:solidFill>
                  <a:latin typeface="Fira Sans Extra Condensed Medium"/>
                  <a:ea typeface="Fira Sans Extra Condensed Medium"/>
                  <a:cs typeface="Fira Sans Extra Condensed Medium"/>
                  <a:sym typeface="Fira Sans Extra Condensed Medium"/>
                </a:rPr>
                <a:t>Pháp</a:t>
              </a:r>
              <a:endParaRPr kumimoji="0" sz="18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194" name="Google Shape;194;p17"/>
            <p:cNvCxnSpPr/>
            <p:nvPr/>
          </p:nvCxnSpPr>
          <p:spPr>
            <a:xfrm>
              <a:off x="1794675" y="1529025"/>
              <a:ext cx="0" cy="1144500"/>
            </a:xfrm>
            <a:prstGeom prst="straightConnector1">
              <a:avLst/>
            </a:prstGeom>
            <a:noFill/>
            <a:ln w="19050" cap="flat" cmpd="sng">
              <a:solidFill>
                <a:schemeClr val="dk1"/>
              </a:solidFill>
              <a:prstDash val="solid"/>
              <a:round/>
              <a:headEnd type="none" w="med" len="med"/>
              <a:tailEnd type="oval" w="med" len="med"/>
            </a:ln>
          </p:spPr>
        </p:cxnSp>
      </p:grpSp>
      <p:grpSp>
        <p:nvGrpSpPr>
          <p:cNvPr id="198" name="Google Shape;198;p17"/>
          <p:cNvGrpSpPr/>
          <p:nvPr/>
        </p:nvGrpSpPr>
        <p:grpSpPr>
          <a:xfrm>
            <a:off x="5877917" y="708061"/>
            <a:ext cx="1244400" cy="1147125"/>
            <a:chOff x="1794675" y="1526400"/>
            <a:chExt cx="1244400" cy="1147125"/>
          </a:xfrm>
        </p:grpSpPr>
        <p:sp>
          <p:nvSpPr>
            <p:cNvPr id="199" name="Google Shape;199;p17"/>
            <p:cNvSpPr/>
            <p:nvPr/>
          </p:nvSpPr>
          <p:spPr>
            <a:xfrm>
              <a:off x="1794675" y="1526400"/>
              <a:ext cx="1244400" cy="410100"/>
            </a:xfrm>
            <a:prstGeom prst="homePlate">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1800" dirty="0">
                  <a:solidFill>
                    <a:srgbClr val="FFFFFF"/>
                  </a:solidFill>
                  <a:latin typeface="Fira Sans Extra Condensed Medium"/>
                  <a:ea typeface="Fira Sans Extra Condensed Medium"/>
                  <a:cs typeface="Fira Sans Extra Condensed Medium"/>
                  <a:sym typeface="Fira Sans Extra Condensed Medium"/>
                </a:rPr>
                <a:t>Anh</a:t>
              </a:r>
              <a:endParaRPr kumimoji="0" sz="18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200" name="Google Shape;200;p17"/>
            <p:cNvCxnSpPr/>
            <p:nvPr/>
          </p:nvCxnSpPr>
          <p:spPr>
            <a:xfrm>
              <a:off x="1794675" y="1529025"/>
              <a:ext cx="0" cy="1144500"/>
            </a:xfrm>
            <a:prstGeom prst="straightConnector1">
              <a:avLst/>
            </a:prstGeom>
            <a:noFill/>
            <a:ln w="19050" cap="flat" cmpd="sng">
              <a:solidFill>
                <a:schemeClr val="dk1"/>
              </a:solidFill>
              <a:prstDash val="solid"/>
              <a:round/>
              <a:headEnd type="none" w="med" len="med"/>
              <a:tailEnd type="oval" w="med" len="med"/>
            </a:ln>
          </p:spPr>
        </p:cxnSp>
      </p:grpSp>
      <p:grpSp>
        <p:nvGrpSpPr>
          <p:cNvPr id="201" name="Google Shape;201;p17"/>
          <p:cNvGrpSpPr/>
          <p:nvPr/>
        </p:nvGrpSpPr>
        <p:grpSpPr>
          <a:xfrm>
            <a:off x="661764" y="3457471"/>
            <a:ext cx="4422666" cy="841976"/>
            <a:chOff x="545149" y="3182073"/>
            <a:chExt cx="3608973" cy="791585"/>
          </a:xfrm>
        </p:grpSpPr>
        <p:sp>
          <p:nvSpPr>
            <p:cNvPr id="202" name="Google Shape;202;p17"/>
            <p:cNvSpPr txBox="1"/>
            <p:nvPr/>
          </p:nvSpPr>
          <p:spPr>
            <a:xfrm>
              <a:off x="545149" y="3465825"/>
              <a:ext cx="3608973" cy="50783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Năm</a:t>
              </a:r>
              <a:r>
                <a:rPr lang="en-US" altLang="zh-CN" sz="2000" dirty="0">
                  <a:solidFill>
                    <a:schemeClr val="tx1"/>
                  </a:solidFill>
                  <a:latin typeface="Times New Roman" pitchFamily="18" charset="0"/>
                  <a:cs typeface="Times New Roman" pitchFamily="18" charset="0"/>
                </a:rPr>
                <a:t> 1844, </a:t>
              </a:r>
              <a:r>
                <a:rPr lang="en-US" altLang="zh-CN" sz="2000" dirty="0" err="1">
                  <a:solidFill>
                    <a:schemeClr val="tx1"/>
                  </a:solidFill>
                  <a:latin typeface="Times New Roman" pitchFamily="18" charset="0"/>
                  <a:cs typeface="Times New Roman" pitchFamily="18" charset="0"/>
                </a:rPr>
                <a:t>bùng</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nổ</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cuộc</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khởi</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nghĩa</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của</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công</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nhân</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vùng</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Sơ</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lê</a:t>
              </a:r>
              <a:r>
                <a:rPr lang="en-US" altLang="zh-CN" sz="2000" dirty="0">
                  <a:solidFill>
                    <a:schemeClr val="tx1"/>
                  </a:solidFill>
                  <a:latin typeface="Times New Roman" pitchFamily="18" charset="0"/>
                  <a:cs typeface="Times New Roman" pitchFamily="18" charset="0"/>
                </a:rPr>
                <a:t> din.</a:t>
              </a:r>
              <a:endParaRPr kumimoji="0" sz="20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203" name="Google Shape;203;p17"/>
            <p:cNvSpPr txBox="1"/>
            <p:nvPr/>
          </p:nvSpPr>
          <p:spPr>
            <a:xfrm>
              <a:off x="545149" y="3182073"/>
              <a:ext cx="2185200" cy="313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49AED1"/>
                  </a:solidFill>
                  <a:effectLst/>
                  <a:uLnTx/>
                  <a:uFillTx/>
                  <a:latin typeface="Fira Sans Extra Condensed Medium"/>
                  <a:ea typeface="Fira Sans Extra Condensed Medium"/>
                  <a:cs typeface="Fira Sans Extra Condensed Medium"/>
                  <a:sym typeface="Fira Sans Extra Condensed Medium"/>
                </a:rPr>
                <a:t>Đức</a:t>
              </a:r>
              <a:endParaRPr kumimoji="0" sz="2400" b="1" i="0" u="none" strike="noStrike" kern="0" cap="none" spc="0" normalizeH="0" baseline="0" noProof="0" dirty="0">
                <a:ln>
                  <a:noFill/>
                </a:ln>
                <a:solidFill>
                  <a:srgbClr val="49AED1"/>
                </a:solidFill>
                <a:effectLst/>
                <a:uLnTx/>
                <a:uFillTx/>
                <a:latin typeface="Fira Sans Extra Condensed Medium"/>
                <a:ea typeface="Fira Sans Extra Condensed Medium"/>
                <a:cs typeface="Fira Sans Extra Condensed Medium"/>
                <a:sym typeface="Fira Sans Extra Condensed Medium"/>
              </a:endParaRPr>
            </a:p>
          </p:txBody>
        </p:sp>
      </p:grpSp>
      <p:grpSp>
        <p:nvGrpSpPr>
          <p:cNvPr id="204" name="Google Shape;204;p17"/>
          <p:cNvGrpSpPr/>
          <p:nvPr/>
        </p:nvGrpSpPr>
        <p:grpSpPr>
          <a:xfrm>
            <a:off x="354643" y="2259450"/>
            <a:ext cx="4267833" cy="1127456"/>
            <a:chOff x="545150" y="2316760"/>
            <a:chExt cx="2766053" cy="972049"/>
          </a:xfrm>
        </p:grpSpPr>
        <p:sp>
          <p:nvSpPr>
            <p:cNvPr id="205" name="Google Shape;205;p17"/>
            <p:cNvSpPr txBox="1"/>
            <p:nvPr/>
          </p:nvSpPr>
          <p:spPr>
            <a:xfrm>
              <a:off x="545150" y="2693009"/>
              <a:ext cx="2766053" cy="595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noProof="1">
                  <a:solidFill>
                    <a:srgbClr val="000000"/>
                  </a:solidFill>
                  <a:latin typeface="Times New Roman" panose="02020603050405020304" pitchFamily="18" charset="0"/>
                  <a:cs typeface="Times New Roman" panose="02020603050405020304" pitchFamily="18" charset="0"/>
                  <a:sym typeface="+mn-ea"/>
                </a:rPr>
                <a:t>Từ n</a:t>
              </a:r>
              <a:r>
                <a:rPr lang="vi-VN" sz="2000" noProof="1">
                  <a:solidFill>
                    <a:srgbClr val="000000"/>
                  </a:solidFill>
                  <a:latin typeface="Times New Roman" panose="02020603050405020304" pitchFamily="18" charset="0"/>
                  <a:cs typeface="Times New Roman" panose="02020603050405020304" pitchFamily="18" charset="0"/>
                  <a:sym typeface="+mn-ea"/>
                </a:rPr>
                <a:t>ăm 1836 đến năm 1847, bùng nổ “Phong trào Hiến chương”</a:t>
              </a:r>
              <a:r>
                <a:rPr lang="en-US" sz="2000" noProof="1">
                  <a:solidFill>
                    <a:srgbClr val="000000"/>
                  </a:solidFill>
                  <a:latin typeface="Times New Roman" panose="02020603050405020304" pitchFamily="18" charset="0"/>
                  <a:cs typeface="Times New Roman" panose="02020603050405020304" pitchFamily="18" charset="0"/>
                  <a:sym typeface="+mn-ea"/>
                </a:rPr>
                <a:t>.</a:t>
              </a:r>
              <a:endParaRPr kumimoji="0" sz="2000" b="0" i="0" u="none" strike="noStrike" kern="0" cap="none" spc="0" normalizeH="0" baseline="0" noProof="0" dirty="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206" name="Google Shape;206;p17"/>
            <p:cNvSpPr txBox="1"/>
            <p:nvPr/>
          </p:nvSpPr>
          <p:spPr>
            <a:xfrm>
              <a:off x="561192" y="2316760"/>
              <a:ext cx="2185200" cy="313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b="1" dirty="0">
                  <a:solidFill>
                    <a:srgbClr val="E7B942"/>
                  </a:solidFill>
                  <a:latin typeface="Fira Sans Extra Condensed Medium"/>
                  <a:ea typeface="Fira Sans Extra Condensed Medium"/>
                  <a:cs typeface="Fira Sans Extra Condensed Medium"/>
                  <a:sym typeface="Fira Sans Extra Condensed Medium"/>
                </a:rPr>
                <a:t>Anh</a:t>
              </a:r>
              <a:endParaRPr kumimoji="0" sz="2400" b="1" i="0" u="none" strike="noStrike" kern="0" cap="none" spc="0" normalizeH="0" baseline="0" noProof="0" dirty="0">
                <a:ln>
                  <a:noFill/>
                </a:ln>
                <a:solidFill>
                  <a:srgbClr val="E7B942"/>
                </a:solidFill>
                <a:effectLst/>
                <a:uLnTx/>
                <a:uFillTx/>
                <a:latin typeface="Fira Sans Extra Condensed Medium"/>
                <a:ea typeface="Fira Sans Extra Condensed Medium"/>
                <a:cs typeface="Fira Sans Extra Condensed Medium"/>
                <a:sym typeface="Fira Sans Extra Condensed Medium"/>
              </a:endParaRPr>
            </a:p>
          </p:txBody>
        </p:sp>
      </p:grpSp>
      <p:grpSp>
        <p:nvGrpSpPr>
          <p:cNvPr id="207" name="Google Shape;207;p17"/>
          <p:cNvGrpSpPr/>
          <p:nvPr/>
        </p:nvGrpSpPr>
        <p:grpSpPr>
          <a:xfrm>
            <a:off x="150863" y="1342914"/>
            <a:ext cx="3769657" cy="1025931"/>
            <a:chOff x="545149" y="1615886"/>
            <a:chExt cx="3769657" cy="1025931"/>
          </a:xfrm>
        </p:grpSpPr>
        <p:sp>
          <p:nvSpPr>
            <p:cNvPr id="208" name="Google Shape;208;p17"/>
            <p:cNvSpPr txBox="1"/>
            <p:nvPr/>
          </p:nvSpPr>
          <p:spPr>
            <a:xfrm>
              <a:off x="545149" y="1899624"/>
              <a:ext cx="3769657" cy="74219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2000" dirty="0" err="1">
                  <a:solidFill>
                    <a:schemeClr val="tx1"/>
                  </a:solidFill>
                  <a:latin typeface="Times New Roman" pitchFamily="18" charset="0"/>
                  <a:cs typeface="Times New Roman" pitchFamily="18" charset="0"/>
                </a:rPr>
                <a:t>Năm</a:t>
              </a:r>
              <a:r>
                <a:rPr lang="en-US" altLang="zh-CN" sz="2000" dirty="0">
                  <a:solidFill>
                    <a:schemeClr val="tx1"/>
                  </a:solidFill>
                  <a:latin typeface="Times New Roman" pitchFamily="18" charset="0"/>
                  <a:cs typeface="Times New Roman" pitchFamily="18" charset="0"/>
                </a:rPr>
                <a:t> 1831 </a:t>
              </a:r>
              <a:r>
                <a:rPr lang="en-US" altLang="zh-CN" sz="2000" dirty="0" err="1">
                  <a:solidFill>
                    <a:schemeClr val="tx1"/>
                  </a:solidFill>
                  <a:latin typeface="Times New Roman" pitchFamily="18" charset="0"/>
                  <a:cs typeface="Times New Roman" pitchFamily="18" charset="0"/>
                </a:rPr>
                <a:t>và</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năm</a:t>
              </a:r>
              <a:r>
                <a:rPr lang="en-US" altLang="zh-CN" sz="2000" dirty="0">
                  <a:solidFill>
                    <a:schemeClr val="tx1"/>
                  </a:solidFill>
                  <a:latin typeface="Times New Roman" pitchFamily="18" charset="0"/>
                  <a:cs typeface="Times New Roman" pitchFamily="18" charset="0"/>
                </a:rPr>
                <a:t> 1834 </a:t>
              </a:r>
              <a:r>
                <a:rPr lang="en-US" altLang="zh-CN" sz="2000" dirty="0" err="1">
                  <a:solidFill>
                    <a:schemeClr val="tx1"/>
                  </a:solidFill>
                  <a:latin typeface="Times New Roman" pitchFamily="18" charset="0"/>
                  <a:cs typeface="Times New Roman" pitchFamily="18" charset="0"/>
                </a:rPr>
                <a:t>công</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nhân</a:t>
              </a:r>
              <a:r>
                <a:rPr lang="en-US" altLang="zh-CN" sz="2000" dirty="0">
                  <a:solidFill>
                    <a:schemeClr val="tx1"/>
                  </a:solidFill>
                  <a:latin typeface="Times New Roman" pitchFamily="18" charset="0"/>
                  <a:cs typeface="Times New Roman" pitchFamily="18" charset="0"/>
                </a:rPr>
                <a:t> ở Li </a:t>
              </a:r>
              <a:r>
                <a:rPr lang="en-US" altLang="zh-CN" sz="2000" dirty="0" err="1">
                  <a:solidFill>
                    <a:schemeClr val="tx1"/>
                  </a:solidFill>
                  <a:latin typeface="Times New Roman" pitchFamily="18" charset="0"/>
                  <a:cs typeface="Times New Roman" pitchFamily="18" charset="0"/>
                </a:rPr>
                <a:t>ông</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bùng</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nổ</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khởi</a:t>
              </a:r>
              <a:r>
                <a:rPr lang="en-US" altLang="zh-CN" sz="2000" dirty="0">
                  <a:solidFill>
                    <a:schemeClr val="tx1"/>
                  </a:solidFill>
                  <a:latin typeface="Times New Roman" pitchFamily="18" charset="0"/>
                  <a:cs typeface="Times New Roman" pitchFamily="18" charset="0"/>
                </a:rPr>
                <a:t> </a:t>
              </a:r>
              <a:r>
                <a:rPr lang="en-US" altLang="zh-CN" sz="2000" dirty="0" err="1">
                  <a:solidFill>
                    <a:schemeClr val="tx1"/>
                  </a:solidFill>
                  <a:latin typeface="Times New Roman" pitchFamily="18" charset="0"/>
                  <a:cs typeface="Times New Roman" pitchFamily="18" charset="0"/>
                </a:rPr>
                <a:t>nghĩa</a:t>
              </a:r>
              <a:r>
                <a:rPr lang="en-US" altLang="zh-CN" sz="2000" dirty="0">
                  <a:solidFill>
                    <a:schemeClr val="tx1"/>
                  </a:solidFill>
                  <a:latin typeface="Times New Roman" pitchFamily="18" charset="0"/>
                  <a:cs typeface="Times New Roman" pitchFamily="18" charset="0"/>
                </a:rPr>
                <a:t>.</a:t>
              </a:r>
              <a:endParaRPr kumimoji="0" sz="20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209" name="Google Shape;209;p17"/>
            <p:cNvSpPr txBox="1"/>
            <p:nvPr/>
          </p:nvSpPr>
          <p:spPr>
            <a:xfrm>
              <a:off x="545149" y="1615886"/>
              <a:ext cx="2185200" cy="313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b="1" dirty="0">
                  <a:solidFill>
                    <a:srgbClr val="E54F4E"/>
                  </a:solidFill>
                  <a:latin typeface="Fira Sans Extra Condensed Medium"/>
                  <a:ea typeface="Fira Sans Extra Condensed Medium"/>
                  <a:cs typeface="Fira Sans Extra Condensed Medium"/>
                  <a:sym typeface="Fira Sans Extra Condensed Medium"/>
                </a:rPr>
                <a:t>Pháp</a:t>
              </a:r>
              <a:endParaRPr kumimoji="0" sz="2400" b="1" i="0" u="none" strike="noStrike" kern="0" cap="none" spc="0" normalizeH="0" baseline="0" noProof="0" dirty="0">
                <a:ln>
                  <a:noFill/>
                </a:ln>
                <a:solidFill>
                  <a:srgbClr val="E54F4E"/>
                </a:solidFill>
                <a:effectLst/>
                <a:uLnTx/>
                <a:uFillTx/>
                <a:latin typeface="Fira Sans Extra Condensed Medium"/>
                <a:ea typeface="Fira Sans Extra Condensed Medium"/>
                <a:cs typeface="Fira Sans Extra Condensed Medium"/>
                <a:sym typeface="Fira Sans Extra Condensed Medium"/>
              </a:endParaRPr>
            </a:p>
          </p:txBody>
        </p:sp>
      </p:grpSp>
      <p:sp>
        <p:nvSpPr>
          <p:cNvPr id="4" name="TextBox 3">
            <a:extLst>
              <a:ext uri="{FF2B5EF4-FFF2-40B4-BE49-F238E27FC236}">
                <a16:creationId xmlns:a16="http://schemas.microsoft.com/office/drawing/2014/main" id="{CD9E3C07-31E2-FDE5-BEA5-C5EDDCDE92FF}"/>
              </a:ext>
            </a:extLst>
          </p:cNvPr>
          <p:cNvSpPr txBox="1"/>
          <p:nvPr/>
        </p:nvSpPr>
        <p:spPr>
          <a:xfrm>
            <a:off x="0" y="-5251"/>
            <a:ext cx="9144000" cy="523220"/>
          </a:xfrm>
          <a:prstGeom prst="rect">
            <a:avLst/>
          </a:prstGeom>
          <a:solidFill>
            <a:schemeClr val="accent3">
              <a:lumMod val="20000"/>
              <a:lumOff val="80000"/>
            </a:schemeClr>
          </a:solidFill>
          <a:ln>
            <a:noFill/>
          </a:ln>
        </p:spPr>
        <p:txBody>
          <a:bodyPr wrap="square">
            <a:spAutoFit/>
          </a:bodyPr>
          <a:lstStyle/>
          <a:p>
            <a:r>
              <a:rPr lang="en" sz="2800" dirty="0">
                <a:solidFill>
                  <a:srgbClr val="002060"/>
                </a:solidFill>
                <a:latin typeface="Times New Roman" panose="02020603050405020304" pitchFamily="18" charset="0"/>
                <a:cs typeface="Times New Roman" panose="02020603050405020304" pitchFamily="18" charset="0"/>
              </a:rPr>
              <a:t>1.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6870380-CC9F-1503-7CAB-044DA6CFBF10}"/>
              </a:ext>
            </a:extLst>
          </p:cNvPr>
          <p:cNvSpPr txBox="1"/>
          <p:nvPr/>
        </p:nvSpPr>
        <p:spPr>
          <a:xfrm>
            <a:off x="35413" y="4384389"/>
            <a:ext cx="9073174" cy="830997"/>
          </a:xfrm>
          <a:prstGeom prst="rect">
            <a:avLst/>
          </a:prstGeom>
          <a:noFill/>
        </p:spPr>
        <p:txBody>
          <a:bodyPr wrap="square">
            <a:spAutoFit/>
          </a:bodyPr>
          <a:lstStyle/>
          <a:p>
            <a:pPr algn="ctr"/>
            <a:r>
              <a:rPr lang="en-US" altLang="zh-CN" sz="2400" dirty="0" err="1">
                <a:solidFill>
                  <a:schemeClr val="tx1"/>
                </a:solidFill>
                <a:latin typeface="Times New Roman" panose="02020603050405020304" pitchFamily="18" charset="0"/>
                <a:cs typeface="Times New Roman" panose="02020603050405020304" pitchFamily="18" charset="0"/>
              </a:rPr>
              <a:t>Phong</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trào</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công</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nhân</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giai</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đoạn</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này</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phát</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triển</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mạnh</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quyết</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liệt</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thể</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hiện</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sự</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đoàn</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kết</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tính</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chính</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trị</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độc</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lập</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của</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công</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err="1">
                <a:solidFill>
                  <a:schemeClr val="tx1"/>
                </a:solidFill>
                <a:latin typeface="Times New Roman" panose="02020603050405020304" pitchFamily="18" charset="0"/>
                <a:cs typeface="Times New Roman" panose="02020603050405020304" pitchFamily="18" charset="0"/>
              </a:rPr>
              <a:t>nhân</a:t>
            </a:r>
            <a:r>
              <a:rPr lang="en-US" altLang="zh-CN" sz="2400" dirty="0">
                <a:solidFill>
                  <a:schemeClr val="tx1"/>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nvGrpSpPr>
          <p:cNvPr id="7" name="Google Shape;9217;p33">
            <a:extLst>
              <a:ext uri="{FF2B5EF4-FFF2-40B4-BE49-F238E27FC236}">
                <a16:creationId xmlns:a16="http://schemas.microsoft.com/office/drawing/2014/main" id="{C431C64D-73E5-CE79-FBC0-0E371A8EF9D5}"/>
              </a:ext>
            </a:extLst>
          </p:cNvPr>
          <p:cNvGrpSpPr/>
          <p:nvPr/>
        </p:nvGrpSpPr>
        <p:grpSpPr>
          <a:xfrm>
            <a:off x="4992914" y="584802"/>
            <a:ext cx="3722175" cy="3714645"/>
            <a:chOff x="1035225" y="1018400"/>
            <a:chExt cx="3558825" cy="3551625"/>
          </a:xfrm>
        </p:grpSpPr>
        <p:sp>
          <p:nvSpPr>
            <p:cNvPr id="8" name="Google Shape;9218;p33">
              <a:extLst>
                <a:ext uri="{FF2B5EF4-FFF2-40B4-BE49-F238E27FC236}">
                  <a16:creationId xmlns:a16="http://schemas.microsoft.com/office/drawing/2014/main" id="{5CA2F43C-494F-9801-57D0-43F8B92BE37D}"/>
                </a:ext>
              </a:extLst>
            </p:cNvPr>
            <p:cNvSpPr/>
            <p:nvPr/>
          </p:nvSpPr>
          <p:spPr>
            <a:xfrm>
              <a:off x="2644375" y="1289275"/>
              <a:ext cx="877800" cy="1527450"/>
            </a:xfrm>
            <a:custGeom>
              <a:avLst/>
              <a:gdLst/>
              <a:ahLst/>
              <a:cxnLst/>
              <a:rect l="l" t="t" r="r" b="b"/>
              <a:pathLst>
                <a:path w="35112" h="61098" extrusionOk="0">
                  <a:moveTo>
                    <a:pt x="2974" y="31665"/>
                  </a:moveTo>
                  <a:cubicBezTo>
                    <a:pt x="2967" y="31670"/>
                    <a:pt x="2964" y="31672"/>
                    <a:pt x="2965" y="31672"/>
                  </a:cubicBezTo>
                  <a:cubicBezTo>
                    <a:pt x="2965" y="31672"/>
                    <a:pt x="2970" y="31668"/>
                    <a:pt x="2974" y="31665"/>
                  </a:cubicBezTo>
                  <a:close/>
                  <a:moveTo>
                    <a:pt x="2966" y="31677"/>
                  </a:moveTo>
                  <a:cubicBezTo>
                    <a:pt x="2966" y="31677"/>
                    <a:pt x="2962" y="31679"/>
                    <a:pt x="2955" y="31683"/>
                  </a:cubicBezTo>
                  <a:lnTo>
                    <a:pt x="2955" y="31683"/>
                  </a:lnTo>
                  <a:cubicBezTo>
                    <a:pt x="2961" y="31682"/>
                    <a:pt x="2968" y="31677"/>
                    <a:pt x="2966" y="31677"/>
                  </a:cubicBezTo>
                  <a:close/>
                  <a:moveTo>
                    <a:pt x="2937" y="31642"/>
                  </a:moveTo>
                  <a:cubicBezTo>
                    <a:pt x="2941" y="31642"/>
                    <a:pt x="2927" y="31660"/>
                    <a:pt x="2900" y="31688"/>
                  </a:cubicBezTo>
                  <a:lnTo>
                    <a:pt x="2900" y="31688"/>
                  </a:lnTo>
                  <a:cubicBezTo>
                    <a:pt x="2909" y="31678"/>
                    <a:pt x="2917" y="31669"/>
                    <a:pt x="2917" y="31659"/>
                  </a:cubicBezTo>
                  <a:cubicBezTo>
                    <a:pt x="2929" y="31647"/>
                    <a:pt x="2936" y="31642"/>
                    <a:pt x="2937" y="31642"/>
                  </a:cubicBezTo>
                  <a:close/>
                  <a:moveTo>
                    <a:pt x="2917" y="31707"/>
                  </a:moveTo>
                  <a:lnTo>
                    <a:pt x="2910" y="31714"/>
                  </a:lnTo>
                  <a:lnTo>
                    <a:pt x="2917" y="31707"/>
                  </a:lnTo>
                  <a:close/>
                  <a:moveTo>
                    <a:pt x="3417" y="38124"/>
                  </a:moveTo>
                  <a:lnTo>
                    <a:pt x="3417" y="38124"/>
                  </a:lnTo>
                  <a:cubicBezTo>
                    <a:pt x="3424" y="38131"/>
                    <a:pt x="3430" y="38137"/>
                    <a:pt x="3434" y="38141"/>
                  </a:cubicBezTo>
                  <a:lnTo>
                    <a:pt x="3434" y="38141"/>
                  </a:lnTo>
                  <a:cubicBezTo>
                    <a:pt x="3434" y="38141"/>
                    <a:pt x="3435" y="38141"/>
                    <a:pt x="3435" y="38141"/>
                  </a:cubicBezTo>
                  <a:cubicBezTo>
                    <a:pt x="3440" y="38141"/>
                    <a:pt x="3426" y="38133"/>
                    <a:pt x="3417" y="38124"/>
                  </a:cubicBezTo>
                  <a:close/>
                  <a:moveTo>
                    <a:pt x="3405" y="38255"/>
                  </a:moveTo>
                  <a:lnTo>
                    <a:pt x="3405" y="38255"/>
                  </a:lnTo>
                  <a:cubicBezTo>
                    <a:pt x="3429" y="38273"/>
                    <a:pt x="3438" y="38282"/>
                    <a:pt x="3437" y="38282"/>
                  </a:cubicBezTo>
                  <a:cubicBezTo>
                    <a:pt x="3435" y="38282"/>
                    <a:pt x="3423" y="38273"/>
                    <a:pt x="3405" y="38255"/>
                  </a:cubicBezTo>
                  <a:close/>
                  <a:moveTo>
                    <a:pt x="3352" y="38674"/>
                  </a:moveTo>
                  <a:lnTo>
                    <a:pt x="3352" y="38674"/>
                  </a:lnTo>
                  <a:cubicBezTo>
                    <a:pt x="3344" y="38675"/>
                    <a:pt x="3339" y="38677"/>
                    <a:pt x="3340" y="38677"/>
                  </a:cubicBezTo>
                  <a:cubicBezTo>
                    <a:pt x="3340" y="38677"/>
                    <a:pt x="3344" y="38676"/>
                    <a:pt x="3352" y="38674"/>
                  </a:cubicBezTo>
                  <a:close/>
                  <a:moveTo>
                    <a:pt x="2131" y="42637"/>
                  </a:moveTo>
                  <a:cubicBezTo>
                    <a:pt x="2135" y="42641"/>
                    <a:pt x="2138" y="42644"/>
                    <a:pt x="2141" y="42647"/>
                  </a:cubicBezTo>
                  <a:lnTo>
                    <a:pt x="2141" y="42647"/>
                  </a:lnTo>
                  <a:cubicBezTo>
                    <a:pt x="2140" y="42641"/>
                    <a:pt x="2137" y="42637"/>
                    <a:pt x="2131" y="42637"/>
                  </a:cubicBezTo>
                  <a:close/>
                  <a:moveTo>
                    <a:pt x="1929" y="42887"/>
                  </a:moveTo>
                  <a:cubicBezTo>
                    <a:pt x="1934" y="42897"/>
                    <a:pt x="1935" y="42901"/>
                    <a:pt x="1934" y="42901"/>
                  </a:cubicBezTo>
                  <a:cubicBezTo>
                    <a:pt x="1933" y="42901"/>
                    <a:pt x="1929" y="42894"/>
                    <a:pt x="1929" y="42887"/>
                  </a:cubicBezTo>
                  <a:close/>
                  <a:moveTo>
                    <a:pt x="1929" y="42887"/>
                  </a:moveTo>
                  <a:lnTo>
                    <a:pt x="1929" y="42887"/>
                  </a:lnTo>
                  <a:cubicBezTo>
                    <a:pt x="1949" y="42897"/>
                    <a:pt x="1954" y="42901"/>
                    <a:pt x="1953" y="42901"/>
                  </a:cubicBezTo>
                  <a:cubicBezTo>
                    <a:pt x="1951" y="42901"/>
                    <a:pt x="1936" y="42894"/>
                    <a:pt x="1929" y="42887"/>
                  </a:cubicBezTo>
                  <a:close/>
                  <a:moveTo>
                    <a:pt x="25915" y="1"/>
                  </a:moveTo>
                  <a:cubicBezTo>
                    <a:pt x="25865" y="1"/>
                    <a:pt x="25815" y="5"/>
                    <a:pt x="25765" y="12"/>
                  </a:cubicBezTo>
                  <a:cubicBezTo>
                    <a:pt x="25563" y="72"/>
                    <a:pt x="25372" y="203"/>
                    <a:pt x="25229" y="370"/>
                  </a:cubicBezTo>
                  <a:cubicBezTo>
                    <a:pt x="25110" y="584"/>
                    <a:pt x="25015" y="822"/>
                    <a:pt x="24991" y="1072"/>
                  </a:cubicBezTo>
                  <a:cubicBezTo>
                    <a:pt x="24932" y="1334"/>
                    <a:pt x="24920" y="1620"/>
                    <a:pt x="24860" y="1953"/>
                  </a:cubicBezTo>
                  <a:cubicBezTo>
                    <a:pt x="24825" y="2120"/>
                    <a:pt x="24765" y="2275"/>
                    <a:pt x="24694" y="2429"/>
                  </a:cubicBezTo>
                  <a:cubicBezTo>
                    <a:pt x="24598" y="2596"/>
                    <a:pt x="24467" y="2739"/>
                    <a:pt x="24301" y="2834"/>
                  </a:cubicBezTo>
                  <a:cubicBezTo>
                    <a:pt x="24144" y="2918"/>
                    <a:pt x="23969" y="2956"/>
                    <a:pt x="23800" y="2956"/>
                  </a:cubicBezTo>
                  <a:cubicBezTo>
                    <a:pt x="23776" y="2956"/>
                    <a:pt x="23753" y="2955"/>
                    <a:pt x="23729" y="2953"/>
                  </a:cubicBezTo>
                  <a:cubicBezTo>
                    <a:pt x="23551" y="2929"/>
                    <a:pt x="23384" y="2906"/>
                    <a:pt x="23229" y="2846"/>
                  </a:cubicBezTo>
                  <a:cubicBezTo>
                    <a:pt x="23122" y="2822"/>
                    <a:pt x="23015" y="2775"/>
                    <a:pt x="22908" y="2739"/>
                  </a:cubicBezTo>
                  <a:cubicBezTo>
                    <a:pt x="22801" y="2691"/>
                    <a:pt x="22705" y="2644"/>
                    <a:pt x="22610" y="2596"/>
                  </a:cubicBezTo>
                  <a:cubicBezTo>
                    <a:pt x="22527" y="2548"/>
                    <a:pt x="22443" y="2513"/>
                    <a:pt x="22348" y="2477"/>
                  </a:cubicBezTo>
                  <a:cubicBezTo>
                    <a:pt x="22312" y="2465"/>
                    <a:pt x="22265" y="2453"/>
                    <a:pt x="22229" y="2441"/>
                  </a:cubicBezTo>
                  <a:cubicBezTo>
                    <a:pt x="22205" y="2429"/>
                    <a:pt x="22193" y="2429"/>
                    <a:pt x="22170" y="2429"/>
                  </a:cubicBezTo>
                  <a:lnTo>
                    <a:pt x="22098" y="2406"/>
                  </a:lnTo>
                  <a:cubicBezTo>
                    <a:pt x="21789" y="2358"/>
                    <a:pt x="21491" y="2298"/>
                    <a:pt x="21193" y="2263"/>
                  </a:cubicBezTo>
                  <a:cubicBezTo>
                    <a:pt x="20970" y="2236"/>
                    <a:pt x="20747" y="2223"/>
                    <a:pt x="20524" y="2223"/>
                  </a:cubicBezTo>
                  <a:cubicBezTo>
                    <a:pt x="20449" y="2223"/>
                    <a:pt x="20375" y="2224"/>
                    <a:pt x="20300" y="2227"/>
                  </a:cubicBezTo>
                  <a:cubicBezTo>
                    <a:pt x="20086" y="2239"/>
                    <a:pt x="19872" y="2263"/>
                    <a:pt x="19669" y="2322"/>
                  </a:cubicBezTo>
                  <a:cubicBezTo>
                    <a:pt x="19431" y="2382"/>
                    <a:pt x="19372" y="2429"/>
                    <a:pt x="19288" y="2548"/>
                  </a:cubicBezTo>
                  <a:cubicBezTo>
                    <a:pt x="19217" y="2703"/>
                    <a:pt x="19193" y="2870"/>
                    <a:pt x="19217" y="3037"/>
                  </a:cubicBezTo>
                  <a:cubicBezTo>
                    <a:pt x="19217" y="3239"/>
                    <a:pt x="19229" y="3453"/>
                    <a:pt x="19217" y="3691"/>
                  </a:cubicBezTo>
                  <a:cubicBezTo>
                    <a:pt x="19193" y="3894"/>
                    <a:pt x="19122" y="4072"/>
                    <a:pt x="19014" y="4239"/>
                  </a:cubicBezTo>
                  <a:cubicBezTo>
                    <a:pt x="18907" y="4394"/>
                    <a:pt x="18788" y="4525"/>
                    <a:pt x="18645" y="4644"/>
                  </a:cubicBezTo>
                  <a:cubicBezTo>
                    <a:pt x="18467" y="4811"/>
                    <a:pt x="18241" y="4942"/>
                    <a:pt x="18002" y="4989"/>
                  </a:cubicBezTo>
                  <a:cubicBezTo>
                    <a:pt x="17776" y="5037"/>
                    <a:pt x="17550" y="5073"/>
                    <a:pt x="17312" y="5073"/>
                  </a:cubicBezTo>
                  <a:cubicBezTo>
                    <a:pt x="17169" y="5073"/>
                    <a:pt x="17014" y="5073"/>
                    <a:pt x="16895" y="5085"/>
                  </a:cubicBezTo>
                  <a:cubicBezTo>
                    <a:pt x="16764" y="5096"/>
                    <a:pt x="16633" y="5108"/>
                    <a:pt x="16514" y="5132"/>
                  </a:cubicBezTo>
                  <a:cubicBezTo>
                    <a:pt x="16264" y="5192"/>
                    <a:pt x="16026" y="5287"/>
                    <a:pt x="15812" y="5418"/>
                  </a:cubicBezTo>
                  <a:cubicBezTo>
                    <a:pt x="15609" y="5537"/>
                    <a:pt x="15443" y="5692"/>
                    <a:pt x="15323" y="5882"/>
                  </a:cubicBezTo>
                  <a:cubicBezTo>
                    <a:pt x="15181" y="6073"/>
                    <a:pt x="15062" y="6275"/>
                    <a:pt x="14931" y="6478"/>
                  </a:cubicBezTo>
                  <a:cubicBezTo>
                    <a:pt x="14883" y="6561"/>
                    <a:pt x="14847" y="6656"/>
                    <a:pt x="14812" y="6739"/>
                  </a:cubicBezTo>
                  <a:cubicBezTo>
                    <a:pt x="14669" y="7192"/>
                    <a:pt x="14526" y="7632"/>
                    <a:pt x="14371" y="8085"/>
                  </a:cubicBezTo>
                  <a:cubicBezTo>
                    <a:pt x="14252" y="8609"/>
                    <a:pt x="14073" y="9121"/>
                    <a:pt x="13823" y="9597"/>
                  </a:cubicBezTo>
                  <a:cubicBezTo>
                    <a:pt x="13706" y="9820"/>
                    <a:pt x="13565" y="10032"/>
                    <a:pt x="13390" y="10220"/>
                  </a:cubicBezTo>
                  <a:lnTo>
                    <a:pt x="13390" y="10220"/>
                  </a:lnTo>
                  <a:lnTo>
                    <a:pt x="13418" y="10180"/>
                  </a:lnTo>
                  <a:lnTo>
                    <a:pt x="13383" y="10228"/>
                  </a:lnTo>
                  <a:cubicBezTo>
                    <a:pt x="13385" y="10225"/>
                    <a:pt x="13388" y="10223"/>
                    <a:pt x="13390" y="10220"/>
                  </a:cubicBezTo>
                  <a:lnTo>
                    <a:pt x="13390" y="10220"/>
                  </a:lnTo>
                  <a:lnTo>
                    <a:pt x="13359" y="10264"/>
                  </a:lnTo>
                  <a:cubicBezTo>
                    <a:pt x="13288" y="10347"/>
                    <a:pt x="13228" y="10430"/>
                    <a:pt x="13157" y="10526"/>
                  </a:cubicBezTo>
                  <a:cubicBezTo>
                    <a:pt x="13157" y="10526"/>
                    <a:pt x="13157" y="10538"/>
                    <a:pt x="13157" y="10549"/>
                  </a:cubicBezTo>
                  <a:lnTo>
                    <a:pt x="13133" y="10549"/>
                  </a:lnTo>
                  <a:lnTo>
                    <a:pt x="13097" y="10585"/>
                  </a:lnTo>
                  <a:cubicBezTo>
                    <a:pt x="13121" y="10609"/>
                    <a:pt x="13121" y="10609"/>
                    <a:pt x="13109" y="10609"/>
                  </a:cubicBezTo>
                  <a:lnTo>
                    <a:pt x="13085" y="10597"/>
                  </a:lnTo>
                  <a:lnTo>
                    <a:pt x="13085" y="10609"/>
                  </a:lnTo>
                  <a:cubicBezTo>
                    <a:pt x="13073" y="10621"/>
                    <a:pt x="13061" y="10633"/>
                    <a:pt x="13061" y="10633"/>
                  </a:cubicBezTo>
                  <a:cubicBezTo>
                    <a:pt x="13073" y="10645"/>
                    <a:pt x="13073" y="10645"/>
                    <a:pt x="13061" y="10645"/>
                  </a:cubicBezTo>
                  <a:lnTo>
                    <a:pt x="13037" y="10669"/>
                  </a:lnTo>
                  <a:cubicBezTo>
                    <a:pt x="13060" y="10691"/>
                    <a:pt x="13064" y="10699"/>
                    <a:pt x="13057" y="10699"/>
                  </a:cubicBezTo>
                  <a:cubicBezTo>
                    <a:pt x="13053" y="10699"/>
                    <a:pt x="13046" y="10697"/>
                    <a:pt x="13037" y="10692"/>
                  </a:cubicBezTo>
                  <a:lnTo>
                    <a:pt x="13014" y="10692"/>
                  </a:lnTo>
                  <a:lnTo>
                    <a:pt x="13002" y="10704"/>
                  </a:lnTo>
                  <a:lnTo>
                    <a:pt x="13014" y="10704"/>
                  </a:lnTo>
                  <a:cubicBezTo>
                    <a:pt x="13024" y="10714"/>
                    <a:pt x="13027" y="10718"/>
                    <a:pt x="13027" y="10718"/>
                  </a:cubicBezTo>
                  <a:cubicBezTo>
                    <a:pt x="13025" y="10718"/>
                    <a:pt x="13016" y="10711"/>
                    <a:pt x="13002" y="10704"/>
                  </a:cubicBezTo>
                  <a:lnTo>
                    <a:pt x="12990" y="10716"/>
                  </a:lnTo>
                  <a:cubicBezTo>
                    <a:pt x="13026" y="10753"/>
                    <a:pt x="13032" y="10767"/>
                    <a:pt x="13022" y="10767"/>
                  </a:cubicBezTo>
                  <a:cubicBezTo>
                    <a:pt x="13016" y="10767"/>
                    <a:pt x="13004" y="10761"/>
                    <a:pt x="12990" y="10752"/>
                  </a:cubicBezTo>
                  <a:lnTo>
                    <a:pt x="12978" y="10752"/>
                  </a:lnTo>
                  <a:cubicBezTo>
                    <a:pt x="12990" y="10752"/>
                    <a:pt x="12966" y="10752"/>
                    <a:pt x="12978" y="10764"/>
                  </a:cubicBezTo>
                  <a:cubicBezTo>
                    <a:pt x="12992" y="10771"/>
                    <a:pt x="12998" y="10783"/>
                    <a:pt x="12990" y="10783"/>
                  </a:cubicBezTo>
                  <a:cubicBezTo>
                    <a:pt x="12984" y="10783"/>
                    <a:pt x="12973" y="10778"/>
                    <a:pt x="12954" y="10764"/>
                  </a:cubicBezTo>
                  <a:cubicBezTo>
                    <a:pt x="12895" y="10835"/>
                    <a:pt x="12835" y="10907"/>
                    <a:pt x="12776" y="10966"/>
                  </a:cubicBezTo>
                  <a:cubicBezTo>
                    <a:pt x="12704" y="11026"/>
                    <a:pt x="12645" y="11097"/>
                    <a:pt x="12597" y="11145"/>
                  </a:cubicBezTo>
                  <a:lnTo>
                    <a:pt x="12585" y="11169"/>
                  </a:lnTo>
                  <a:lnTo>
                    <a:pt x="12990" y="11788"/>
                  </a:lnTo>
                  <a:lnTo>
                    <a:pt x="12537" y="11252"/>
                  </a:lnTo>
                  <a:cubicBezTo>
                    <a:pt x="12335" y="11585"/>
                    <a:pt x="12145" y="11931"/>
                    <a:pt x="11942" y="12276"/>
                  </a:cubicBezTo>
                  <a:cubicBezTo>
                    <a:pt x="11906" y="12359"/>
                    <a:pt x="11883" y="12443"/>
                    <a:pt x="11847" y="12526"/>
                  </a:cubicBezTo>
                  <a:cubicBezTo>
                    <a:pt x="11823" y="12609"/>
                    <a:pt x="11799" y="12716"/>
                    <a:pt x="11775" y="12824"/>
                  </a:cubicBezTo>
                  <a:cubicBezTo>
                    <a:pt x="11752" y="12931"/>
                    <a:pt x="11716" y="13038"/>
                    <a:pt x="11680" y="13133"/>
                  </a:cubicBezTo>
                  <a:cubicBezTo>
                    <a:pt x="11549" y="13431"/>
                    <a:pt x="11335" y="13681"/>
                    <a:pt x="11061" y="13847"/>
                  </a:cubicBezTo>
                  <a:cubicBezTo>
                    <a:pt x="10954" y="13895"/>
                    <a:pt x="10859" y="13943"/>
                    <a:pt x="10751" y="13978"/>
                  </a:cubicBezTo>
                  <a:lnTo>
                    <a:pt x="10728" y="13978"/>
                  </a:lnTo>
                  <a:lnTo>
                    <a:pt x="10668" y="14002"/>
                  </a:lnTo>
                  <a:cubicBezTo>
                    <a:pt x="10668" y="14014"/>
                    <a:pt x="10668" y="14026"/>
                    <a:pt x="10656" y="14026"/>
                  </a:cubicBezTo>
                  <a:lnTo>
                    <a:pt x="10609" y="14014"/>
                  </a:lnTo>
                  <a:lnTo>
                    <a:pt x="10561" y="14014"/>
                  </a:lnTo>
                  <a:cubicBezTo>
                    <a:pt x="10561" y="14040"/>
                    <a:pt x="10555" y="14059"/>
                    <a:pt x="10538" y="14059"/>
                  </a:cubicBezTo>
                  <a:cubicBezTo>
                    <a:pt x="10531" y="14059"/>
                    <a:pt x="10523" y="14057"/>
                    <a:pt x="10513" y="14050"/>
                  </a:cubicBezTo>
                  <a:cubicBezTo>
                    <a:pt x="10513" y="14062"/>
                    <a:pt x="10501" y="14062"/>
                    <a:pt x="10490" y="14062"/>
                  </a:cubicBezTo>
                  <a:lnTo>
                    <a:pt x="10490" y="14121"/>
                  </a:lnTo>
                  <a:cubicBezTo>
                    <a:pt x="10470" y="14098"/>
                    <a:pt x="10454" y="14090"/>
                    <a:pt x="10440" y="14090"/>
                  </a:cubicBezTo>
                  <a:cubicBezTo>
                    <a:pt x="10413" y="14090"/>
                    <a:pt x="10394" y="14121"/>
                    <a:pt x="10370" y="14121"/>
                  </a:cubicBezTo>
                  <a:cubicBezTo>
                    <a:pt x="10335" y="14121"/>
                    <a:pt x="10311" y="14109"/>
                    <a:pt x="10299" y="14086"/>
                  </a:cubicBezTo>
                  <a:cubicBezTo>
                    <a:pt x="10296" y="14084"/>
                    <a:pt x="10292" y="14083"/>
                    <a:pt x="10289" y="14083"/>
                  </a:cubicBezTo>
                  <a:cubicBezTo>
                    <a:pt x="10275" y="14083"/>
                    <a:pt x="10264" y="14100"/>
                    <a:pt x="10249" y="14100"/>
                  </a:cubicBezTo>
                  <a:cubicBezTo>
                    <a:pt x="10246" y="14100"/>
                    <a:pt x="10243" y="14099"/>
                    <a:pt x="10240" y="14098"/>
                  </a:cubicBezTo>
                  <a:cubicBezTo>
                    <a:pt x="10232" y="14098"/>
                    <a:pt x="10220" y="14116"/>
                    <a:pt x="10207" y="14116"/>
                  </a:cubicBezTo>
                  <a:cubicBezTo>
                    <a:pt x="10198" y="14116"/>
                    <a:pt x="10189" y="14109"/>
                    <a:pt x="10180" y="14086"/>
                  </a:cubicBezTo>
                  <a:cubicBezTo>
                    <a:pt x="10168" y="14062"/>
                    <a:pt x="10156" y="14062"/>
                    <a:pt x="10156" y="14062"/>
                  </a:cubicBezTo>
                  <a:cubicBezTo>
                    <a:pt x="10156" y="14062"/>
                    <a:pt x="10156" y="14074"/>
                    <a:pt x="10156" y="14074"/>
                  </a:cubicBezTo>
                  <a:cubicBezTo>
                    <a:pt x="10156" y="14109"/>
                    <a:pt x="10144" y="14145"/>
                    <a:pt x="10132" y="14157"/>
                  </a:cubicBezTo>
                  <a:lnTo>
                    <a:pt x="10085" y="14157"/>
                  </a:lnTo>
                  <a:cubicBezTo>
                    <a:pt x="10073" y="14157"/>
                    <a:pt x="10049" y="14121"/>
                    <a:pt x="10049" y="14109"/>
                  </a:cubicBezTo>
                  <a:cubicBezTo>
                    <a:pt x="10037" y="14109"/>
                    <a:pt x="10025" y="14145"/>
                    <a:pt x="10025" y="14157"/>
                  </a:cubicBezTo>
                  <a:cubicBezTo>
                    <a:pt x="10001" y="14133"/>
                    <a:pt x="9978" y="14109"/>
                    <a:pt x="9954" y="14098"/>
                  </a:cubicBezTo>
                  <a:cubicBezTo>
                    <a:pt x="9918" y="14098"/>
                    <a:pt x="9894" y="14109"/>
                    <a:pt x="9870" y="14121"/>
                  </a:cubicBezTo>
                  <a:cubicBezTo>
                    <a:pt x="9847" y="14133"/>
                    <a:pt x="9823" y="14145"/>
                    <a:pt x="9799" y="14145"/>
                  </a:cubicBezTo>
                  <a:lnTo>
                    <a:pt x="9787" y="14145"/>
                  </a:lnTo>
                  <a:cubicBezTo>
                    <a:pt x="9763" y="14145"/>
                    <a:pt x="9763" y="14169"/>
                    <a:pt x="9763" y="14217"/>
                  </a:cubicBezTo>
                  <a:cubicBezTo>
                    <a:pt x="9763" y="14248"/>
                    <a:pt x="9757" y="14263"/>
                    <a:pt x="9745" y="14263"/>
                  </a:cubicBezTo>
                  <a:cubicBezTo>
                    <a:pt x="9735" y="14263"/>
                    <a:pt x="9721" y="14251"/>
                    <a:pt x="9704" y="14228"/>
                  </a:cubicBezTo>
                  <a:cubicBezTo>
                    <a:pt x="9697" y="14222"/>
                    <a:pt x="9690" y="14215"/>
                    <a:pt x="9685" y="14215"/>
                  </a:cubicBezTo>
                  <a:cubicBezTo>
                    <a:pt x="9682" y="14215"/>
                    <a:pt x="9680" y="14218"/>
                    <a:pt x="9680" y="14228"/>
                  </a:cubicBezTo>
                  <a:cubicBezTo>
                    <a:pt x="9680" y="14246"/>
                    <a:pt x="9680" y="14257"/>
                    <a:pt x="9675" y="14257"/>
                  </a:cubicBezTo>
                  <a:cubicBezTo>
                    <a:pt x="9674" y="14257"/>
                    <a:pt x="9671" y="14256"/>
                    <a:pt x="9668" y="14252"/>
                  </a:cubicBezTo>
                  <a:cubicBezTo>
                    <a:pt x="9651" y="14235"/>
                    <a:pt x="9634" y="14219"/>
                    <a:pt x="9622" y="14219"/>
                  </a:cubicBezTo>
                  <a:cubicBezTo>
                    <a:pt x="9616" y="14219"/>
                    <a:pt x="9612" y="14222"/>
                    <a:pt x="9608" y="14228"/>
                  </a:cubicBezTo>
                  <a:lnTo>
                    <a:pt x="9585" y="14228"/>
                  </a:lnTo>
                  <a:cubicBezTo>
                    <a:pt x="9573" y="14228"/>
                    <a:pt x="9561" y="14240"/>
                    <a:pt x="9537" y="14252"/>
                  </a:cubicBezTo>
                  <a:cubicBezTo>
                    <a:pt x="9537" y="14264"/>
                    <a:pt x="9537" y="14276"/>
                    <a:pt x="9537" y="14276"/>
                  </a:cubicBezTo>
                  <a:cubicBezTo>
                    <a:pt x="9537" y="14282"/>
                    <a:pt x="9534" y="14285"/>
                    <a:pt x="9531" y="14285"/>
                  </a:cubicBezTo>
                  <a:cubicBezTo>
                    <a:pt x="9528" y="14285"/>
                    <a:pt x="9525" y="14282"/>
                    <a:pt x="9525" y="14276"/>
                  </a:cubicBezTo>
                  <a:cubicBezTo>
                    <a:pt x="9513" y="14300"/>
                    <a:pt x="9513" y="14324"/>
                    <a:pt x="9525" y="14348"/>
                  </a:cubicBezTo>
                  <a:cubicBezTo>
                    <a:pt x="9525" y="14379"/>
                    <a:pt x="9525" y="14411"/>
                    <a:pt x="9500" y="14411"/>
                  </a:cubicBezTo>
                  <a:cubicBezTo>
                    <a:pt x="9488" y="14411"/>
                    <a:pt x="9470" y="14403"/>
                    <a:pt x="9442" y="14383"/>
                  </a:cubicBezTo>
                  <a:cubicBezTo>
                    <a:pt x="9430" y="14371"/>
                    <a:pt x="9421" y="14365"/>
                    <a:pt x="9415" y="14365"/>
                  </a:cubicBezTo>
                  <a:cubicBezTo>
                    <a:pt x="9409" y="14365"/>
                    <a:pt x="9406" y="14371"/>
                    <a:pt x="9406" y="14383"/>
                  </a:cubicBezTo>
                  <a:cubicBezTo>
                    <a:pt x="9415" y="14402"/>
                    <a:pt x="9417" y="14427"/>
                    <a:pt x="9402" y="14427"/>
                  </a:cubicBezTo>
                  <a:cubicBezTo>
                    <a:pt x="9397" y="14427"/>
                    <a:pt x="9391" y="14425"/>
                    <a:pt x="9382" y="14419"/>
                  </a:cubicBezTo>
                  <a:cubicBezTo>
                    <a:pt x="9379" y="14416"/>
                    <a:pt x="9375" y="14414"/>
                    <a:pt x="9373" y="14414"/>
                  </a:cubicBezTo>
                  <a:cubicBezTo>
                    <a:pt x="9366" y="14414"/>
                    <a:pt x="9365" y="14422"/>
                    <a:pt x="9382" y="14431"/>
                  </a:cubicBezTo>
                  <a:cubicBezTo>
                    <a:pt x="9418" y="14490"/>
                    <a:pt x="9358" y="14443"/>
                    <a:pt x="9382" y="14490"/>
                  </a:cubicBezTo>
                  <a:cubicBezTo>
                    <a:pt x="9392" y="14506"/>
                    <a:pt x="9390" y="14510"/>
                    <a:pt x="9382" y="14510"/>
                  </a:cubicBezTo>
                  <a:cubicBezTo>
                    <a:pt x="9372" y="14510"/>
                    <a:pt x="9353" y="14502"/>
                    <a:pt x="9347" y="14502"/>
                  </a:cubicBezTo>
                  <a:cubicBezTo>
                    <a:pt x="9360" y="14520"/>
                    <a:pt x="9358" y="14525"/>
                    <a:pt x="9352" y="14525"/>
                  </a:cubicBezTo>
                  <a:cubicBezTo>
                    <a:pt x="9346" y="14525"/>
                    <a:pt x="9334" y="14519"/>
                    <a:pt x="9331" y="14519"/>
                  </a:cubicBezTo>
                  <a:cubicBezTo>
                    <a:pt x="9329" y="14519"/>
                    <a:pt x="9329" y="14521"/>
                    <a:pt x="9335" y="14526"/>
                  </a:cubicBezTo>
                  <a:cubicBezTo>
                    <a:pt x="9343" y="14538"/>
                    <a:pt x="9343" y="14542"/>
                    <a:pt x="9338" y="14542"/>
                  </a:cubicBezTo>
                  <a:cubicBezTo>
                    <a:pt x="9329" y="14542"/>
                    <a:pt x="9303" y="14526"/>
                    <a:pt x="9287" y="14526"/>
                  </a:cubicBezTo>
                  <a:cubicBezTo>
                    <a:pt x="9275" y="14526"/>
                    <a:pt x="9275" y="14526"/>
                    <a:pt x="9287" y="14562"/>
                  </a:cubicBezTo>
                  <a:cubicBezTo>
                    <a:pt x="9320" y="14603"/>
                    <a:pt x="9330" y="14621"/>
                    <a:pt x="9314" y="14621"/>
                  </a:cubicBezTo>
                  <a:cubicBezTo>
                    <a:pt x="9307" y="14621"/>
                    <a:pt x="9294" y="14617"/>
                    <a:pt x="9275" y="14609"/>
                  </a:cubicBezTo>
                  <a:cubicBezTo>
                    <a:pt x="9257" y="14604"/>
                    <a:pt x="9245" y="14601"/>
                    <a:pt x="9238" y="14601"/>
                  </a:cubicBezTo>
                  <a:cubicBezTo>
                    <a:pt x="9230" y="14601"/>
                    <a:pt x="9227" y="14604"/>
                    <a:pt x="9227" y="14609"/>
                  </a:cubicBezTo>
                  <a:cubicBezTo>
                    <a:pt x="9216" y="14621"/>
                    <a:pt x="9156" y="14645"/>
                    <a:pt x="9251" y="14729"/>
                  </a:cubicBezTo>
                  <a:cubicBezTo>
                    <a:pt x="9251" y="14764"/>
                    <a:pt x="9239" y="14788"/>
                    <a:pt x="9239" y="14824"/>
                  </a:cubicBezTo>
                  <a:cubicBezTo>
                    <a:pt x="9239" y="14828"/>
                    <a:pt x="9234" y="14829"/>
                    <a:pt x="9226" y="14829"/>
                  </a:cubicBezTo>
                  <a:cubicBezTo>
                    <a:pt x="9210" y="14829"/>
                    <a:pt x="9184" y="14824"/>
                    <a:pt x="9168" y="14824"/>
                  </a:cubicBezTo>
                  <a:lnTo>
                    <a:pt x="9132" y="14824"/>
                  </a:lnTo>
                  <a:cubicBezTo>
                    <a:pt x="9132" y="14836"/>
                    <a:pt x="9192" y="14871"/>
                    <a:pt x="9156" y="14871"/>
                  </a:cubicBezTo>
                  <a:cubicBezTo>
                    <a:pt x="9108" y="14871"/>
                    <a:pt x="9168" y="14907"/>
                    <a:pt x="9156" y="14907"/>
                  </a:cubicBezTo>
                  <a:cubicBezTo>
                    <a:pt x="9132" y="14907"/>
                    <a:pt x="9168" y="14931"/>
                    <a:pt x="9144" y="14943"/>
                  </a:cubicBezTo>
                  <a:cubicBezTo>
                    <a:pt x="9108" y="14943"/>
                    <a:pt x="9132" y="14955"/>
                    <a:pt x="9144" y="14967"/>
                  </a:cubicBezTo>
                  <a:cubicBezTo>
                    <a:pt x="9144" y="14967"/>
                    <a:pt x="9192" y="15002"/>
                    <a:pt x="9168" y="15014"/>
                  </a:cubicBezTo>
                  <a:cubicBezTo>
                    <a:pt x="9144" y="15026"/>
                    <a:pt x="9120" y="15026"/>
                    <a:pt x="9108" y="15038"/>
                  </a:cubicBezTo>
                  <a:cubicBezTo>
                    <a:pt x="9108" y="15050"/>
                    <a:pt x="9132" y="15062"/>
                    <a:pt x="9132" y="15074"/>
                  </a:cubicBezTo>
                  <a:cubicBezTo>
                    <a:pt x="9144" y="15086"/>
                    <a:pt x="9132" y="15086"/>
                    <a:pt x="9108" y="15086"/>
                  </a:cubicBezTo>
                  <a:lnTo>
                    <a:pt x="9037" y="15110"/>
                  </a:lnTo>
                  <a:cubicBezTo>
                    <a:pt x="9037" y="15133"/>
                    <a:pt x="9037" y="15157"/>
                    <a:pt x="9037" y="15169"/>
                  </a:cubicBezTo>
                  <a:cubicBezTo>
                    <a:pt x="9037" y="15300"/>
                    <a:pt x="9025" y="15431"/>
                    <a:pt x="9001" y="15562"/>
                  </a:cubicBezTo>
                  <a:lnTo>
                    <a:pt x="10490" y="14538"/>
                  </a:lnTo>
                  <a:lnTo>
                    <a:pt x="9097" y="15883"/>
                  </a:lnTo>
                  <a:cubicBezTo>
                    <a:pt x="9073" y="15907"/>
                    <a:pt x="9061" y="15919"/>
                    <a:pt x="9037" y="15919"/>
                  </a:cubicBezTo>
                  <a:cubicBezTo>
                    <a:pt x="9025" y="15931"/>
                    <a:pt x="9013" y="15943"/>
                    <a:pt x="9001" y="15943"/>
                  </a:cubicBezTo>
                  <a:cubicBezTo>
                    <a:pt x="8995" y="15949"/>
                    <a:pt x="8995" y="15949"/>
                    <a:pt x="8998" y="15949"/>
                  </a:cubicBezTo>
                  <a:cubicBezTo>
                    <a:pt x="9001" y="15949"/>
                    <a:pt x="9007" y="15949"/>
                    <a:pt x="9013" y="15955"/>
                  </a:cubicBezTo>
                  <a:cubicBezTo>
                    <a:pt x="9061" y="15979"/>
                    <a:pt x="9073" y="16003"/>
                    <a:pt x="9061" y="16014"/>
                  </a:cubicBezTo>
                  <a:cubicBezTo>
                    <a:pt x="9025" y="16062"/>
                    <a:pt x="9001" y="16110"/>
                    <a:pt x="9049" y="16169"/>
                  </a:cubicBezTo>
                  <a:cubicBezTo>
                    <a:pt x="9061" y="16181"/>
                    <a:pt x="9049" y="16193"/>
                    <a:pt x="9025" y="16205"/>
                  </a:cubicBezTo>
                  <a:cubicBezTo>
                    <a:pt x="9001" y="16217"/>
                    <a:pt x="8977" y="16241"/>
                    <a:pt x="9025" y="16264"/>
                  </a:cubicBezTo>
                  <a:cubicBezTo>
                    <a:pt x="9061" y="16288"/>
                    <a:pt x="9049" y="16288"/>
                    <a:pt x="9037" y="16300"/>
                  </a:cubicBezTo>
                  <a:cubicBezTo>
                    <a:pt x="9025" y="16312"/>
                    <a:pt x="8977" y="16336"/>
                    <a:pt x="8966" y="16348"/>
                  </a:cubicBezTo>
                  <a:cubicBezTo>
                    <a:pt x="8966" y="16562"/>
                    <a:pt x="8954" y="16788"/>
                    <a:pt x="8918" y="16991"/>
                  </a:cubicBezTo>
                  <a:cubicBezTo>
                    <a:pt x="8918" y="17016"/>
                    <a:pt x="8912" y="17035"/>
                    <a:pt x="8905" y="17052"/>
                  </a:cubicBezTo>
                  <a:lnTo>
                    <a:pt x="8905" y="17052"/>
                  </a:lnTo>
                  <a:cubicBezTo>
                    <a:pt x="8905" y="17047"/>
                    <a:pt x="8906" y="17043"/>
                    <a:pt x="8906" y="17038"/>
                  </a:cubicBezTo>
                  <a:lnTo>
                    <a:pt x="8906" y="17038"/>
                  </a:lnTo>
                  <a:lnTo>
                    <a:pt x="8894" y="17074"/>
                  </a:lnTo>
                  <a:cubicBezTo>
                    <a:pt x="8898" y="17067"/>
                    <a:pt x="8901" y="17060"/>
                    <a:pt x="8905" y="17052"/>
                  </a:cubicBezTo>
                  <a:lnTo>
                    <a:pt x="8905" y="17052"/>
                  </a:lnTo>
                  <a:cubicBezTo>
                    <a:pt x="8880" y="17297"/>
                    <a:pt x="8833" y="17531"/>
                    <a:pt x="8763" y="17765"/>
                  </a:cubicBezTo>
                  <a:cubicBezTo>
                    <a:pt x="8620" y="18229"/>
                    <a:pt x="8418" y="18658"/>
                    <a:pt x="8144" y="19062"/>
                  </a:cubicBezTo>
                  <a:cubicBezTo>
                    <a:pt x="7965" y="19443"/>
                    <a:pt x="7763" y="19813"/>
                    <a:pt x="7525" y="20158"/>
                  </a:cubicBezTo>
                  <a:cubicBezTo>
                    <a:pt x="7430" y="20289"/>
                    <a:pt x="7334" y="20420"/>
                    <a:pt x="7251" y="20539"/>
                  </a:cubicBezTo>
                  <a:cubicBezTo>
                    <a:pt x="7156" y="20646"/>
                    <a:pt x="7084" y="20753"/>
                    <a:pt x="7013" y="20872"/>
                  </a:cubicBezTo>
                  <a:cubicBezTo>
                    <a:pt x="7001" y="20908"/>
                    <a:pt x="6989" y="20944"/>
                    <a:pt x="6977" y="20967"/>
                  </a:cubicBezTo>
                  <a:cubicBezTo>
                    <a:pt x="6977" y="20979"/>
                    <a:pt x="6989" y="20979"/>
                    <a:pt x="6989" y="20979"/>
                  </a:cubicBezTo>
                  <a:cubicBezTo>
                    <a:pt x="7037" y="21027"/>
                    <a:pt x="7013" y="21051"/>
                    <a:pt x="6953" y="21051"/>
                  </a:cubicBezTo>
                  <a:cubicBezTo>
                    <a:pt x="6953" y="21075"/>
                    <a:pt x="6953" y="21086"/>
                    <a:pt x="6953" y="21098"/>
                  </a:cubicBezTo>
                  <a:lnTo>
                    <a:pt x="6953" y="21110"/>
                  </a:lnTo>
                  <a:cubicBezTo>
                    <a:pt x="6953" y="21158"/>
                    <a:pt x="6953" y="21206"/>
                    <a:pt x="6953" y="21253"/>
                  </a:cubicBezTo>
                  <a:cubicBezTo>
                    <a:pt x="6953" y="21289"/>
                    <a:pt x="6965" y="21313"/>
                    <a:pt x="6977" y="21337"/>
                  </a:cubicBezTo>
                  <a:cubicBezTo>
                    <a:pt x="7013" y="21372"/>
                    <a:pt x="7049" y="21384"/>
                    <a:pt x="7001" y="21432"/>
                  </a:cubicBezTo>
                  <a:cubicBezTo>
                    <a:pt x="7001" y="21444"/>
                    <a:pt x="7001" y="21467"/>
                    <a:pt x="7001" y="21479"/>
                  </a:cubicBezTo>
                  <a:cubicBezTo>
                    <a:pt x="7013" y="21515"/>
                    <a:pt x="7025" y="21539"/>
                    <a:pt x="7037" y="21563"/>
                  </a:cubicBezTo>
                  <a:cubicBezTo>
                    <a:pt x="7084" y="21563"/>
                    <a:pt x="7037" y="21598"/>
                    <a:pt x="7084" y="21598"/>
                  </a:cubicBezTo>
                  <a:cubicBezTo>
                    <a:pt x="7091" y="21597"/>
                    <a:pt x="7096" y="21596"/>
                    <a:pt x="7100" y="21596"/>
                  </a:cubicBezTo>
                  <a:cubicBezTo>
                    <a:pt x="7123" y="21596"/>
                    <a:pt x="7096" y="21626"/>
                    <a:pt x="7096" y="21646"/>
                  </a:cubicBezTo>
                  <a:cubicBezTo>
                    <a:pt x="7106" y="21642"/>
                    <a:pt x="7113" y="21640"/>
                    <a:pt x="7117" y="21640"/>
                  </a:cubicBezTo>
                  <a:cubicBezTo>
                    <a:pt x="7136" y="21640"/>
                    <a:pt x="7110" y="21671"/>
                    <a:pt x="7124" y="21671"/>
                  </a:cubicBezTo>
                  <a:cubicBezTo>
                    <a:pt x="7126" y="21671"/>
                    <a:pt x="7129" y="21671"/>
                    <a:pt x="7132" y="21670"/>
                  </a:cubicBezTo>
                  <a:lnTo>
                    <a:pt x="7144" y="21670"/>
                  </a:lnTo>
                  <a:lnTo>
                    <a:pt x="7144" y="21718"/>
                  </a:lnTo>
                  <a:cubicBezTo>
                    <a:pt x="7192" y="21753"/>
                    <a:pt x="7251" y="21789"/>
                    <a:pt x="7311" y="21813"/>
                  </a:cubicBezTo>
                  <a:cubicBezTo>
                    <a:pt x="7358" y="21837"/>
                    <a:pt x="7394" y="21860"/>
                    <a:pt x="7442" y="21884"/>
                  </a:cubicBezTo>
                  <a:lnTo>
                    <a:pt x="7525" y="21920"/>
                  </a:lnTo>
                  <a:cubicBezTo>
                    <a:pt x="7656" y="21979"/>
                    <a:pt x="7763" y="22087"/>
                    <a:pt x="7834" y="22218"/>
                  </a:cubicBezTo>
                  <a:cubicBezTo>
                    <a:pt x="7882" y="22277"/>
                    <a:pt x="7918" y="22325"/>
                    <a:pt x="7954" y="22384"/>
                  </a:cubicBezTo>
                  <a:cubicBezTo>
                    <a:pt x="8025" y="22491"/>
                    <a:pt x="8073" y="22610"/>
                    <a:pt x="8108" y="22730"/>
                  </a:cubicBezTo>
                  <a:cubicBezTo>
                    <a:pt x="8132" y="22849"/>
                    <a:pt x="8132" y="22980"/>
                    <a:pt x="8108" y="23099"/>
                  </a:cubicBezTo>
                  <a:cubicBezTo>
                    <a:pt x="8073" y="23242"/>
                    <a:pt x="8025" y="23372"/>
                    <a:pt x="7954" y="23503"/>
                  </a:cubicBezTo>
                  <a:cubicBezTo>
                    <a:pt x="7954" y="23515"/>
                    <a:pt x="7942" y="23527"/>
                    <a:pt x="7942" y="23539"/>
                  </a:cubicBezTo>
                  <a:cubicBezTo>
                    <a:pt x="7918" y="23599"/>
                    <a:pt x="7882" y="23670"/>
                    <a:pt x="7846" y="23730"/>
                  </a:cubicBezTo>
                  <a:cubicBezTo>
                    <a:pt x="7703" y="23956"/>
                    <a:pt x="7501" y="24134"/>
                    <a:pt x="7263" y="24242"/>
                  </a:cubicBezTo>
                  <a:cubicBezTo>
                    <a:pt x="7084" y="24322"/>
                    <a:pt x="6892" y="24362"/>
                    <a:pt x="6697" y="24362"/>
                  </a:cubicBezTo>
                  <a:cubicBezTo>
                    <a:pt x="6632" y="24362"/>
                    <a:pt x="6566" y="24358"/>
                    <a:pt x="6501" y="24349"/>
                  </a:cubicBezTo>
                  <a:lnTo>
                    <a:pt x="6489" y="24349"/>
                  </a:lnTo>
                  <a:cubicBezTo>
                    <a:pt x="6370" y="24325"/>
                    <a:pt x="6251" y="24277"/>
                    <a:pt x="6132" y="24230"/>
                  </a:cubicBezTo>
                  <a:lnTo>
                    <a:pt x="6144" y="24230"/>
                  </a:lnTo>
                  <a:cubicBezTo>
                    <a:pt x="5931" y="24145"/>
                    <a:pt x="5706" y="24102"/>
                    <a:pt x="5478" y="24102"/>
                  </a:cubicBezTo>
                  <a:cubicBezTo>
                    <a:pt x="5387" y="24102"/>
                    <a:pt x="5295" y="24109"/>
                    <a:pt x="5203" y="24123"/>
                  </a:cubicBezTo>
                  <a:lnTo>
                    <a:pt x="5156" y="24134"/>
                  </a:lnTo>
                  <a:cubicBezTo>
                    <a:pt x="5036" y="24194"/>
                    <a:pt x="4894" y="24254"/>
                    <a:pt x="4775" y="24313"/>
                  </a:cubicBezTo>
                  <a:cubicBezTo>
                    <a:pt x="4667" y="24373"/>
                    <a:pt x="4572" y="24420"/>
                    <a:pt x="4477" y="24492"/>
                  </a:cubicBezTo>
                  <a:lnTo>
                    <a:pt x="4429" y="24515"/>
                  </a:lnTo>
                  <a:lnTo>
                    <a:pt x="4382" y="24539"/>
                  </a:lnTo>
                  <a:cubicBezTo>
                    <a:pt x="4227" y="24658"/>
                    <a:pt x="4084" y="24789"/>
                    <a:pt x="3965" y="24944"/>
                  </a:cubicBezTo>
                  <a:cubicBezTo>
                    <a:pt x="3882" y="25087"/>
                    <a:pt x="3763" y="25206"/>
                    <a:pt x="3643" y="25301"/>
                  </a:cubicBezTo>
                  <a:cubicBezTo>
                    <a:pt x="3560" y="25373"/>
                    <a:pt x="3489" y="25444"/>
                    <a:pt x="3417" y="25516"/>
                  </a:cubicBezTo>
                  <a:cubicBezTo>
                    <a:pt x="3346" y="25599"/>
                    <a:pt x="3262" y="25670"/>
                    <a:pt x="3215" y="25754"/>
                  </a:cubicBezTo>
                  <a:cubicBezTo>
                    <a:pt x="3084" y="25920"/>
                    <a:pt x="2989" y="26111"/>
                    <a:pt x="2917" y="26301"/>
                  </a:cubicBezTo>
                  <a:cubicBezTo>
                    <a:pt x="2870" y="26397"/>
                    <a:pt x="2834" y="26504"/>
                    <a:pt x="2786" y="26599"/>
                  </a:cubicBezTo>
                  <a:lnTo>
                    <a:pt x="2786" y="26611"/>
                  </a:lnTo>
                  <a:cubicBezTo>
                    <a:pt x="2667" y="26801"/>
                    <a:pt x="2596" y="27016"/>
                    <a:pt x="2572" y="27230"/>
                  </a:cubicBezTo>
                  <a:cubicBezTo>
                    <a:pt x="2524" y="27540"/>
                    <a:pt x="2596" y="27861"/>
                    <a:pt x="2620" y="28194"/>
                  </a:cubicBezTo>
                  <a:cubicBezTo>
                    <a:pt x="2643" y="28278"/>
                    <a:pt x="2667" y="28349"/>
                    <a:pt x="2703" y="28421"/>
                  </a:cubicBezTo>
                  <a:cubicBezTo>
                    <a:pt x="2762" y="28587"/>
                    <a:pt x="2846" y="28742"/>
                    <a:pt x="2893" y="28909"/>
                  </a:cubicBezTo>
                  <a:lnTo>
                    <a:pt x="2905" y="28933"/>
                  </a:lnTo>
                  <a:cubicBezTo>
                    <a:pt x="2917" y="28968"/>
                    <a:pt x="2917" y="29004"/>
                    <a:pt x="2905" y="29040"/>
                  </a:cubicBezTo>
                  <a:cubicBezTo>
                    <a:pt x="2798" y="29647"/>
                    <a:pt x="2667" y="30242"/>
                    <a:pt x="2703" y="30814"/>
                  </a:cubicBezTo>
                  <a:cubicBezTo>
                    <a:pt x="2727" y="31088"/>
                    <a:pt x="2774" y="31373"/>
                    <a:pt x="2858" y="31635"/>
                  </a:cubicBezTo>
                  <a:cubicBezTo>
                    <a:pt x="2858" y="31647"/>
                    <a:pt x="2858" y="31659"/>
                    <a:pt x="2870" y="31671"/>
                  </a:cubicBezTo>
                  <a:lnTo>
                    <a:pt x="2905" y="31623"/>
                  </a:lnTo>
                  <a:cubicBezTo>
                    <a:pt x="2905" y="31628"/>
                    <a:pt x="2905" y="31635"/>
                    <a:pt x="2905" y="31635"/>
                  </a:cubicBezTo>
                  <a:cubicBezTo>
                    <a:pt x="2905" y="31644"/>
                    <a:pt x="2899" y="31652"/>
                    <a:pt x="2900" y="31652"/>
                  </a:cubicBezTo>
                  <a:cubicBezTo>
                    <a:pt x="2900" y="31652"/>
                    <a:pt x="2902" y="31651"/>
                    <a:pt x="2905" y="31647"/>
                  </a:cubicBezTo>
                  <a:lnTo>
                    <a:pt x="2905" y="31647"/>
                  </a:lnTo>
                  <a:cubicBezTo>
                    <a:pt x="2897" y="31656"/>
                    <a:pt x="2894" y="31664"/>
                    <a:pt x="2898" y="31664"/>
                  </a:cubicBezTo>
                  <a:cubicBezTo>
                    <a:pt x="2899" y="31664"/>
                    <a:pt x="2902" y="31663"/>
                    <a:pt x="2905" y="31659"/>
                  </a:cubicBezTo>
                  <a:cubicBezTo>
                    <a:pt x="2929" y="31623"/>
                    <a:pt x="2938" y="31612"/>
                    <a:pt x="2939" y="31612"/>
                  </a:cubicBezTo>
                  <a:lnTo>
                    <a:pt x="2939" y="31612"/>
                  </a:lnTo>
                  <a:cubicBezTo>
                    <a:pt x="2941" y="31612"/>
                    <a:pt x="2935" y="31623"/>
                    <a:pt x="2929" y="31635"/>
                  </a:cubicBezTo>
                  <a:cubicBezTo>
                    <a:pt x="2932" y="31630"/>
                    <a:pt x="2932" y="31629"/>
                    <a:pt x="2931" y="31629"/>
                  </a:cubicBezTo>
                  <a:lnTo>
                    <a:pt x="2931" y="31629"/>
                  </a:lnTo>
                  <a:cubicBezTo>
                    <a:pt x="2929" y="31629"/>
                    <a:pt x="2919" y="31642"/>
                    <a:pt x="2921" y="31642"/>
                  </a:cubicBezTo>
                  <a:cubicBezTo>
                    <a:pt x="2922" y="31642"/>
                    <a:pt x="2924" y="31640"/>
                    <a:pt x="2929" y="31635"/>
                  </a:cubicBezTo>
                  <a:lnTo>
                    <a:pt x="2929" y="31635"/>
                  </a:lnTo>
                  <a:cubicBezTo>
                    <a:pt x="2917" y="31659"/>
                    <a:pt x="2905" y="31671"/>
                    <a:pt x="2893" y="31695"/>
                  </a:cubicBezTo>
                  <a:lnTo>
                    <a:pt x="2893" y="31707"/>
                  </a:lnTo>
                  <a:lnTo>
                    <a:pt x="2905" y="31707"/>
                  </a:lnTo>
                  <a:lnTo>
                    <a:pt x="2917" y="31695"/>
                  </a:lnTo>
                  <a:cubicBezTo>
                    <a:pt x="2921" y="31692"/>
                    <a:pt x="2924" y="31690"/>
                    <a:pt x="2926" y="31688"/>
                  </a:cubicBezTo>
                  <a:lnTo>
                    <a:pt x="2926" y="31688"/>
                  </a:lnTo>
                  <a:cubicBezTo>
                    <a:pt x="2926" y="31688"/>
                    <a:pt x="2926" y="31688"/>
                    <a:pt x="2926" y="31688"/>
                  </a:cubicBezTo>
                  <a:cubicBezTo>
                    <a:pt x="2928" y="31688"/>
                    <a:pt x="2934" y="31685"/>
                    <a:pt x="2932" y="31684"/>
                  </a:cubicBezTo>
                  <a:lnTo>
                    <a:pt x="2932" y="31684"/>
                  </a:lnTo>
                  <a:cubicBezTo>
                    <a:pt x="2931" y="31685"/>
                    <a:pt x="2928" y="31686"/>
                    <a:pt x="2926" y="31688"/>
                  </a:cubicBezTo>
                  <a:lnTo>
                    <a:pt x="2926" y="31688"/>
                  </a:lnTo>
                  <a:cubicBezTo>
                    <a:pt x="2925" y="31688"/>
                    <a:pt x="2926" y="31687"/>
                    <a:pt x="2929" y="31683"/>
                  </a:cubicBezTo>
                  <a:lnTo>
                    <a:pt x="2929" y="31683"/>
                  </a:lnTo>
                  <a:cubicBezTo>
                    <a:pt x="2927" y="31685"/>
                    <a:pt x="2927" y="31686"/>
                    <a:pt x="2927" y="31686"/>
                  </a:cubicBezTo>
                  <a:cubicBezTo>
                    <a:pt x="2928" y="31686"/>
                    <a:pt x="2930" y="31685"/>
                    <a:pt x="2932" y="31683"/>
                  </a:cubicBezTo>
                  <a:lnTo>
                    <a:pt x="2932" y="31683"/>
                  </a:lnTo>
                  <a:cubicBezTo>
                    <a:pt x="2932" y="31683"/>
                    <a:pt x="2932" y="31684"/>
                    <a:pt x="2932" y="31684"/>
                  </a:cubicBezTo>
                  <a:lnTo>
                    <a:pt x="2932" y="31684"/>
                  </a:lnTo>
                  <a:cubicBezTo>
                    <a:pt x="2937" y="31680"/>
                    <a:pt x="2939" y="31679"/>
                    <a:pt x="2939" y="31679"/>
                  </a:cubicBezTo>
                  <a:lnTo>
                    <a:pt x="2939" y="31679"/>
                  </a:lnTo>
                  <a:cubicBezTo>
                    <a:pt x="2939" y="31679"/>
                    <a:pt x="2935" y="31681"/>
                    <a:pt x="2932" y="31683"/>
                  </a:cubicBezTo>
                  <a:lnTo>
                    <a:pt x="2932" y="31683"/>
                  </a:lnTo>
                  <a:cubicBezTo>
                    <a:pt x="2931" y="31683"/>
                    <a:pt x="2930" y="31683"/>
                    <a:pt x="2929" y="31683"/>
                  </a:cubicBezTo>
                  <a:cubicBezTo>
                    <a:pt x="2941" y="31671"/>
                    <a:pt x="2953" y="31671"/>
                    <a:pt x="2977" y="31659"/>
                  </a:cubicBezTo>
                  <a:lnTo>
                    <a:pt x="2977" y="31659"/>
                  </a:lnTo>
                  <a:lnTo>
                    <a:pt x="2953" y="31671"/>
                  </a:lnTo>
                  <a:lnTo>
                    <a:pt x="2976" y="31663"/>
                  </a:lnTo>
                  <a:lnTo>
                    <a:pt x="2976" y="31663"/>
                  </a:lnTo>
                  <a:cubicBezTo>
                    <a:pt x="2976" y="31664"/>
                    <a:pt x="2975" y="31665"/>
                    <a:pt x="2974" y="31665"/>
                  </a:cubicBezTo>
                  <a:lnTo>
                    <a:pt x="2974" y="31665"/>
                  </a:lnTo>
                  <a:cubicBezTo>
                    <a:pt x="2975" y="31664"/>
                    <a:pt x="2976" y="31664"/>
                    <a:pt x="2977" y="31663"/>
                  </a:cubicBezTo>
                  <a:lnTo>
                    <a:pt x="2977" y="31663"/>
                  </a:lnTo>
                  <a:lnTo>
                    <a:pt x="2989" y="31659"/>
                  </a:lnTo>
                  <a:lnTo>
                    <a:pt x="2953" y="31683"/>
                  </a:lnTo>
                  <a:lnTo>
                    <a:pt x="2953" y="31683"/>
                  </a:lnTo>
                  <a:lnTo>
                    <a:pt x="2977" y="31671"/>
                  </a:lnTo>
                  <a:lnTo>
                    <a:pt x="2941" y="31695"/>
                  </a:lnTo>
                  <a:cubicBezTo>
                    <a:pt x="2934" y="31698"/>
                    <a:pt x="2928" y="31701"/>
                    <a:pt x="2924" y="31703"/>
                  </a:cubicBezTo>
                  <a:lnTo>
                    <a:pt x="2924" y="31703"/>
                  </a:lnTo>
                  <a:cubicBezTo>
                    <a:pt x="2938" y="31693"/>
                    <a:pt x="2948" y="31687"/>
                    <a:pt x="2955" y="31683"/>
                  </a:cubicBezTo>
                  <a:lnTo>
                    <a:pt x="2955" y="31683"/>
                  </a:lnTo>
                  <a:cubicBezTo>
                    <a:pt x="2954" y="31683"/>
                    <a:pt x="2954" y="31683"/>
                    <a:pt x="2953" y="31683"/>
                  </a:cubicBezTo>
                  <a:lnTo>
                    <a:pt x="2953" y="31683"/>
                  </a:lnTo>
                  <a:lnTo>
                    <a:pt x="2929" y="31695"/>
                  </a:lnTo>
                  <a:lnTo>
                    <a:pt x="2920" y="31704"/>
                  </a:lnTo>
                  <a:lnTo>
                    <a:pt x="2920" y="31704"/>
                  </a:lnTo>
                  <a:cubicBezTo>
                    <a:pt x="2912" y="31707"/>
                    <a:pt x="2910" y="31707"/>
                    <a:pt x="2917" y="31707"/>
                  </a:cubicBezTo>
                  <a:cubicBezTo>
                    <a:pt x="2924" y="31703"/>
                    <a:pt x="2927" y="31702"/>
                    <a:pt x="2927" y="31702"/>
                  </a:cubicBezTo>
                  <a:lnTo>
                    <a:pt x="2927" y="31702"/>
                  </a:lnTo>
                  <a:cubicBezTo>
                    <a:pt x="2928" y="31702"/>
                    <a:pt x="2914" y="31710"/>
                    <a:pt x="2905" y="31719"/>
                  </a:cubicBezTo>
                  <a:lnTo>
                    <a:pt x="2941" y="31707"/>
                  </a:lnTo>
                  <a:cubicBezTo>
                    <a:pt x="2935" y="31707"/>
                    <a:pt x="2953" y="31701"/>
                    <a:pt x="2959" y="31701"/>
                  </a:cubicBezTo>
                  <a:cubicBezTo>
                    <a:pt x="2965" y="31701"/>
                    <a:pt x="2959" y="31707"/>
                    <a:pt x="2905" y="31731"/>
                  </a:cubicBezTo>
                  <a:cubicBezTo>
                    <a:pt x="2929" y="31731"/>
                    <a:pt x="2953" y="31719"/>
                    <a:pt x="2977" y="31707"/>
                  </a:cubicBezTo>
                  <a:cubicBezTo>
                    <a:pt x="2990" y="31703"/>
                    <a:pt x="3000" y="31700"/>
                    <a:pt x="3006" y="31698"/>
                  </a:cubicBezTo>
                  <a:lnTo>
                    <a:pt x="3006" y="31698"/>
                  </a:lnTo>
                  <a:cubicBezTo>
                    <a:pt x="2964" y="31719"/>
                    <a:pt x="2953" y="31719"/>
                    <a:pt x="2965" y="31719"/>
                  </a:cubicBezTo>
                  <a:lnTo>
                    <a:pt x="2977" y="31719"/>
                  </a:lnTo>
                  <a:cubicBezTo>
                    <a:pt x="2977" y="31719"/>
                    <a:pt x="3001" y="31719"/>
                    <a:pt x="2941" y="31743"/>
                  </a:cubicBezTo>
                  <a:cubicBezTo>
                    <a:pt x="2953" y="31743"/>
                    <a:pt x="2965" y="31731"/>
                    <a:pt x="2977" y="31731"/>
                  </a:cubicBezTo>
                  <a:lnTo>
                    <a:pt x="2977" y="31743"/>
                  </a:lnTo>
                  <a:cubicBezTo>
                    <a:pt x="2977" y="31743"/>
                    <a:pt x="2977" y="31743"/>
                    <a:pt x="2917" y="31766"/>
                  </a:cubicBezTo>
                  <a:lnTo>
                    <a:pt x="2941" y="31766"/>
                  </a:lnTo>
                  <a:lnTo>
                    <a:pt x="3001" y="31754"/>
                  </a:lnTo>
                  <a:cubicBezTo>
                    <a:pt x="3021" y="31751"/>
                    <a:pt x="3032" y="31750"/>
                    <a:pt x="3036" y="31750"/>
                  </a:cubicBezTo>
                  <a:cubicBezTo>
                    <a:pt x="3044" y="31750"/>
                    <a:pt x="3010" y="31758"/>
                    <a:pt x="2977" y="31766"/>
                  </a:cubicBezTo>
                  <a:lnTo>
                    <a:pt x="2989" y="31766"/>
                  </a:lnTo>
                  <a:cubicBezTo>
                    <a:pt x="2977" y="31766"/>
                    <a:pt x="2929" y="31778"/>
                    <a:pt x="2989" y="31778"/>
                  </a:cubicBezTo>
                  <a:lnTo>
                    <a:pt x="2953" y="31778"/>
                  </a:lnTo>
                  <a:cubicBezTo>
                    <a:pt x="2977" y="31826"/>
                    <a:pt x="3012" y="31862"/>
                    <a:pt x="3048" y="31909"/>
                  </a:cubicBezTo>
                  <a:cubicBezTo>
                    <a:pt x="3060" y="31921"/>
                    <a:pt x="3072" y="31933"/>
                    <a:pt x="3084" y="31957"/>
                  </a:cubicBezTo>
                  <a:cubicBezTo>
                    <a:pt x="3108" y="31981"/>
                    <a:pt x="3120" y="32004"/>
                    <a:pt x="3143" y="32028"/>
                  </a:cubicBezTo>
                  <a:cubicBezTo>
                    <a:pt x="3167" y="32076"/>
                    <a:pt x="3191" y="32135"/>
                    <a:pt x="3215" y="32195"/>
                  </a:cubicBezTo>
                  <a:cubicBezTo>
                    <a:pt x="3239" y="32302"/>
                    <a:pt x="3251" y="32421"/>
                    <a:pt x="3239" y="32528"/>
                  </a:cubicBezTo>
                  <a:cubicBezTo>
                    <a:pt x="3227" y="32773"/>
                    <a:pt x="3158" y="32995"/>
                    <a:pt x="3021" y="33206"/>
                  </a:cubicBezTo>
                  <a:lnTo>
                    <a:pt x="3021" y="33206"/>
                  </a:lnTo>
                  <a:cubicBezTo>
                    <a:pt x="3026" y="33194"/>
                    <a:pt x="3031" y="33183"/>
                    <a:pt x="3036" y="33171"/>
                  </a:cubicBezTo>
                  <a:lnTo>
                    <a:pt x="3036" y="33171"/>
                  </a:lnTo>
                  <a:lnTo>
                    <a:pt x="3012" y="33219"/>
                  </a:lnTo>
                  <a:cubicBezTo>
                    <a:pt x="3015" y="33215"/>
                    <a:pt x="3018" y="33210"/>
                    <a:pt x="3021" y="33206"/>
                  </a:cubicBezTo>
                  <a:lnTo>
                    <a:pt x="3021" y="33206"/>
                  </a:lnTo>
                  <a:cubicBezTo>
                    <a:pt x="2979" y="33303"/>
                    <a:pt x="2937" y="33408"/>
                    <a:pt x="2905" y="33493"/>
                  </a:cubicBezTo>
                  <a:cubicBezTo>
                    <a:pt x="2870" y="33576"/>
                    <a:pt x="2834" y="33648"/>
                    <a:pt x="2810" y="33719"/>
                  </a:cubicBezTo>
                  <a:cubicBezTo>
                    <a:pt x="2810" y="33755"/>
                    <a:pt x="2810" y="33790"/>
                    <a:pt x="2810" y="33826"/>
                  </a:cubicBezTo>
                  <a:cubicBezTo>
                    <a:pt x="2810" y="33862"/>
                    <a:pt x="2822" y="33898"/>
                    <a:pt x="2822" y="33933"/>
                  </a:cubicBezTo>
                  <a:cubicBezTo>
                    <a:pt x="2846" y="33933"/>
                    <a:pt x="2858" y="33957"/>
                    <a:pt x="2822" y="33969"/>
                  </a:cubicBezTo>
                  <a:cubicBezTo>
                    <a:pt x="2834" y="34100"/>
                    <a:pt x="2870" y="34231"/>
                    <a:pt x="2905" y="34350"/>
                  </a:cubicBezTo>
                  <a:lnTo>
                    <a:pt x="2905" y="34362"/>
                  </a:lnTo>
                  <a:cubicBezTo>
                    <a:pt x="2929" y="34421"/>
                    <a:pt x="2965" y="34481"/>
                    <a:pt x="3001" y="34529"/>
                  </a:cubicBezTo>
                  <a:lnTo>
                    <a:pt x="3120" y="34707"/>
                  </a:lnTo>
                  <a:cubicBezTo>
                    <a:pt x="3131" y="34719"/>
                    <a:pt x="3131" y="34719"/>
                    <a:pt x="3143" y="34731"/>
                  </a:cubicBezTo>
                  <a:lnTo>
                    <a:pt x="3203" y="34791"/>
                  </a:lnTo>
                  <a:cubicBezTo>
                    <a:pt x="3215" y="34791"/>
                    <a:pt x="3227" y="34802"/>
                    <a:pt x="3227" y="34802"/>
                  </a:cubicBezTo>
                  <a:cubicBezTo>
                    <a:pt x="3227" y="34814"/>
                    <a:pt x="3286" y="34850"/>
                    <a:pt x="3310" y="34874"/>
                  </a:cubicBezTo>
                  <a:cubicBezTo>
                    <a:pt x="3334" y="34874"/>
                    <a:pt x="3358" y="34886"/>
                    <a:pt x="3370" y="34898"/>
                  </a:cubicBezTo>
                  <a:cubicBezTo>
                    <a:pt x="3393" y="34910"/>
                    <a:pt x="3441" y="34898"/>
                    <a:pt x="3417" y="34957"/>
                  </a:cubicBezTo>
                  <a:lnTo>
                    <a:pt x="3441" y="34969"/>
                  </a:lnTo>
                  <a:cubicBezTo>
                    <a:pt x="3458" y="34961"/>
                    <a:pt x="3475" y="34952"/>
                    <a:pt x="3483" y="34952"/>
                  </a:cubicBezTo>
                  <a:cubicBezTo>
                    <a:pt x="3487" y="34952"/>
                    <a:pt x="3489" y="34954"/>
                    <a:pt x="3489" y="34957"/>
                  </a:cubicBezTo>
                  <a:cubicBezTo>
                    <a:pt x="3501" y="34981"/>
                    <a:pt x="3501" y="35005"/>
                    <a:pt x="3512" y="35029"/>
                  </a:cubicBezTo>
                  <a:lnTo>
                    <a:pt x="3524" y="35041"/>
                  </a:lnTo>
                  <a:cubicBezTo>
                    <a:pt x="3542" y="35027"/>
                    <a:pt x="3558" y="35020"/>
                    <a:pt x="3570" y="35020"/>
                  </a:cubicBezTo>
                  <a:cubicBezTo>
                    <a:pt x="3590" y="35020"/>
                    <a:pt x="3599" y="35039"/>
                    <a:pt x="3584" y="35076"/>
                  </a:cubicBezTo>
                  <a:lnTo>
                    <a:pt x="3655" y="35017"/>
                  </a:lnTo>
                  <a:lnTo>
                    <a:pt x="3655" y="35017"/>
                  </a:lnTo>
                  <a:cubicBezTo>
                    <a:pt x="3632" y="35112"/>
                    <a:pt x="3703" y="35088"/>
                    <a:pt x="3727" y="35124"/>
                  </a:cubicBezTo>
                  <a:cubicBezTo>
                    <a:pt x="3739" y="35148"/>
                    <a:pt x="3751" y="35172"/>
                    <a:pt x="3751" y="35195"/>
                  </a:cubicBezTo>
                  <a:lnTo>
                    <a:pt x="3822" y="35243"/>
                  </a:lnTo>
                  <a:lnTo>
                    <a:pt x="3822" y="35255"/>
                  </a:lnTo>
                  <a:cubicBezTo>
                    <a:pt x="3870" y="35291"/>
                    <a:pt x="3905" y="35314"/>
                    <a:pt x="3953" y="35350"/>
                  </a:cubicBezTo>
                  <a:cubicBezTo>
                    <a:pt x="4036" y="35422"/>
                    <a:pt x="4108" y="35517"/>
                    <a:pt x="4167" y="35624"/>
                  </a:cubicBezTo>
                  <a:cubicBezTo>
                    <a:pt x="4179" y="35624"/>
                    <a:pt x="4191" y="35636"/>
                    <a:pt x="4191" y="35648"/>
                  </a:cubicBezTo>
                  <a:lnTo>
                    <a:pt x="4191" y="35672"/>
                  </a:lnTo>
                  <a:cubicBezTo>
                    <a:pt x="4191" y="35684"/>
                    <a:pt x="4203" y="35695"/>
                    <a:pt x="4215" y="35707"/>
                  </a:cubicBezTo>
                  <a:lnTo>
                    <a:pt x="4227" y="35707"/>
                  </a:lnTo>
                  <a:cubicBezTo>
                    <a:pt x="4254" y="35700"/>
                    <a:pt x="4278" y="35694"/>
                    <a:pt x="4295" y="35694"/>
                  </a:cubicBezTo>
                  <a:cubicBezTo>
                    <a:pt x="4308" y="35694"/>
                    <a:pt x="4317" y="35697"/>
                    <a:pt x="4322" y="35707"/>
                  </a:cubicBezTo>
                  <a:cubicBezTo>
                    <a:pt x="4334" y="35719"/>
                    <a:pt x="4346" y="35743"/>
                    <a:pt x="4358" y="35767"/>
                  </a:cubicBezTo>
                  <a:cubicBezTo>
                    <a:pt x="4358" y="35791"/>
                    <a:pt x="4334" y="35814"/>
                    <a:pt x="4334" y="35826"/>
                  </a:cubicBezTo>
                  <a:cubicBezTo>
                    <a:pt x="4346" y="35838"/>
                    <a:pt x="4370" y="35838"/>
                    <a:pt x="4382" y="35850"/>
                  </a:cubicBezTo>
                  <a:cubicBezTo>
                    <a:pt x="4370" y="35886"/>
                    <a:pt x="4358" y="35910"/>
                    <a:pt x="4346" y="35945"/>
                  </a:cubicBezTo>
                  <a:cubicBezTo>
                    <a:pt x="4346" y="35957"/>
                    <a:pt x="4370" y="35969"/>
                    <a:pt x="4346" y="35993"/>
                  </a:cubicBezTo>
                  <a:lnTo>
                    <a:pt x="4405" y="36017"/>
                  </a:lnTo>
                  <a:cubicBezTo>
                    <a:pt x="4417" y="36029"/>
                    <a:pt x="4405" y="36041"/>
                    <a:pt x="4405" y="36053"/>
                  </a:cubicBezTo>
                  <a:cubicBezTo>
                    <a:pt x="4417" y="36065"/>
                    <a:pt x="4417" y="36076"/>
                    <a:pt x="4429" y="36076"/>
                  </a:cubicBezTo>
                  <a:cubicBezTo>
                    <a:pt x="4453" y="36100"/>
                    <a:pt x="4477" y="36124"/>
                    <a:pt x="4441" y="36160"/>
                  </a:cubicBezTo>
                  <a:cubicBezTo>
                    <a:pt x="4465" y="36184"/>
                    <a:pt x="4489" y="36195"/>
                    <a:pt x="4525" y="36195"/>
                  </a:cubicBezTo>
                  <a:cubicBezTo>
                    <a:pt x="4584" y="36195"/>
                    <a:pt x="4584" y="36231"/>
                    <a:pt x="4536" y="36267"/>
                  </a:cubicBezTo>
                  <a:cubicBezTo>
                    <a:pt x="4525" y="36279"/>
                    <a:pt x="4513" y="36291"/>
                    <a:pt x="4536" y="36303"/>
                  </a:cubicBezTo>
                  <a:cubicBezTo>
                    <a:pt x="4548" y="36303"/>
                    <a:pt x="4572" y="36315"/>
                    <a:pt x="4548" y="36326"/>
                  </a:cubicBezTo>
                  <a:cubicBezTo>
                    <a:pt x="4525" y="36338"/>
                    <a:pt x="4501" y="36374"/>
                    <a:pt x="4513" y="36386"/>
                  </a:cubicBezTo>
                  <a:cubicBezTo>
                    <a:pt x="4525" y="36398"/>
                    <a:pt x="4513" y="36422"/>
                    <a:pt x="4477" y="36446"/>
                  </a:cubicBezTo>
                  <a:cubicBezTo>
                    <a:pt x="4489" y="36457"/>
                    <a:pt x="4489" y="36469"/>
                    <a:pt x="4489" y="36481"/>
                  </a:cubicBezTo>
                  <a:cubicBezTo>
                    <a:pt x="4572" y="36505"/>
                    <a:pt x="4513" y="36541"/>
                    <a:pt x="4620" y="36576"/>
                  </a:cubicBezTo>
                  <a:cubicBezTo>
                    <a:pt x="4655" y="36612"/>
                    <a:pt x="4703" y="36672"/>
                    <a:pt x="4596" y="36707"/>
                  </a:cubicBezTo>
                  <a:cubicBezTo>
                    <a:pt x="4560" y="36731"/>
                    <a:pt x="4548" y="36743"/>
                    <a:pt x="4572" y="36767"/>
                  </a:cubicBezTo>
                  <a:cubicBezTo>
                    <a:pt x="4596" y="36779"/>
                    <a:pt x="4620" y="36815"/>
                    <a:pt x="4572" y="36827"/>
                  </a:cubicBezTo>
                  <a:cubicBezTo>
                    <a:pt x="4548" y="36827"/>
                    <a:pt x="4548" y="36850"/>
                    <a:pt x="4572" y="36862"/>
                  </a:cubicBezTo>
                  <a:cubicBezTo>
                    <a:pt x="4632" y="36898"/>
                    <a:pt x="4560" y="36898"/>
                    <a:pt x="4596" y="36934"/>
                  </a:cubicBezTo>
                  <a:cubicBezTo>
                    <a:pt x="4632" y="36957"/>
                    <a:pt x="4584" y="36969"/>
                    <a:pt x="4560" y="36981"/>
                  </a:cubicBezTo>
                  <a:cubicBezTo>
                    <a:pt x="4608" y="37017"/>
                    <a:pt x="4525" y="37005"/>
                    <a:pt x="4560" y="37029"/>
                  </a:cubicBezTo>
                  <a:cubicBezTo>
                    <a:pt x="4596" y="37065"/>
                    <a:pt x="4525" y="37053"/>
                    <a:pt x="4513" y="37065"/>
                  </a:cubicBezTo>
                  <a:cubicBezTo>
                    <a:pt x="4501" y="37065"/>
                    <a:pt x="4489" y="37077"/>
                    <a:pt x="4513" y="37112"/>
                  </a:cubicBezTo>
                  <a:cubicBezTo>
                    <a:pt x="4560" y="37160"/>
                    <a:pt x="4548" y="37184"/>
                    <a:pt x="4489" y="37184"/>
                  </a:cubicBezTo>
                  <a:cubicBezTo>
                    <a:pt x="4453" y="37184"/>
                    <a:pt x="4441" y="37184"/>
                    <a:pt x="4429" y="37196"/>
                  </a:cubicBezTo>
                  <a:cubicBezTo>
                    <a:pt x="4405" y="37243"/>
                    <a:pt x="4346" y="37255"/>
                    <a:pt x="4417" y="37374"/>
                  </a:cubicBezTo>
                  <a:cubicBezTo>
                    <a:pt x="4394" y="37410"/>
                    <a:pt x="4370" y="37458"/>
                    <a:pt x="4334" y="37505"/>
                  </a:cubicBezTo>
                  <a:cubicBezTo>
                    <a:pt x="4334" y="37507"/>
                    <a:pt x="4332" y="37508"/>
                    <a:pt x="4329" y="37508"/>
                  </a:cubicBezTo>
                  <a:cubicBezTo>
                    <a:pt x="4317" y="37508"/>
                    <a:pt x="4282" y="37491"/>
                    <a:pt x="4263" y="37481"/>
                  </a:cubicBezTo>
                  <a:cubicBezTo>
                    <a:pt x="4251" y="37469"/>
                    <a:pt x="4239" y="37469"/>
                    <a:pt x="4227" y="37469"/>
                  </a:cubicBezTo>
                  <a:lnTo>
                    <a:pt x="4215" y="37481"/>
                  </a:lnTo>
                  <a:cubicBezTo>
                    <a:pt x="4215" y="37481"/>
                    <a:pt x="4232" y="37534"/>
                    <a:pt x="4215" y="37534"/>
                  </a:cubicBezTo>
                  <a:cubicBezTo>
                    <a:pt x="4212" y="37534"/>
                    <a:pt x="4208" y="37532"/>
                    <a:pt x="4203" y="37529"/>
                  </a:cubicBezTo>
                  <a:cubicBezTo>
                    <a:pt x="4196" y="37526"/>
                    <a:pt x="4191" y="37524"/>
                    <a:pt x="4187" y="37524"/>
                  </a:cubicBezTo>
                  <a:cubicBezTo>
                    <a:pt x="4164" y="37524"/>
                    <a:pt x="4188" y="37577"/>
                    <a:pt x="4167" y="37577"/>
                  </a:cubicBezTo>
                  <a:cubicBezTo>
                    <a:pt x="4157" y="37577"/>
                    <a:pt x="4156" y="37603"/>
                    <a:pt x="4140" y="37603"/>
                  </a:cubicBezTo>
                  <a:cubicBezTo>
                    <a:pt x="4138" y="37603"/>
                    <a:pt x="4135" y="37602"/>
                    <a:pt x="4132" y="37600"/>
                  </a:cubicBezTo>
                  <a:cubicBezTo>
                    <a:pt x="4125" y="37598"/>
                    <a:pt x="4120" y="37597"/>
                    <a:pt x="4116" y="37597"/>
                  </a:cubicBezTo>
                  <a:cubicBezTo>
                    <a:pt x="4100" y="37597"/>
                    <a:pt x="4110" y="37617"/>
                    <a:pt x="4120" y="37636"/>
                  </a:cubicBezTo>
                  <a:cubicBezTo>
                    <a:pt x="4120" y="37684"/>
                    <a:pt x="4120" y="37708"/>
                    <a:pt x="4084" y="37708"/>
                  </a:cubicBezTo>
                  <a:lnTo>
                    <a:pt x="4060" y="37708"/>
                  </a:lnTo>
                  <a:lnTo>
                    <a:pt x="3977" y="37600"/>
                  </a:lnTo>
                  <a:cubicBezTo>
                    <a:pt x="3905" y="37672"/>
                    <a:pt x="3834" y="37719"/>
                    <a:pt x="3763" y="37779"/>
                  </a:cubicBezTo>
                  <a:cubicBezTo>
                    <a:pt x="3691" y="37827"/>
                    <a:pt x="3632" y="37862"/>
                    <a:pt x="3572" y="37898"/>
                  </a:cubicBezTo>
                  <a:lnTo>
                    <a:pt x="3572" y="37910"/>
                  </a:lnTo>
                  <a:cubicBezTo>
                    <a:pt x="3560" y="37910"/>
                    <a:pt x="3548" y="37922"/>
                    <a:pt x="3536" y="37922"/>
                  </a:cubicBezTo>
                  <a:cubicBezTo>
                    <a:pt x="3501" y="37934"/>
                    <a:pt x="3477" y="37958"/>
                    <a:pt x="3453" y="37981"/>
                  </a:cubicBezTo>
                  <a:cubicBezTo>
                    <a:pt x="3429" y="38077"/>
                    <a:pt x="3417" y="38077"/>
                    <a:pt x="3417" y="38077"/>
                  </a:cubicBezTo>
                  <a:cubicBezTo>
                    <a:pt x="3417" y="38077"/>
                    <a:pt x="3429" y="38089"/>
                    <a:pt x="3453" y="38124"/>
                  </a:cubicBezTo>
                  <a:cubicBezTo>
                    <a:pt x="3473" y="38144"/>
                    <a:pt x="3481" y="38153"/>
                    <a:pt x="3477" y="38153"/>
                  </a:cubicBezTo>
                  <a:cubicBezTo>
                    <a:pt x="3474" y="38153"/>
                    <a:pt x="3462" y="38147"/>
                    <a:pt x="3441" y="38136"/>
                  </a:cubicBezTo>
                  <a:lnTo>
                    <a:pt x="3441" y="38136"/>
                  </a:lnTo>
                  <a:cubicBezTo>
                    <a:pt x="3446" y="38147"/>
                    <a:pt x="3449" y="38153"/>
                    <a:pt x="3448" y="38153"/>
                  </a:cubicBezTo>
                  <a:cubicBezTo>
                    <a:pt x="3446" y="38153"/>
                    <a:pt x="3442" y="38149"/>
                    <a:pt x="3434" y="38141"/>
                  </a:cubicBezTo>
                  <a:lnTo>
                    <a:pt x="3434" y="38141"/>
                  </a:lnTo>
                  <a:cubicBezTo>
                    <a:pt x="3431" y="38141"/>
                    <a:pt x="3426" y="38139"/>
                    <a:pt x="3417" y="38136"/>
                  </a:cubicBezTo>
                  <a:lnTo>
                    <a:pt x="3405" y="38124"/>
                  </a:lnTo>
                  <a:lnTo>
                    <a:pt x="3405" y="38136"/>
                  </a:lnTo>
                  <a:cubicBezTo>
                    <a:pt x="3441" y="38184"/>
                    <a:pt x="3441" y="38196"/>
                    <a:pt x="3429" y="38196"/>
                  </a:cubicBezTo>
                  <a:cubicBezTo>
                    <a:pt x="3429" y="38196"/>
                    <a:pt x="3444" y="38211"/>
                    <a:pt x="3438" y="38211"/>
                  </a:cubicBezTo>
                  <a:cubicBezTo>
                    <a:pt x="3437" y="38211"/>
                    <a:pt x="3434" y="38210"/>
                    <a:pt x="3429" y="38208"/>
                  </a:cubicBezTo>
                  <a:cubicBezTo>
                    <a:pt x="3429" y="38220"/>
                    <a:pt x="3429" y="38231"/>
                    <a:pt x="3417" y="38243"/>
                  </a:cubicBezTo>
                  <a:lnTo>
                    <a:pt x="3417" y="38255"/>
                  </a:lnTo>
                  <a:lnTo>
                    <a:pt x="3405" y="38255"/>
                  </a:lnTo>
                  <a:lnTo>
                    <a:pt x="3393" y="38279"/>
                  </a:lnTo>
                  <a:lnTo>
                    <a:pt x="3441" y="38303"/>
                  </a:lnTo>
                  <a:cubicBezTo>
                    <a:pt x="3441" y="38315"/>
                    <a:pt x="3453" y="38327"/>
                    <a:pt x="3453" y="38339"/>
                  </a:cubicBezTo>
                  <a:cubicBezTo>
                    <a:pt x="3441" y="38327"/>
                    <a:pt x="3417" y="38315"/>
                    <a:pt x="3393" y="38315"/>
                  </a:cubicBezTo>
                  <a:lnTo>
                    <a:pt x="3370" y="38315"/>
                  </a:lnTo>
                  <a:cubicBezTo>
                    <a:pt x="3370" y="38315"/>
                    <a:pt x="3408" y="38330"/>
                    <a:pt x="3405" y="38330"/>
                  </a:cubicBezTo>
                  <a:cubicBezTo>
                    <a:pt x="3404" y="38330"/>
                    <a:pt x="3401" y="38329"/>
                    <a:pt x="3393" y="38327"/>
                  </a:cubicBezTo>
                  <a:cubicBezTo>
                    <a:pt x="3386" y="38324"/>
                    <a:pt x="3383" y="38323"/>
                    <a:pt x="3382" y="38323"/>
                  </a:cubicBezTo>
                  <a:cubicBezTo>
                    <a:pt x="3378" y="38323"/>
                    <a:pt x="3412" y="38339"/>
                    <a:pt x="3393" y="38339"/>
                  </a:cubicBezTo>
                  <a:cubicBezTo>
                    <a:pt x="3381" y="38339"/>
                    <a:pt x="3382" y="38339"/>
                    <a:pt x="3387" y="38340"/>
                  </a:cubicBezTo>
                  <a:lnTo>
                    <a:pt x="3387" y="38340"/>
                  </a:lnTo>
                  <a:cubicBezTo>
                    <a:pt x="3388" y="38341"/>
                    <a:pt x="3391" y="38343"/>
                    <a:pt x="3394" y="38343"/>
                  </a:cubicBezTo>
                  <a:lnTo>
                    <a:pt x="3394" y="38343"/>
                  </a:lnTo>
                  <a:cubicBezTo>
                    <a:pt x="3398" y="38345"/>
                    <a:pt x="3402" y="38347"/>
                    <a:pt x="3405" y="38351"/>
                  </a:cubicBezTo>
                  <a:cubicBezTo>
                    <a:pt x="3417" y="38362"/>
                    <a:pt x="3453" y="38374"/>
                    <a:pt x="3441" y="38374"/>
                  </a:cubicBezTo>
                  <a:cubicBezTo>
                    <a:pt x="3429" y="38374"/>
                    <a:pt x="3405" y="38362"/>
                    <a:pt x="3393" y="38362"/>
                  </a:cubicBezTo>
                  <a:cubicBezTo>
                    <a:pt x="3393" y="38362"/>
                    <a:pt x="3417" y="38374"/>
                    <a:pt x="3417" y="38386"/>
                  </a:cubicBezTo>
                  <a:lnTo>
                    <a:pt x="3393" y="38386"/>
                  </a:lnTo>
                  <a:cubicBezTo>
                    <a:pt x="3387" y="38380"/>
                    <a:pt x="3379" y="38377"/>
                    <a:pt x="3370" y="38377"/>
                  </a:cubicBezTo>
                  <a:cubicBezTo>
                    <a:pt x="3361" y="38377"/>
                    <a:pt x="3352" y="38380"/>
                    <a:pt x="3346" y="38386"/>
                  </a:cubicBezTo>
                  <a:cubicBezTo>
                    <a:pt x="3358" y="38386"/>
                    <a:pt x="3382" y="38398"/>
                    <a:pt x="3405" y="38398"/>
                  </a:cubicBezTo>
                  <a:cubicBezTo>
                    <a:pt x="3413" y="38398"/>
                    <a:pt x="3416" y="38403"/>
                    <a:pt x="3413" y="38403"/>
                  </a:cubicBezTo>
                  <a:cubicBezTo>
                    <a:pt x="3412" y="38403"/>
                    <a:pt x="3409" y="38402"/>
                    <a:pt x="3405" y="38398"/>
                  </a:cubicBezTo>
                  <a:lnTo>
                    <a:pt x="3346" y="38398"/>
                  </a:lnTo>
                  <a:cubicBezTo>
                    <a:pt x="3346" y="38398"/>
                    <a:pt x="3364" y="38406"/>
                    <a:pt x="3377" y="38410"/>
                  </a:cubicBezTo>
                  <a:lnTo>
                    <a:pt x="3377" y="38410"/>
                  </a:lnTo>
                  <a:cubicBezTo>
                    <a:pt x="3334" y="38410"/>
                    <a:pt x="3336" y="38410"/>
                    <a:pt x="3382" y="38422"/>
                  </a:cubicBezTo>
                  <a:cubicBezTo>
                    <a:pt x="3441" y="38434"/>
                    <a:pt x="3441" y="38446"/>
                    <a:pt x="3417" y="38446"/>
                  </a:cubicBezTo>
                  <a:lnTo>
                    <a:pt x="3382" y="38446"/>
                  </a:lnTo>
                  <a:cubicBezTo>
                    <a:pt x="3370" y="38446"/>
                    <a:pt x="3358" y="38446"/>
                    <a:pt x="3405" y="38458"/>
                  </a:cubicBezTo>
                  <a:cubicBezTo>
                    <a:pt x="3407" y="38458"/>
                    <a:pt x="3409" y="38459"/>
                    <a:pt x="3411" y="38459"/>
                  </a:cubicBezTo>
                  <a:lnTo>
                    <a:pt x="3411" y="38459"/>
                  </a:lnTo>
                  <a:cubicBezTo>
                    <a:pt x="3405" y="38458"/>
                    <a:pt x="3399" y="38458"/>
                    <a:pt x="3393" y="38458"/>
                  </a:cubicBezTo>
                  <a:lnTo>
                    <a:pt x="3370" y="38458"/>
                  </a:lnTo>
                  <a:cubicBezTo>
                    <a:pt x="3465" y="38470"/>
                    <a:pt x="3453" y="38481"/>
                    <a:pt x="3405" y="38481"/>
                  </a:cubicBezTo>
                  <a:lnTo>
                    <a:pt x="3393" y="38481"/>
                  </a:lnTo>
                  <a:cubicBezTo>
                    <a:pt x="3405" y="38481"/>
                    <a:pt x="3429" y="38493"/>
                    <a:pt x="3370" y="38493"/>
                  </a:cubicBezTo>
                  <a:cubicBezTo>
                    <a:pt x="3298" y="38493"/>
                    <a:pt x="3370" y="38505"/>
                    <a:pt x="3262" y="38505"/>
                  </a:cubicBezTo>
                  <a:lnTo>
                    <a:pt x="3286" y="38505"/>
                  </a:lnTo>
                  <a:cubicBezTo>
                    <a:pt x="3292" y="38511"/>
                    <a:pt x="3304" y="38511"/>
                    <a:pt x="3312" y="38511"/>
                  </a:cubicBezTo>
                  <a:cubicBezTo>
                    <a:pt x="3319" y="38511"/>
                    <a:pt x="3322" y="38511"/>
                    <a:pt x="3310" y="38517"/>
                  </a:cubicBezTo>
                  <a:cubicBezTo>
                    <a:pt x="3294" y="38517"/>
                    <a:pt x="3284" y="38522"/>
                    <a:pt x="3289" y="38522"/>
                  </a:cubicBezTo>
                  <a:cubicBezTo>
                    <a:pt x="3292" y="38522"/>
                    <a:pt x="3298" y="38521"/>
                    <a:pt x="3310" y="38517"/>
                  </a:cubicBezTo>
                  <a:lnTo>
                    <a:pt x="3310" y="38517"/>
                  </a:lnTo>
                  <a:cubicBezTo>
                    <a:pt x="3358" y="38529"/>
                    <a:pt x="3370" y="38541"/>
                    <a:pt x="3274" y="38541"/>
                  </a:cubicBezTo>
                  <a:cubicBezTo>
                    <a:pt x="3382" y="38541"/>
                    <a:pt x="3298" y="38553"/>
                    <a:pt x="3274" y="38565"/>
                  </a:cubicBezTo>
                  <a:cubicBezTo>
                    <a:pt x="3346" y="38565"/>
                    <a:pt x="3274" y="38565"/>
                    <a:pt x="3274" y="38577"/>
                  </a:cubicBezTo>
                  <a:cubicBezTo>
                    <a:pt x="3274" y="38577"/>
                    <a:pt x="3262" y="38577"/>
                    <a:pt x="3298" y="38589"/>
                  </a:cubicBezTo>
                  <a:cubicBezTo>
                    <a:pt x="3322" y="38589"/>
                    <a:pt x="3346" y="38589"/>
                    <a:pt x="3358" y="38601"/>
                  </a:cubicBezTo>
                  <a:cubicBezTo>
                    <a:pt x="3358" y="38612"/>
                    <a:pt x="3358" y="38612"/>
                    <a:pt x="3370" y="38624"/>
                  </a:cubicBezTo>
                  <a:cubicBezTo>
                    <a:pt x="3370" y="38624"/>
                    <a:pt x="3382" y="38636"/>
                    <a:pt x="3334" y="38648"/>
                  </a:cubicBezTo>
                  <a:cubicBezTo>
                    <a:pt x="3370" y="38648"/>
                    <a:pt x="3298" y="38660"/>
                    <a:pt x="3298" y="38660"/>
                  </a:cubicBezTo>
                  <a:lnTo>
                    <a:pt x="3370" y="38660"/>
                  </a:lnTo>
                  <a:cubicBezTo>
                    <a:pt x="3393" y="38660"/>
                    <a:pt x="3393" y="38660"/>
                    <a:pt x="3358" y="38672"/>
                  </a:cubicBezTo>
                  <a:cubicBezTo>
                    <a:pt x="3356" y="38673"/>
                    <a:pt x="3354" y="38673"/>
                    <a:pt x="3352" y="38674"/>
                  </a:cubicBezTo>
                  <a:lnTo>
                    <a:pt x="3352" y="38674"/>
                  </a:lnTo>
                  <a:cubicBezTo>
                    <a:pt x="3358" y="38673"/>
                    <a:pt x="3364" y="38672"/>
                    <a:pt x="3370" y="38672"/>
                  </a:cubicBezTo>
                  <a:cubicBezTo>
                    <a:pt x="3405" y="38672"/>
                    <a:pt x="3382" y="38672"/>
                    <a:pt x="3382" y="38684"/>
                  </a:cubicBezTo>
                  <a:cubicBezTo>
                    <a:pt x="3370" y="38684"/>
                    <a:pt x="3393" y="38684"/>
                    <a:pt x="3358" y="38696"/>
                  </a:cubicBezTo>
                  <a:cubicBezTo>
                    <a:pt x="3346" y="38702"/>
                    <a:pt x="3361" y="38702"/>
                    <a:pt x="3374" y="38702"/>
                  </a:cubicBezTo>
                  <a:cubicBezTo>
                    <a:pt x="3387" y="38702"/>
                    <a:pt x="3399" y="38702"/>
                    <a:pt x="3382" y="38708"/>
                  </a:cubicBezTo>
                  <a:cubicBezTo>
                    <a:pt x="3346" y="38708"/>
                    <a:pt x="3370" y="38720"/>
                    <a:pt x="3334" y="38732"/>
                  </a:cubicBezTo>
                  <a:cubicBezTo>
                    <a:pt x="3315" y="38732"/>
                    <a:pt x="3296" y="38747"/>
                    <a:pt x="3332" y="38747"/>
                  </a:cubicBezTo>
                  <a:cubicBezTo>
                    <a:pt x="3341" y="38747"/>
                    <a:pt x="3353" y="38746"/>
                    <a:pt x="3370" y="38743"/>
                  </a:cubicBezTo>
                  <a:cubicBezTo>
                    <a:pt x="3393" y="38743"/>
                    <a:pt x="3334" y="38755"/>
                    <a:pt x="3346" y="38755"/>
                  </a:cubicBezTo>
                  <a:lnTo>
                    <a:pt x="3358" y="38755"/>
                  </a:lnTo>
                  <a:cubicBezTo>
                    <a:pt x="3346" y="38755"/>
                    <a:pt x="3370" y="38755"/>
                    <a:pt x="3322" y="38791"/>
                  </a:cubicBezTo>
                  <a:lnTo>
                    <a:pt x="3322" y="38851"/>
                  </a:lnTo>
                  <a:cubicBezTo>
                    <a:pt x="3310" y="38851"/>
                    <a:pt x="3298" y="38862"/>
                    <a:pt x="3298" y="38862"/>
                  </a:cubicBezTo>
                  <a:lnTo>
                    <a:pt x="3274" y="38874"/>
                  </a:lnTo>
                  <a:lnTo>
                    <a:pt x="3286" y="38874"/>
                  </a:lnTo>
                  <a:cubicBezTo>
                    <a:pt x="3314" y="38874"/>
                    <a:pt x="3313" y="38874"/>
                    <a:pt x="3295" y="38880"/>
                  </a:cubicBezTo>
                  <a:lnTo>
                    <a:pt x="3295" y="38880"/>
                  </a:lnTo>
                  <a:cubicBezTo>
                    <a:pt x="3290" y="38878"/>
                    <a:pt x="3285" y="38877"/>
                    <a:pt x="3280" y="38877"/>
                  </a:cubicBezTo>
                  <a:cubicBezTo>
                    <a:pt x="3271" y="38877"/>
                    <a:pt x="3262" y="38880"/>
                    <a:pt x="3251" y="38886"/>
                  </a:cubicBezTo>
                  <a:lnTo>
                    <a:pt x="3274" y="38886"/>
                  </a:lnTo>
                  <a:cubicBezTo>
                    <a:pt x="3283" y="38884"/>
                    <a:pt x="3289" y="38881"/>
                    <a:pt x="3295" y="38880"/>
                  </a:cubicBezTo>
                  <a:lnTo>
                    <a:pt x="3295" y="38880"/>
                  </a:lnTo>
                  <a:cubicBezTo>
                    <a:pt x="3299" y="38881"/>
                    <a:pt x="3304" y="38883"/>
                    <a:pt x="3310" y="38886"/>
                  </a:cubicBezTo>
                  <a:cubicBezTo>
                    <a:pt x="3310" y="38886"/>
                    <a:pt x="3286" y="38898"/>
                    <a:pt x="3274" y="38898"/>
                  </a:cubicBezTo>
                  <a:lnTo>
                    <a:pt x="3286" y="38910"/>
                  </a:lnTo>
                  <a:cubicBezTo>
                    <a:pt x="3334" y="38910"/>
                    <a:pt x="3346" y="38910"/>
                    <a:pt x="3310" y="38922"/>
                  </a:cubicBezTo>
                  <a:cubicBezTo>
                    <a:pt x="3334" y="38958"/>
                    <a:pt x="3370" y="38982"/>
                    <a:pt x="3393" y="39017"/>
                  </a:cubicBezTo>
                  <a:cubicBezTo>
                    <a:pt x="3453" y="39077"/>
                    <a:pt x="3501" y="39148"/>
                    <a:pt x="3548" y="39220"/>
                  </a:cubicBezTo>
                  <a:cubicBezTo>
                    <a:pt x="3608" y="39315"/>
                    <a:pt x="3655" y="39434"/>
                    <a:pt x="3691" y="39541"/>
                  </a:cubicBezTo>
                  <a:cubicBezTo>
                    <a:pt x="3810" y="39791"/>
                    <a:pt x="3882" y="40065"/>
                    <a:pt x="3893" y="40339"/>
                  </a:cubicBezTo>
                  <a:cubicBezTo>
                    <a:pt x="3893" y="40482"/>
                    <a:pt x="3893" y="40625"/>
                    <a:pt x="3882" y="40767"/>
                  </a:cubicBezTo>
                  <a:lnTo>
                    <a:pt x="3870" y="40982"/>
                  </a:lnTo>
                  <a:lnTo>
                    <a:pt x="3858" y="41089"/>
                  </a:lnTo>
                  <a:lnTo>
                    <a:pt x="3846" y="41208"/>
                  </a:lnTo>
                  <a:cubicBezTo>
                    <a:pt x="3846" y="41387"/>
                    <a:pt x="3822" y="41577"/>
                    <a:pt x="3763" y="41756"/>
                  </a:cubicBezTo>
                  <a:cubicBezTo>
                    <a:pt x="3691" y="41958"/>
                    <a:pt x="3560" y="42125"/>
                    <a:pt x="3382" y="42244"/>
                  </a:cubicBezTo>
                  <a:cubicBezTo>
                    <a:pt x="3203" y="42351"/>
                    <a:pt x="3012" y="42422"/>
                    <a:pt x="2798" y="42422"/>
                  </a:cubicBezTo>
                  <a:lnTo>
                    <a:pt x="2548" y="42422"/>
                  </a:lnTo>
                  <a:cubicBezTo>
                    <a:pt x="2477" y="42422"/>
                    <a:pt x="2405" y="42434"/>
                    <a:pt x="2334" y="42458"/>
                  </a:cubicBezTo>
                  <a:lnTo>
                    <a:pt x="2262" y="42470"/>
                  </a:lnTo>
                  <a:cubicBezTo>
                    <a:pt x="2250" y="42482"/>
                    <a:pt x="2227" y="42506"/>
                    <a:pt x="2203" y="42518"/>
                  </a:cubicBezTo>
                  <a:cubicBezTo>
                    <a:pt x="2218" y="42540"/>
                    <a:pt x="2223" y="42549"/>
                    <a:pt x="2219" y="42549"/>
                  </a:cubicBezTo>
                  <a:cubicBezTo>
                    <a:pt x="2217" y="42549"/>
                    <a:pt x="2212" y="42546"/>
                    <a:pt x="2203" y="42542"/>
                  </a:cubicBezTo>
                  <a:cubicBezTo>
                    <a:pt x="2203" y="42542"/>
                    <a:pt x="2203" y="42542"/>
                    <a:pt x="2191" y="42530"/>
                  </a:cubicBezTo>
                  <a:lnTo>
                    <a:pt x="2191" y="42530"/>
                  </a:lnTo>
                  <a:cubicBezTo>
                    <a:pt x="2203" y="42565"/>
                    <a:pt x="2203" y="42577"/>
                    <a:pt x="2203" y="42577"/>
                  </a:cubicBezTo>
                  <a:cubicBezTo>
                    <a:pt x="2203" y="42577"/>
                    <a:pt x="2203" y="42601"/>
                    <a:pt x="2191" y="42613"/>
                  </a:cubicBezTo>
                  <a:cubicBezTo>
                    <a:pt x="2167" y="42625"/>
                    <a:pt x="2155" y="42637"/>
                    <a:pt x="2143" y="42637"/>
                  </a:cubicBezTo>
                  <a:cubicBezTo>
                    <a:pt x="2149" y="42649"/>
                    <a:pt x="2152" y="42655"/>
                    <a:pt x="2151" y="42655"/>
                  </a:cubicBezTo>
                  <a:cubicBezTo>
                    <a:pt x="2150" y="42655"/>
                    <a:pt x="2147" y="42652"/>
                    <a:pt x="2141" y="42647"/>
                  </a:cubicBezTo>
                  <a:lnTo>
                    <a:pt x="2141" y="42647"/>
                  </a:lnTo>
                  <a:cubicBezTo>
                    <a:pt x="2143" y="42653"/>
                    <a:pt x="2143" y="42661"/>
                    <a:pt x="2143" y="42661"/>
                  </a:cubicBezTo>
                  <a:cubicBezTo>
                    <a:pt x="2143" y="42661"/>
                    <a:pt x="2143" y="42666"/>
                    <a:pt x="2140" y="42666"/>
                  </a:cubicBezTo>
                  <a:cubicBezTo>
                    <a:pt x="2138" y="42666"/>
                    <a:pt x="2135" y="42665"/>
                    <a:pt x="2131" y="42661"/>
                  </a:cubicBezTo>
                  <a:lnTo>
                    <a:pt x="2131" y="42661"/>
                  </a:lnTo>
                  <a:lnTo>
                    <a:pt x="2143" y="42672"/>
                  </a:lnTo>
                  <a:cubicBezTo>
                    <a:pt x="2143" y="42684"/>
                    <a:pt x="2155" y="42696"/>
                    <a:pt x="2155" y="42708"/>
                  </a:cubicBezTo>
                  <a:lnTo>
                    <a:pt x="2131" y="42720"/>
                  </a:lnTo>
                  <a:cubicBezTo>
                    <a:pt x="2131" y="42720"/>
                    <a:pt x="2131" y="42725"/>
                    <a:pt x="2124" y="42725"/>
                  </a:cubicBezTo>
                  <a:cubicBezTo>
                    <a:pt x="2121" y="42725"/>
                    <a:pt x="2115" y="42724"/>
                    <a:pt x="2108" y="42720"/>
                  </a:cubicBezTo>
                  <a:cubicBezTo>
                    <a:pt x="2105" y="42719"/>
                    <a:pt x="2103" y="42718"/>
                    <a:pt x="2102" y="42718"/>
                  </a:cubicBezTo>
                  <a:cubicBezTo>
                    <a:pt x="2097" y="42718"/>
                    <a:pt x="2121" y="42739"/>
                    <a:pt x="2113" y="42739"/>
                  </a:cubicBezTo>
                  <a:cubicBezTo>
                    <a:pt x="2111" y="42739"/>
                    <a:pt x="2105" y="42737"/>
                    <a:pt x="2096" y="42732"/>
                  </a:cubicBezTo>
                  <a:lnTo>
                    <a:pt x="2096" y="42732"/>
                  </a:lnTo>
                  <a:lnTo>
                    <a:pt x="2108" y="42744"/>
                  </a:lnTo>
                  <a:cubicBezTo>
                    <a:pt x="2143" y="42768"/>
                    <a:pt x="2155" y="42780"/>
                    <a:pt x="2143" y="42780"/>
                  </a:cubicBezTo>
                  <a:lnTo>
                    <a:pt x="2108" y="42780"/>
                  </a:lnTo>
                  <a:cubicBezTo>
                    <a:pt x="2084" y="42768"/>
                    <a:pt x="2072" y="42756"/>
                    <a:pt x="2048" y="42756"/>
                  </a:cubicBezTo>
                  <a:cubicBezTo>
                    <a:pt x="2060" y="42768"/>
                    <a:pt x="2084" y="42780"/>
                    <a:pt x="2096" y="42792"/>
                  </a:cubicBezTo>
                  <a:lnTo>
                    <a:pt x="2036" y="42768"/>
                  </a:lnTo>
                  <a:cubicBezTo>
                    <a:pt x="2033" y="42766"/>
                    <a:pt x="2032" y="42766"/>
                    <a:pt x="2031" y="42766"/>
                  </a:cubicBezTo>
                  <a:lnTo>
                    <a:pt x="2031" y="42766"/>
                  </a:lnTo>
                  <a:cubicBezTo>
                    <a:pt x="2028" y="42766"/>
                    <a:pt x="2068" y="42793"/>
                    <a:pt x="2065" y="42793"/>
                  </a:cubicBezTo>
                  <a:cubicBezTo>
                    <a:pt x="2064" y="42793"/>
                    <a:pt x="2063" y="42793"/>
                    <a:pt x="2060" y="42792"/>
                  </a:cubicBezTo>
                  <a:cubicBezTo>
                    <a:pt x="2054" y="42786"/>
                    <a:pt x="2042" y="42780"/>
                    <a:pt x="2038" y="42780"/>
                  </a:cubicBezTo>
                  <a:cubicBezTo>
                    <a:pt x="2033" y="42780"/>
                    <a:pt x="2036" y="42786"/>
                    <a:pt x="2060" y="42803"/>
                  </a:cubicBezTo>
                  <a:cubicBezTo>
                    <a:pt x="2098" y="42826"/>
                    <a:pt x="2107" y="42834"/>
                    <a:pt x="2102" y="42834"/>
                  </a:cubicBezTo>
                  <a:cubicBezTo>
                    <a:pt x="2100" y="42834"/>
                    <a:pt x="2092" y="42832"/>
                    <a:pt x="2084" y="42827"/>
                  </a:cubicBezTo>
                  <a:cubicBezTo>
                    <a:pt x="2072" y="42821"/>
                    <a:pt x="2069" y="42821"/>
                    <a:pt x="2066" y="42821"/>
                  </a:cubicBezTo>
                  <a:cubicBezTo>
                    <a:pt x="2063" y="42821"/>
                    <a:pt x="2060" y="42821"/>
                    <a:pt x="2048" y="42815"/>
                  </a:cubicBezTo>
                  <a:cubicBezTo>
                    <a:pt x="2036" y="42815"/>
                    <a:pt x="2036" y="42815"/>
                    <a:pt x="2072" y="42839"/>
                  </a:cubicBezTo>
                  <a:cubicBezTo>
                    <a:pt x="2090" y="42845"/>
                    <a:pt x="2093" y="42848"/>
                    <a:pt x="2088" y="42848"/>
                  </a:cubicBezTo>
                  <a:cubicBezTo>
                    <a:pt x="2084" y="42848"/>
                    <a:pt x="2072" y="42845"/>
                    <a:pt x="2060" y="42839"/>
                  </a:cubicBezTo>
                  <a:cubicBezTo>
                    <a:pt x="2046" y="42832"/>
                    <a:pt x="2036" y="42825"/>
                    <a:pt x="2033" y="42825"/>
                  </a:cubicBezTo>
                  <a:cubicBezTo>
                    <a:pt x="2030" y="42825"/>
                    <a:pt x="2031" y="42829"/>
                    <a:pt x="2036" y="42839"/>
                  </a:cubicBezTo>
                  <a:cubicBezTo>
                    <a:pt x="2087" y="42876"/>
                    <a:pt x="2102" y="42890"/>
                    <a:pt x="2096" y="42890"/>
                  </a:cubicBezTo>
                  <a:cubicBezTo>
                    <a:pt x="2091" y="42890"/>
                    <a:pt x="2078" y="42884"/>
                    <a:pt x="2060" y="42875"/>
                  </a:cubicBezTo>
                  <a:lnTo>
                    <a:pt x="2048" y="42875"/>
                  </a:lnTo>
                  <a:cubicBezTo>
                    <a:pt x="2056" y="42875"/>
                    <a:pt x="2064" y="42885"/>
                    <a:pt x="2051" y="42885"/>
                  </a:cubicBezTo>
                  <a:cubicBezTo>
                    <a:pt x="2044" y="42885"/>
                    <a:pt x="2032" y="42883"/>
                    <a:pt x="2012" y="42875"/>
                  </a:cubicBezTo>
                  <a:cubicBezTo>
                    <a:pt x="1988" y="42863"/>
                    <a:pt x="1985" y="42863"/>
                    <a:pt x="1981" y="42863"/>
                  </a:cubicBezTo>
                  <a:cubicBezTo>
                    <a:pt x="1977" y="42863"/>
                    <a:pt x="1971" y="42863"/>
                    <a:pt x="1941" y="42851"/>
                  </a:cubicBezTo>
                  <a:lnTo>
                    <a:pt x="1941" y="42851"/>
                  </a:lnTo>
                  <a:cubicBezTo>
                    <a:pt x="1958" y="42859"/>
                    <a:pt x="1969" y="42868"/>
                    <a:pt x="1965" y="42868"/>
                  </a:cubicBezTo>
                  <a:cubicBezTo>
                    <a:pt x="1964" y="42868"/>
                    <a:pt x="1960" y="42866"/>
                    <a:pt x="1953" y="42863"/>
                  </a:cubicBezTo>
                  <a:lnTo>
                    <a:pt x="1953" y="42863"/>
                  </a:lnTo>
                  <a:cubicBezTo>
                    <a:pt x="1976" y="42886"/>
                    <a:pt x="1989" y="42899"/>
                    <a:pt x="1976" y="42899"/>
                  </a:cubicBezTo>
                  <a:cubicBezTo>
                    <a:pt x="1969" y="42899"/>
                    <a:pt x="1954" y="42895"/>
                    <a:pt x="1929" y="42887"/>
                  </a:cubicBezTo>
                  <a:lnTo>
                    <a:pt x="1929" y="42887"/>
                  </a:lnTo>
                  <a:cubicBezTo>
                    <a:pt x="1929" y="42887"/>
                    <a:pt x="1929" y="42887"/>
                    <a:pt x="1929" y="42887"/>
                  </a:cubicBezTo>
                  <a:lnTo>
                    <a:pt x="1929" y="42911"/>
                  </a:lnTo>
                  <a:cubicBezTo>
                    <a:pt x="1965" y="42934"/>
                    <a:pt x="1965" y="42934"/>
                    <a:pt x="1965" y="42946"/>
                  </a:cubicBezTo>
                  <a:cubicBezTo>
                    <a:pt x="1965" y="42946"/>
                    <a:pt x="1965" y="42970"/>
                    <a:pt x="1965" y="42982"/>
                  </a:cubicBezTo>
                  <a:cubicBezTo>
                    <a:pt x="1965" y="42982"/>
                    <a:pt x="1965" y="42982"/>
                    <a:pt x="1917" y="42970"/>
                  </a:cubicBezTo>
                  <a:lnTo>
                    <a:pt x="1917" y="42970"/>
                  </a:lnTo>
                  <a:cubicBezTo>
                    <a:pt x="1929" y="42974"/>
                    <a:pt x="1932" y="42975"/>
                    <a:pt x="1929" y="42975"/>
                  </a:cubicBezTo>
                  <a:cubicBezTo>
                    <a:pt x="1925" y="42975"/>
                    <a:pt x="1901" y="42970"/>
                    <a:pt x="1893" y="42970"/>
                  </a:cubicBezTo>
                  <a:cubicBezTo>
                    <a:pt x="1905" y="42982"/>
                    <a:pt x="1929" y="42994"/>
                    <a:pt x="1953" y="43006"/>
                  </a:cubicBezTo>
                  <a:cubicBezTo>
                    <a:pt x="1959" y="43012"/>
                    <a:pt x="1962" y="43015"/>
                    <a:pt x="1959" y="43015"/>
                  </a:cubicBezTo>
                  <a:cubicBezTo>
                    <a:pt x="1956" y="43015"/>
                    <a:pt x="1947" y="43012"/>
                    <a:pt x="1929" y="43006"/>
                  </a:cubicBezTo>
                  <a:cubicBezTo>
                    <a:pt x="1922" y="43002"/>
                    <a:pt x="1918" y="43001"/>
                    <a:pt x="1917" y="43001"/>
                  </a:cubicBezTo>
                  <a:cubicBezTo>
                    <a:pt x="1913" y="43001"/>
                    <a:pt x="1924" y="43009"/>
                    <a:pt x="1941" y="43018"/>
                  </a:cubicBezTo>
                  <a:cubicBezTo>
                    <a:pt x="1965" y="43030"/>
                    <a:pt x="1941" y="43030"/>
                    <a:pt x="1941" y="43030"/>
                  </a:cubicBezTo>
                  <a:cubicBezTo>
                    <a:pt x="1941" y="43030"/>
                    <a:pt x="1946" y="43035"/>
                    <a:pt x="1939" y="43035"/>
                  </a:cubicBezTo>
                  <a:cubicBezTo>
                    <a:pt x="1936" y="43035"/>
                    <a:pt x="1929" y="43034"/>
                    <a:pt x="1917" y="43030"/>
                  </a:cubicBezTo>
                  <a:cubicBezTo>
                    <a:pt x="1912" y="43028"/>
                    <a:pt x="1909" y="43027"/>
                    <a:pt x="1908" y="43027"/>
                  </a:cubicBezTo>
                  <a:cubicBezTo>
                    <a:pt x="1901" y="43027"/>
                    <a:pt x="1934" y="43044"/>
                    <a:pt x="1934" y="43044"/>
                  </a:cubicBezTo>
                  <a:cubicBezTo>
                    <a:pt x="1934" y="43044"/>
                    <a:pt x="1932" y="43043"/>
                    <a:pt x="1929" y="43042"/>
                  </a:cubicBezTo>
                  <a:lnTo>
                    <a:pt x="1846" y="43042"/>
                  </a:lnTo>
                  <a:cubicBezTo>
                    <a:pt x="1846" y="43042"/>
                    <a:pt x="1869" y="43065"/>
                    <a:pt x="1905" y="43077"/>
                  </a:cubicBezTo>
                  <a:cubicBezTo>
                    <a:pt x="1911" y="43084"/>
                    <a:pt x="1911" y="43086"/>
                    <a:pt x="1907" y="43086"/>
                  </a:cubicBezTo>
                  <a:cubicBezTo>
                    <a:pt x="1899" y="43086"/>
                    <a:pt x="1874" y="43075"/>
                    <a:pt x="1869" y="43075"/>
                  </a:cubicBezTo>
                  <a:cubicBezTo>
                    <a:pt x="1868" y="43075"/>
                    <a:pt x="1868" y="43075"/>
                    <a:pt x="1869" y="43077"/>
                  </a:cubicBezTo>
                  <a:cubicBezTo>
                    <a:pt x="1877" y="43077"/>
                    <a:pt x="1880" y="43083"/>
                    <a:pt x="1874" y="43083"/>
                  </a:cubicBezTo>
                  <a:cubicBezTo>
                    <a:pt x="1871" y="43083"/>
                    <a:pt x="1865" y="43081"/>
                    <a:pt x="1858" y="43077"/>
                  </a:cubicBezTo>
                  <a:lnTo>
                    <a:pt x="1822" y="43077"/>
                  </a:lnTo>
                  <a:cubicBezTo>
                    <a:pt x="1893" y="43113"/>
                    <a:pt x="1822" y="43101"/>
                    <a:pt x="1858" y="43113"/>
                  </a:cubicBezTo>
                  <a:cubicBezTo>
                    <a:pt x="1868" y="43123"/>
                    <a:pt x="1867" y="43127"/>
                    <a:pt x="1861" y="43127"/>
                  </a:cubicBezTo>
                  <a:cubicBezTo>
                    <a:pt x="1853" y="43127"/>
                    <a:pt x="1836" y="43120"/>
                    <a:pt x="1822" y="43113"/>
                  </a:cubicBezTo>
                  <a:cubicBezTo>
                    <a:pt x="1810" y="43113"/>
                    <a:pt x="1798" y="43113"/>
                    <a:pt x="1822" y="43125"/>
                  </a:cubicBezTo>
                  <a:cubicBezTo>
                    <a:pt x="1840" y="43137"/>
                    <a:pt x="1840" y="43140"/>
                    <a:pt x="1835" y="43140"/>
                  </a:cubicBezTo>
                  <a:cubicBezTo>
                    <a:pt x="1831" y="43140"/>
                    <a:pt x="1822" y="43137"/>
                    <a:pt x="1822" y="43137"/>
                  </a:cubicBezTo>
                  <a:lnTo>
                    <a:pt x="1798" y="43137"/>
                  </a:lnTo>
                  <a:cubicBezTo>
                    <a:pt x="1806" y="43137"/>
                    <a:pt x="1809" y="43142"/>
                    <a:pt x="1806" y="43142"/>
                  </a:cubicBezTo>
                  <a:cubicBezTo>
                    <a:pt x="1805" y="43142"/>
                    <a:pt x="1802" y="43141"/>
                    <a:pt x="1798" y="43137"/>
                  </a:cubicBezTo>
                  <a:lnTo>
                    <a:pt x="1774" y="43137"/>
                  </a:lnTo>
                  <a:lnTo>
                    <a:pt x="1822" y="43161"/>
                  </a:lnTo>
                  <a:cubicBezTo>
                    <a:pt x="1822" y="43161"/>
                    <a:pt x="1834" y="43161"/>
                    <a:pt x="1834" y="43173"/>
                  </a:cubicBezTo>
                  <a:lnTo>
                    <a:pt x="1774" y="43149"/>
                  </a:lnTo>
                  <a:lnTo>
                    <a:pt x="1774" y="43161"/>
                  </a:lnTo>
                  <a:cubicBezTo>
                    <a:pt x="1762" y="43184"/>
                    <a:pt x="1750" y="43208"/>
                    <a:pt x="1750" y="43232"/>
                  </a:cubicBezTo>
                  <a:cubicBezTo>
                    <a:pt x="1715" y="43423"/>
                    <a:pt x="1679" y="43577"/>
                    <a:pt x="1655" y="43744"/>
                  </a:cubicBezTo>
                  <a:cubicBezTo>
                    <a:pt x="1619" y="43923"/>
                    <a:pt x="1596" y="44089"/>
                    <a:pt x="1572" y="44268"/>
                  </a:cubicBezTo>
                  <a:cubicBezTo>
                    <a:pt x="1536" y="44625"/>
                    <a:pt x="1500" y="44994"/>
                    <a:pt x="1465" y="45375"/>
                  </a:cubicBezTo>
                  <a:cubicBezTo>
                    <a:pt x="1429" y="45756"/>
                    <a:pt x="1322" y="46125"/>
                    <a:pt x="1155" y="46471"/>
                  </a:cubicBezTo>
                  <a:cubicBezTo>
                    <a:pt x="1119" y="46530"/>
                    <a:pt x="1084" y="46590"/>
                    <a:pt x="1060" y="46637"/>
                  </a:cubicBezTo>
                  <a:lnTo>
                    <a:pt x="1060" y="46649"/>
                  </a:lnTo>
                  <a:cubicBezTo>
                    <a:pt x="1048" y="46661"/>
                    <a:pt x="1036" y="46673"/>
                    <a:pt x="1036" y="46685"/>
                  </a:cubicBezTo>
                  <a:cubicBezTo>
                    <a:pt x="917" y="46792"/>
                    <a:pt x="786" y="46875"/>
                    <a:pt x="631" y="46935"/>
                  </a:cubicBezTo>
                  <a:cubicBezTo>
                    <a:pt x="533" y="46962"/>
                    <a:pt x="435" y="46975"/>
                    <a:pt x="336" y="46975"/>
                  </a:cubicBezTo>
                  <a:cubicBezTo>
                    <a:pt x="304" y="46975"/>
                    <a:pt x="271" y="46974"/>
                    <a:pt x="238" y="46971"/>
                  </a:cubicBezTo>
                  <a:cubicBezTo>
                    <a:pt x="226" y="46983"/>
                    <a:pt x="214" y="47006"/>
                    <a:pt x="203" y="47018"/>
                  </a:cubicBezTo>
                  <a:cubicBezTo>
                    <a:pt x="143" y="47185"/>
                    <a:pt x="107" y="47364"/>
                    <a:pt x="95" y="47542"/>
                  </a:cubicBezTo>
                  <a:cubicBezTo>
                    <a:pt x="95" y="47590"/>
                    <a:pt x="95" y="47625"/>
                    <a:pt x="83" y="47673"/>
                  </a:cubicBezTo>
                  <a:cubicBezTo>
                    <a:pt x="48" y="47780"/>
                    <a:pt x="24" y="47875"/>
                    <a:pt x="0" y="47983"/>
                  </a:cubicBezTo>
                  <a:cubicBezTo>
                    <a:pt x="60" y="48078"/>
                    <a:pt x="119" y="48173"/>
                    <a:pt x="191" y="48256"/>
                  </a:cubicBezTo>
                  <a:cubicBezTo>
                    <a:pt x="250" y="48614"/>
                    <a:pt x="488" y="48852"/>
                    <a:pt x="703" y="49138"/>
                  </a:cubicBezTo>
                  <a:cubicBezTo>
                    <a:pt x="774" y="49245"/>
                    <a:pt x="857" y="49364"/>
                    <a:pt x="941" y="49471"/>
                  </a:cubicBezTo>
                  <a:cubicBezTo>
                    <a:pt x="1119" y="49638"/>
                    <a:pt x="1274" y="49816"/>
                    <a:pt x="1393" y="50007"/>
                  </a:cubicBezTo>
                  <a:cubicBezTo>
                    <a:pt x="1548" y="50257"/>
                    <a:pt x="1655" y="50519"/>
                    <a:pt x="1715" y="50804"/>
                  </a:cubicBezTo>
                  <a:cubicBezTo>
                    <a:pt x="1738" y="50935"/>
                    <a:pt x="1750" y="51078"/>
                    <a:pt x="1750" y="51209"/>
                  </a:cubicBezTo>
                  <a:cubicBezTo>
                    <a:pt x="1750" y="51328"/>
                    <a:pt x="1762" y="51459"/>
                    <a:pt x="1762" y="51578"/>
                  </a:cubicBezTo>
                  <a:cubicBezTo>
                    <a:pt x="1774" y="51662"/>
                    <a:pt x="1810" y="51757"/>
                    <a:pt x="1846" y="51840"/>
                  </a:cubicBezTo>
                  <a:cubicBezTo>
                    <a:pt x="1929" y="52007"/>
                    <a:pt x="2000" y="52174"/>
                    <a:pt x="2072" y="52376"/>
                  </a:cubicBezTo>
                  <a:cubicBezTo>
                    <a:pt x="2179" y="52650"/>
                    <a:pt x="2298" y="52924"/>
                    <a:pt x="2441" y="53186"/>
                  </a:cubicBezTo>
                  <a:cubicBezTo>
                    <a:pt x="2489" y="53281"/>
                    <a:pt x="2536" y="53364"/>
                    <a:pt x="2596" y="53436"/>
                  </a:cubicBezTo>
                  <a:lnTo>
                    <a:pt x="2822" y="53698"/>
                  </a:lnTo>
                  <a:cubicBezTo>
                    <a:pt x="2905" y="53793"/>
                    <a:pt x="2965" y="53900"/>
                    <a:pt x="3024" y="54019"/>
                  </a:cubicBezTo>
                  <a:cubicBezTo>
                    <a:pt x="3084" y="54126"/>
                    <a:pt x="3120" y="54233"/>
                    <a:pt x="3167" y="54317"/>
                  </a:cubicBezTo>
                  <a:cubicBezTo>
                    <a:pt x="3191" y="54364"/>
                    <a:pt x="3203" y="54412"/>
                    <a:pt x="3227" y="54448"/>
                  </a:cubicBezTo>
                  <a:cubicBezTo>
                    <a:pt x="3251" y="54495"/>
                    <a:pt x="3251" y="54483"/>
                    <a:pt x="3262" y="54507"/>
                  </a:cubicBezTo>
                  <a:lnTo>
                    <a:pt x="3310" y="54579"/>
                  </a:lnTo>
                  <a:lnTo>
                    <a:pt x="3608" y="54757"/>
                  </a:lnTo>
                  <a:cubicBezTo>
                    <a:pt x="3798" y="55031"/>
                    <a:pt x="4024" y="55293"/>
                    <a:pt x="4227" y="55591"/>
                  </a:cubicBezTo>
                  <a:cubicBezTo>
                    <a:pt x="4453" y="55888"/>
                    <a:pt x="4620" y="56222"/>
                    <a:pt x="4703" y="56591"/>
                  </a:cubicBezTo>
                  <a:cubicBezTo>
                    <a:pt x="4786" y="56984"/>
                    <a:pt x="4751" y="57400"/>
                    <a:pt x="4608" y="57781"/>
                  </a:cubicBezTo>
                  <a:cubicBezTo>
                    <a:pt x="4596" y="57817"/>
                    <a:pt x="4584" y="57853"/>
                    <a:pt x="4572" y="57889"/>
                  </a:cubicBezTo>
                  <a:lnTo>
                    <a:pt x="4560" y="57912"/>
                  </a:lnTo>
                  <a:cubicBezTo>
                    <a:pt x="4572" y="57948"/>
                    <a:pt x="4584" y="57972"/>
                    <a:pt x="4608" y="57996"/>
                  </a:cubicBezTo>
                  <a:lnTo>
                    <a:pt x="4632" y="58008"/>
                  </a:lnTo>
                  <a:lnTo>
                    <a:pt x="4679" y="58043"/>
                  </a:lnTo>
                  <a:cubicBezTo>
                    <a:pt x="4715" y="58067"/>
                    <a:pt x="4751" y="58091"/>
                    <a:pt x="4786" y="58127"/>
                  </a:cubicBezTo>
                  <a:cubicBezTo>
                    <a:pt x="4858" y="58174"/>
                    <a:pt x="4917" y="58246"/>
                    <a:pt x="4965" y="58317"/>
                  </a:cubicBezTo>
                  <a:cubicBezTo>
                    <a:pt x="5108" y="58472"/>
                    <a:pt x="5203" y="58663"/>
                    <a:pt x="5263" y="58853"/>
                  </a:cubicBezTo>
                  <a:cubicBezTo>
                    <a:pt x="5334" y="59044"/>
                    <a:pt x="5346" y="59246"/>
                    <a:pt x="5322" y="59448"/>
                  </a:cubicBezTo>
                  <a:cubicBezTo>
                    <a:pt x="5298" y="59639"/>
                    <a:pt x="5275" y="59877"/>
                    <a:pt x="5251" y="60091"/>
                  </a:cubicBezTo>
                  <a:cubicBezTo>
                    <a:pt x="5215" y="60413"/>
                    <a:pt x="5215" y="60746"/>
                    <a:pt x="5417" y="60913"/>
                  </a:cubicBezTo>
                  <a:cubicBezTo>
                    <a:pt x="5525" y="61008"/>
                    <a:pt x="5668" y="61068"/>
                    <a:pt x="5810" y="61079"/>
                  </a:cubicBezTo>
                  <a:cubicBezTo>
                    <a:pt x="5888" y="61091"/>
                    <a:pt x="5965" y="61097"/>
                    <a:pt x="6043" y="61097"/>
                  </a:cubicBezTo>
                  <a:cubicBezTo>
                    <a:pt x="6120" y="61097"/>
                    <a:pt x="6197" y="61091"/>
                    <a:pt x="6275" y="61079"/>
                  </a:cubicBezTo>
                  <a:cubicBezTo>
                    <a:pt x="6656" y="61032"/>
                    <a:pt x="7025" y="60901"/>
                    <a:pt x="7346" y="60698"/>
                  </a:cubicBezTo>
                  <a:cubicBezTo>
                    <a:pt x="7418" y="60651"/>
                    <a:pt x="7489" y="60591"/>
                    <a:pt x="7549" y="60520"/>
                  </a:cubicBezTo>
                  <a:cubicBezTo>
                    <a:pt x="7596" y="60472"/>
                    <a:pt x="7620" y="60413"/>
                    <a:pt x="7632" y="60353"/>
                  </a:cubicBezTo>
                  <a:cubicBezTo>
                    <a:pt x="7620" y="60127"/>
                    <a:pt x="7644" y="59913"/>
                    <a:pt x="7692" y="59698"/>
                  </a:cubicBezTo>
                  <a:cubicBezTo>
                    <a:pt x="7751" y="59484"/>
                    <a:pt x="7846" y="59282"/>
                    <a:pt x="7989" y="59091"/>
                  </a:cubicBezTo>
                  <a:cubicBezTo>
                    <a:pt x="8120" y="58924"/>
                    <a:pt x="8275" y="58758"/>
                    <a:pt x="8442" y="58627"/>
                  </a:cubicBezTo>
                  <a:cubicBezTo>
                    <a:pt x="8775" y="58353"/>
                    <a:pt x="9120" y="58151"/>
                    <a:pt x="9442" y="57912"/>
                  </a:cubicBezTo>
                  <a:lnTo>
                    <a:pt x="9454" y="57889"/>
                  </a:lnTo>
                  <a:cubicBezTo>
                    <a:pt x="9585" y="57829"/>
                    <a:pt x="9728" y="57781"/>
                    <a:pt x="9870" y="57758"/>
                  </a:cubicBezTo>
                  <a:cubicBezTo>
                    <a:pt x="10009" y="57720"/>
                    <a:pt x="10149" y="57701"/>
                    <a:pt x="10288" y="57701"/>
                  </a:cubicBezTo>
                  <a:cubicBezTo>
                    <a:pt x="10498" y="57701"/>
                    <a:pt x="10706" y="57743"/>
                    <a:pt x="10906" y="57829"/>
                  </a:cubicBezTo>
                  <a:lnTo>
                    <a:pt x="10918" y="57829"/>
                  </a:lnTo>
                  <a:cubicBezTo>
                    <a:pt x="11037" y="57889"/>
                    <a:pt x="11156" y="57960"/>
                    <a:pt x="11275" y="58031"/>
                  </a:cubicBezTo>
                  <a:cubicBezTo>
                    <a:pt x="11365" y="58058"/>
                    <a:pt x="11461" y="58072"/>
                    <a:pt x="11558" y="58072"/>
                  </a:cubicBezTo>
                  <a:cubicBezTo>
                    <a:pt x="11591" y="58072"/>
                    <a:pt x="11624" y="58070"/>
                    <a:pt x="11656" y="58067"/>
                  </a:cubicBezTo>
                  <a:cubicBezTo>
                    <a:pt x="11740" y="58043"/>
                    <a:pt x="11835" y="58020"/>
                    <a:pt x="11918" y="57984"/>
                  </a:cubicBezTo>
                  <a:cubicBezTo>
                    <a:pt x="11990" y="57948"/>
                    <a:pt x="12073" y="57924"/>
                    <a:pt x="12168" y="57877"/>
                  </a:cubicBezTo>
                  <a:cubicBezTo>
                    <a:pt x="12252" y="57829"/>
                    <a:pt x="12311" y="57781"/>
                    <a:pt x="12371" y="57722"/>
                  </a:cubicBezTo>
                  <a:cubicBezTo>
                    <a:pt x="12430" y="57650"/>
                    <a:pt x="12490" y="57567"/>
                    <a:pt x="12537" y="57484"/>
                  </a:cubicBezTo>
                  <a:cubicBezTo>
                    <a:pt x="12621" y="57329"/>
                    <a:pt x="12728" y="57174"/>
                    <a:pt x="12859" y="57043"/>
                  </a:cubicBezTo>
                  <a:cubicBezTo>
                    <a:pt x="12990" y="56889"/>
                    <a:pt x="13145" y="56781"/>
                    <a:pt x="13335" y="56710"/>
                  </a:cubicBezTo>
                  <a:cubicBezTo>
                    <a:pt x="13514" y="56638"/>
                    <a:pt x="13704" y="56603"/>
                    <a:pt x="13895" y="56603"/>
                  </a:cubicBezTo>
                  <a:lnTo>
                    <a:pt x="14026" y="56603"/>
                  </a:lnTo>
                  <a:cubicBezTo>
                    <a:pt x="14121" y="56603"/>
                    <a:pt x="14228" y="56579"/>
                    <a:pt x="14323" y="56543"/>
                  </a:cubicBezTo>
                  <a:cubicBezTo>
                    <a:pt x="14395" y="56519"/>
                    <a:pt x="14454" y="56472"/>
                    <a:pt x="14490" y="56412"/>
                  </a:cubicBezTo>
                  <a:cubicBezTo>
                    <a:pt x="14561" y="56257"/>
                    <a:pt x="14442" y="56031"/>
                    <a:pt x="14252" y="55865"/>
                  </a:cubicBezTo>
                  <a:lnTo>
                    <a:pt x="14169" y="55781"/>
                  </a:lnTo>
                  <a:cubicBezTo>
                    <a:pt x="14133" y="55757"/>
                    <a:pt x="14097" y="55722"/>
                    <a:pt x="14073" y="55686"/>
                  </a:cubicBezTo>
                  <a:cubicBezTo>
                    <a:pt x="14014" y="55626"/>
                    <a:pt x="13966" y="55543"/>
                    <a:pt x="13930" y="55472"/>
                  </a:cubicBezTo>
                  <a:cubicBezTo>
                    <a:pt x="13835" y="55317"/>
                    <a:pt x="13764" y="55138"/>
                    <a:pt x="13704" y="54960"/>
                  </a:cubicBezTo>
                  <a:cubicBezTo>
                    <a:pt x="13621" y="54626"/>
                    <a:pt x="13645" y="54281"/>
                    <a:pt x="13776" y="53960"/>
                  </a:cubicBezTo>
                  <a:lnTo>
                    <a:pt x="13823" y="53852"/>
                  </a:lnTo>
                  <a:lnTo>
                    <a:pt x="13871" y="53757"/>
                  </a:lnTo>
                  <a:cubicBezTo>
                    <a:pt x="13895" y="53698"/>
                    <a:pt x="13930" y="53638"/>
                    <a:pt x="13966" y="53579"/>
                  </a:cubicBezTo>
                  <a:cubicBezTo>
                    <a:pt x="14014" y="53448"/>
                    <a:pt x="14085" y="53329"/>
                    <a:pt x="14145" y="53209"/>
                  </a:cubicBezTo>
                  <a:cubicBezTo>
                    <a:pt x="14180" y="53126"/>
                    <a:pt x="14216" y="53019"/>
                    <a:pt x="14216" y="52924"/>
                  </a:cubicBezTo>
                  <a:cubicBezTo>
                    <a:pt x="14252" y="52626"/>
                    <a:pt x="14311" y="52340"/>
                    <a:pt x="14395" y="52055"/>
                  </a:cubicBezTo>
                  <a:cubicBezTo>
                    <a:pt x="14419" y="51912"/>
                    <a:pt x="14442" y="51757"/>
                    <a:pt x="14442" y="51602"/>
                  </a:cubicBezTo>
                  <a:cubicBezTo>
                    <a:pt x="14442" y="51459"/>
                    <a:pt x="14454" y="51304"/>
                    <a:pt x="14466" y="51162"/>
                  </a:cubicBezTo>
                  <a:cubicBezTo>
                    <a:pt x="14561" y="50697"/>
                    <a:pt x="14621" y="50245"/>
                    <a:pt x="14657" y="49780"/>
                  </a:cubicBezTo>
                  <a:cubicBezTo>
                    <a:pt x="14681" y="49519"/>
                    <a:pt x="14740" y="49269"/>
                    <a:pt x="14812" y="49018"/>
                  </a:cubicBezTo>
                  <a:cubicBezTo>
                    <a:pt x="14883" y="48816"/>
                    <a:pt x="14919" y="48602"/>
                    <a:pt x="14966" y="48399"/>
                  </a:cubicBezTo>
                  <a:cubicBezTo>
                    <a:pt x="15026" y="48137"/>
                    <a:pt x="15133" y="47887"/>
                    <a:pt x="15300" y="47685"/>
                  </a:cubicBezTo>
                  <a:cubicBezTo>
                    <a:pt x="15478" y="47459"/>
                    <a:pt x="15693" y="47292"/>
                    <a:pt x="15955" y="47185"/>
                  </a:cubicBezTo>
                  <a:cubicBezTo>
                    <a:pt x="16085" y="47125"/>
                    <a:pt x="16193" y="47090"/>
                    <a:pt x="16312" y="47054"/>
                  </a:cubicBezTo>
                  <a:cubicBezTo>
                    <a:pt x="16419" y="47018"/>
                    <a:pt x="16538" y="46971"/>
                    <a:pt x="16645" y="46923"/>
                  </a:cubicBezTo>
                  <a:cubicBezTo>
                    <a:pt x="16871" y="46840"/>
                    <a:pt x="17098" y="46744"/>
                    <a:pt x="17312" y="46649"/>
                  </a:cubicBezTo>
                  <a:cubicBezTo>
                    <a:pt x="17609" y="46506"/>
                    <a:pt x="17883" y="46328"/>
                    <a:pt x="18133" y="46113"/>
                  </a:cubicBezTo>
                  <a:cubicBezTo>
                    <a:pt x="18371" y="45899"/>
                    <a:pt x="18586" y="45649"/>
                    <a:pt x="18752" y="45363"/>
                  </a:cubicBezTo>
                  <a:cubicBezTo>
                    <a:pt x="18967" y="44994"/>
                    <a:pt x="19133" y="44589"/>
                    <a:pt x="19241" y="44173"/>
                  </a:cubicBezTo>
                  <a:lnTo>
                    <a:pt x="19241" y="44161"/>
                  </a:lnTo>
                  <a:cubicBezTo>
                    <a:pt x="19253" y="44137"/>
                    <a:pt x="19264" y="44125"/>
                    <a:pt x="19264" y="44113"/>
                  </a:cubicBezTo>
                  <a:cubicBezTo>
                    <a:pt x="19348" y="44018"/>
                    <a:pt x="19419" y="43935"/>
                    <a:pt x="19503" y="43863"/>
                  </a:cubicBezTo>
                  <a:cubicBezTo>
                    <a:pt x="19610" y="43744"/>
                    <a:pt x="19741" y="43649"/>
                    <a:pt x="19848" y="43542"/>
                  </a:cubicBezTo>
                  <a:lnTo>
                    <a:pt x="20050" y="43339"/>
                  </a:lnTo>
                  <a:cubicBezTo>
                    <a:pt x="20122" y="43268"/>
                    <a:pt x="20181" y="43196"/>
                    <a:pt x="20229" y="43125"/>
                  </a:cubicBezTo>
                  <a:cubicBezTo>
                    <a:pt x="20336" y="42982"/>
                    <a:pt x="20407" y="42815"/>
                    <a:pt x="20431" y="42637"/>
                  </a:cubicBezTo>
                  <a:cubicBezTo>
                    <a:pt x="20479" y="42280"/>
                    <a:pt x="20336" y="41922"/>
                    <a:pt x="20169" y="41589"/>
                  </a:cubicBezTo>
                  <a:cubicBezTo>
                    <a:pt x="19872" y="41160"/>
                    <a:pt x="19514" y="40791"/>
                    <a:pt x="19098" y="40494"/>
                  </a:cubicBezTo>
                  <a:cubicBezTo>
                    <a:pt x="18693" y="40160"/>
                    <a:pt x="18241" y="39898"/>
                    <a:pt x="17752" y="39720"/>
                  </a:cubicBezTo>
                  <a:cubicBezTo>
                    <a:pt x="17514" y="39624"/>
                    <a:pt x="17264" y="39553"/>
                    <a:pt x="17014" y="39505"/>
                  </a:cubicBezTo>
                  <a:cubicBezTo>
                    <a:pt x="16824" y="39458"/>
                    <a:pt x="16633" y="39398"/>
                    <a:pt x="16455" y="39315"/>
                  </a:cubicBezTo>
                  <a:lnTo>
                    <a:pt x="16371" y="39291"/>
                  </a:lnTo>
                  <a:lnTo>
                    <a:pt x="16359" y="39291"/>
                  </a:lnTo>
                  <a:cubicBezTo>
                    <a:pt x="16336" y="39279"/>
                    <a:pt x="16324" y="39267"/>
                    <a:pt x="16312" y="39255"/>
                  </a:cubicBezTo>
                  <a:cubicBezTo>
                    <a:pt x="16228" y="39160"/>
                    <a:pt x="16169" y="39053"/>
                    <a:pt x="16121" y="38946"/>
                  </a:cubicBezTo>
                  <a:cubicBezTo>
                    <a:pt x="16109" y="38934"/>
                    <a:pt x="16109" y="38922"/>
                    <a:pt x="16109" y="38898"/>
                  </a:cubicBezTo>
                  <a:cubicBezTo>
                    <a:pt x="16097" y="38791"/>
                    <a:pt x="16085" y="38672"/>
                    <a:pt x="16062" y="38553"/>
                  </a:cubicBezTo>
                  <a:cubicBezTo>
                    <a:pt x="15990" y="38160"/>
                    <a:pt x="15824" y="37803"/>
                    <a:pt x="15776" y="37374"/>
                  </a:cubicBezTo>
                  <a:cubicBezTo>
                    <a:pt x="15693" y="37136"/>
                    <a:pt x="15621" y="36886"/>
                    <a:pt x="15562" y="36624"/>
                  </a:cubicBezTo>
                  <a:cubicBezTo>
                    <a:pt x="15550" y="36422"/>
                    <a:pt x="15550" y="36207"/>
                    <a:pt x="15562" y="36005"/>
                  </a:cubicBezTo>
                  <a:cubicBezTo>
                    <a:pt x="15562" y="35731"/>
                    <a:pt x="15609" y="35457"/>
                    <a:pt x="15704" y="35195"/>
                  </a:cubicBezTo>
                  <a:cubicBezTo>
                    <a:pt x="15776" y="35005"/>
                    <a:pt x="15895" y="34826"/>
                    <a:pt x="15955" y="34648"/>
                  </a:cubicBezTo>
                  <a:cubicBezTo>
                    <a:pt x="16050" y="34362"/>
                    <a:pt x="16121" y="34064"/>
                    <a:pt x="16193" y="33767"/>
                  </a:cubicBezTo>
                  <a:cubicBezTo>
                    <a:pt x="16252" y="33469"/>
                    <a:pt x="16336" y="33183"/>
                    <a:pt x="16466" y="32909"/>
                  </a:cubicBezTo>
                  <a:cubicBezTo>
                    <a:pt x="16597" y="32636"/>
                    <a:pt x="16693" y="32338"/>
                    <a:pt x="16764" y="32040"/>
                  </a:cubicBezTo>
                  <a:cubicBezTo>
                    <a:pt x="16836" y="31766"/>
                    <a:pt x="16895" y="31493"/>
                    <a:pt x="16943" y="31207"/>
                  </a:cubicBezTo>
                  <a:cubicBezTo>
                    <a:pt x="16955" y="31195"/>
                    <a:pt x="16955" y="31171"/>
                    <a:pt x="16978" y="31159"/>
                  </a:cubicBezTo>
                  <a:cubicBezTo>
                    <a:pt x="17038" y="31076"/>
                    <a:pt x="17098" y="30992"/>
                    <a:pt x="17145" y="30897"/>
                  </a:cubicBezTo>
                  <a:lnTo>
                    <a:pt x="17145" y="30909"/>
                  </a:lnTo>
                  <a:cubicBezTo>
                    <a:pt x="17276" y="30647"/>
                    <a:pt x="17467" y="30433"/>
                    <a:pt x="17705" y="30254"/>
                  </a:cubicBezTo>
                  <a:cubicBezTo>
                    <a:pt x="17800" y="30171"/>
                    <a:pt x="17907" y="30088"/>
                    <a:pt x="18002" y="30004"/>
                  </a:cubicBezTo>
                  <a:cubicBezTo>
                    <a:pt x="18086" y="29921"/>
                    <a:pt x="18157" y="29826"/>
                    <a:pt x="18217" y="29718"/>
                  </a:cubicBezTo>
                  <a:cubicBezTo>
                    <a:pt x="18300" y="29611"/>
                    <a:pt x="18383" y="29516"/>
                    <a:pt x="18467" y="29421"/>
                  </a:cubicBezTo>
                  <a:cubicBezTo>
                    <a:pt x="18776" y="29099"/>
                    <a:pt x="19133" y="28873"/>
                    <a:pt x="19407" y="28587"/>
                  </a:cubicBezTo>
                  <a:cubicBezTo>
                    <a:pt x="19514" y="28468"/>
                    <a:pt x="19645" y="28361"/>
                    <a:pt x="19753" y="28242"/>
                  </a:cubicBezTo>
                  <a:cubicBezTo>
                    <a:pt x="19812" y="28183"/>
                    <a:pt x="19860" y="28123"/>
                    <a:pt x="19907" y="28052"/>
                  </a:cubicBezTo>
                  <a:cubicBezTo>
                    <a:pt x="19955" y="27980"/>
                    <a:pt x="19991" y="27897"/>
                    <a:pt x="20026" y="27814"/>
                  </a:cubicBezTo>
                  <a:cubicBezTo>
                    <a:pt x="20050" y="27778"/>
                    <a:pt x="20086" y="27754"/>
                    <a:pt x="20122" y="27730"/>
                  </a:cubicBezTo>
                  <a:cubicBezTo>
                    <a:pt x="20324" y="27623"/>
                    <a:pt x="20312" y="27504"/>
                    <a:pt x="20348" y="27373"/>
                  </a:cubicBezTo>
                  <a:cubicBezTo>
                    <a:pt x="20372" y="27325"/>
                    <a:pt x="20396" y="27290"/>
                    <a:pt x="20431" y="27254"/>
                  </a:cubicBezTo>
                  <a:cubicBezTo>
                    <a:pt x="20550" y="27159"/>
                    <a:pt x="20681" y="27087"/>
                    <a:pt x="20812" y="27004"/>
                  </a:cubicBezTo>
                  <a:cubicBezTo>
                    <a:pt x="20931" y="26944"/>
                    <a:pt x="21027" y="26897"/>
                    <a:pt x="21146" y="26825"/>
                  </a:cubicBezTo>
                  <a:cubicBezTo>
                    <a:pt x="21336" y="26706"/>
                    <a:pt x="21550" y="26635"/>
                    <a:pt x="21777" y="26611"/>
                  </a:cubicBezTo>
                  <a:cubicBezTo>
                    <a:pt x="21920" y="26587"/>
                    <a:pt x="22039" y="26540"/>
                    <a:pt x="22146" y="26444"/>
                  </a:cubicBezTo>
                  <a:cubicBezTo>
                    <a:pt x="22443" y="26170"/>
                    <a:pt x="22789" y="25944"/>
                    <a:pt x="23158" y="25778"/>
                  </a:cubicBezTo>
                  <a:cubicBezTo>
                    <a:pt x="23229" y="25742"/>
                    <a:pt x="23289" y="25682"/>
                    <a:pt x="23324" y="25623"/>
                  </a:cubicBezTo>
                  <a:cubicBezTo>
                    <a:pt x="23360" y="25551"/>
                    <a:pt x="23420" y="25492"/>
                    <a:pt x="23491" y="25444"/>
                  </a:cubicBezTo>
                  <a:cubicBezTo>
                    <a:pt x="23634" y="25325"/>
                    <a:pt x="23801" y="25230"/>
                    <a:pt x="23967" y="25147"/>
                  </a:cubicBezTo>
                  <a:cubicBezTo>
                    <a:pt x="24122" y="25063"/>
                    <a:pt x="24277" y="25004"/>
                    <a:pt x="24456" y="24968"/>
                  </a:cubicBezTo>
                  <a:cubicBezTo>
                    <a:pt x="24729" y="24908"/>
                    <a:pt x="25003" y="24789"/>
                    <a:pt x="25218" y="24599"/>
                  </a:cubicBezTo>
                  <a:cubicBezTo>
                    <a:pt x="25349" y="24515"/>
                    <a:pt x="25480" y="24444"/>
                    <a:pt x="25610" y="24385"/>
                  </a:cubicBezTo>
                  <a:cubicBezTo>
                    <a:pt x="25682" y="24349"/>
                    <a:pt x="25741" y="24289"/>
                    <a:pt x="25777" y="24218"/>
                  </a:cubicBezTo>
                  <a:cubicBezTo>
                    <a:pt x="25813" y="24134"/>
                    <a:pt x="25872" y="24075"/>
                    <a:pt x="25944" y="24039"/>
                  </a:cubicBezTo>
                  <a:cubicBezTo>
                    <a:pt x="26134" y="23968"/>
                    <a:pt x="26301" y="23861"/>
                    <a:pt x="26444" y="23718"/>
                  </a:cubicBezTo>
                  <a:cubicBezTo>
                    <a:pt x="26670" y="23456"/>
                    <a:pt x="26920" y="23218"/>
                    <a:pt x="27182" y="22991"/>
                  </a:cubicBezTo>
                  <a:cubicBezTo>
                    <a:pt x="27396" y="22789"/>
                    <a:pt x="27599" y="22587"/>
                    <a:pt x="27777" y="22360"/>
                  </a:cubicBezTo>
                  <a:cubicBezTo>
                    <a:pt x="27849" y="22277"/>
                    <a:pt x="27896" y="22170"/>
                    <a:pt x="27908" y="22063"/>
                  </a:cubicBezTo>
                  <a:cubicBezTo>
                    <a:pt x="27920" y="21956"/>
                    <a:pt x="27908" y="21860"/>
                    <a:pt x="27932" y="21777"/>
                  </a:cubicBezTo>
                  <a:cubicBezTo>
                    <a:pt x="27944" y="21646"/>
                    <a:pt x="27920" y="21515"/>
                    <a:pt x="27861" y="21408"/>
                  </a:cubicBezTo>
                  <a:cubicBezTo>
                    <a:pt x="27837" y="21348"/>
                    <a:pt x="27801" y="21289"/>
                    <a:pt x="27766" y="21229"/>
                  </a:cubicBezTo>
                  <a:cubicBezTo>
                    <a:pt x="27742" y="21170"/>
                    <a:pt x="27706" y="21122"/>
                    <a:pt x="27670" y="21039"/>
                  </a:cubicBezTo>
                  <a:cubicBezTo>
                    <a:pt x="27599" y="20896"/>
                    <a:pt x="27515" y="20741"/>
                    <a:pt x="27468" y="20575"/>
                  </a:cubicBezTo>
                  <a:cubicBezTo>
                    <a:pt x="27396" y="20408"/>
                    <a:pt x="27373" y="20217"/>
                    <a:pt x="27385" y="20027"/>
                  </a:cubicBezTo>
                  <a:cubicBezTo>
                    <a:pt x="27396" y="19872"/>
                    <a:pt x="27444" y="19729"/>
                    <a:pt x="27504" y="19586"/>
                  </a:cubicBezTo>
                  <a:lnTo>
                    <a:pt x="27611" y="19408"/>
                  </a:lnTo>
                  <a:cubicBezTo>
                    <a:pt x="27635" y="19348"/>
                    <a:pt x="27670" y="19301"/>
                    <a:pt x="27706" y="19253"/>
                  </a:cubicBezTo>
                  <a:cubicBezTo>
                    <a:pt x="27825" y="19051"/>
                    <a:pt x="27980" y="18848"/>
                    <a:pt x="28111" y="18622"/>
                  </a:cubicBezTo>
                  <a:cubicBezTo>
                    <a:pt x="28230" y="18289"/>
                    <a:pt x="28444" y="18003"/>
                    <a:pt x="28623" y="17705"/>
                  </a:cubicBezTo>
                  <a:cubicBezTo>
                    <a:pt x="28766" y="17443"/>
                    <a:pt x="28920" y="17205"/>
                    <a:pt x="29111" y="16979"/>
                  </a:cubicBezTo>
                  <a:lnTo>
                    <a:pt x="29218" y="16860"/>
                  </a:lnTo>
                  <a:lnTo>
                    <a:pt x="29337" y="16729"/>
                  </a:lnTo>
                  <a:cubicBezTo>
                    <a:pt x="29397" y="16681"/>
                    <a:pt x="29444" y="16634"/>
                    <a:pt x="29504" y="16598"/>
                  </a:cubicBezTo>
                  <a:cubicBezTo>
                    <a:pt x="29575" y="16550"/>
                    <a:pt x="29647" y="16491"/>
                    <a:pt x="29718" y="16455"/>
                  </a:cubicBezTo>
                  <a:cubicBezTo>
                    <a:pt x="29885" y="16360"/>
                    <a:pt x="30016" y="16241"/>
                    <a:pt x="30111" y="16086"/>
                  </a:cubicBezTo>
                  <a:cubicBezTo>
                    <a:pt x="30135" y="16026"/>
                    <a:pt x="30171" y="15991"/>
                    <a:pt x="30218" y="15955"/>
                  </a:cubicBezTo>
                  <a:cubicBezTo>
                    <a:pt x="30254" y="15931"/>
                    <a:pt x="30278" y="15907"/>
                    <a:pt x="30313" y="15883"/>
                  </a:cubicBezTo>
                  <a:lnTo>
                    <a:pt x="30397" y="15836"/>
                  </a:lnTo>
                  <a:cubicBezTo>
                    <a:pt x="30468" y="15764"/>
                    <a:pt x="30528" y="15681"/>
                    <a:pt x="30575" y="15586"/>
                  </a:cubicBezTo>
                  <a:lnTo>
                    <a:pt x="30587" y="15562"/>
                  </a:lnTo>
                  <a:cubicBezTo>
                    <a:pt x="30754" y="15324"/>
                    <a:pt x="30992" y="15145"/>
                    <a:pt x="31266" y="15026"/>
                  </a:cubicBezTo>
                  <a:cubicBezTo>
                    <a:pt x="31469" y="14952"/>
                    <a:pt x="31686" y="14907"/>
                    <a:pt x="31901" y="14907"/>
                  </a:cubicBezTo>
                  <a:cubicBezTo>
                    <a:pt x="31964" y="14907"/>
                    <a:pt x="32026" y="14911"/>
                    <a:pt x="32087" y="14919"/>
                  </a:cubicBezTo>
                  <a:lnTo>
                    <a:pt x="32338" y="14967"/>
                  </a:lnTo>
                  <a:cubicBezTo>
                    <a:pt x="32409" y="14979"/>
                    <a:pt x="32480" y="14990"/>
                    <a:pt x="32552" y="15002"/>
                  </a:cubicBezTo>
                  <a:cubicBezTo>
                    <a:pt x="32623" y="15008"/>
                    <a:pt x="32695" y="15011"/>
                    <a:pt x="32766" y="15011"/>
                  </a:cubicBezTo>
                  <a:cubicBezTo>
                    <a:pt x="32838" y="15011"/>
                    <a:pt x="32909" y="15008"/>
                    <a:pt x="32980" y="15002"/>
                  </a:cubicBezTo>
                  <a:cubicBezTo>
                    <a:pt x="33059" y="14997"/>
                    <a:pt x="33140" y="14995"/>
                    <a:pt x="33222" y="14995"/>
                  </a:cubicBezTo>
                  <a:cubicBezTo>
                    <a:pt x="33337" y="14995"/>
                    <a:pt x="33452" y="15000"/>
                    <a:pt x="33564" y="15014"/>
                  </a:cubicBezTo>
                  <a:cubicBezTo>
                    <a:pt x="33614" y="15023"/>
                    <a:pt x="33667" y="15027"/>
                    <a:pt x="33719" y="15027"/>
                  </a:cubicBezTo>
                  <a:cubicBezTo>
                    <a:pt x="33815" y="15027"/>
                    <a:pt x="33912" y="15014"/>
                    <a:pt x="34004" y="14990"/>
                  </a:cubicBezTo>
                  <a:cubicBezTo>
                    <a:pt x="34243" y="14907"/>
                    <a:pt x="34481" y="14860"/>
                    <a:pt x="34695" y="14800"/>
                  </a:cubicBezTo>
                  <a:cubicBezTo>
                    <a:pt x="34778" y="14776"/>
                    <a:pt x="34874" y="14740"/>
                    <a:pt x="34957" y="14705"/>
                  </a:cubicBezTo>
                  <a:cubicBezTo>
                    <a:pt x="35016" y="14669"/>
                    <a:pt x="35028" y="14681"/>
                    <a:pt x="35052" y="14609"/>
                  </a:cubicBezTo>
                  <a:cubicBezTo>
                    <a:pt x="35076" y="14538"/>
                    <a:pt x="35064" y="14467"/>
                    <a:pt x="35040" y="14395"/>
                  </a:cubicBezTo>
                  <a:cubicBezTo>
                    <a:pt x="35016" y="14300"/>
                    <a:pt x="34969" y="14228"/>
                    <a:pt x="34921" y="14157"/>
                  </a:cubicBezTo>
                  <a:lnTo>
                    <a:pt x="34766" y="13967"/>
                  </a:lnTo>
                  <a:cubicBezTo>
                    <a:pt x="34719" y="13895"/>
                    <a:pt x="34659" y="13824"/>
                    <a:pt x="34624" y="13740"/>
                  </a:cubicBezTo>
                  <a:cubicBezTo>
                    <a:pt x="34516" y="13574"/>
                    <a:pt x="34445" y="13395"/>
                    <a:pt x="34397" y="13216"/>
                  </a:cubicBezTo>
                  <a:cubicBezTo>
                    <a:pt x="34338" y="13002"/>
                    <a:pt x="34338" y="12788"/>
                    <a:pt x="34373" y="12585"/>
                  </a:cubicBezTo>
                  <a:cubicBezTo>
                    <a:pt x="34409" y="12383"/>
                    <a:pt x="34481" y="12193"/>
                    <a:pt x="34588" y="12014"/>
                  </a:cubicBezTo>
                  <a:cubicBezTo>
                    <a:pt x="34647" y="11931"/>
                    <a:pt x="34707" y="11847"/>
                    <a:pt x="34790" y="11788"/>
                  </a:cubicBezTo>
                  <a:lnTo>
                    <a:pt x="34790" y="11788"/>
                  </a:lnTo>
                  <a:cubicBezTo>
                    <a:pt x="34754" y="11871"/>
                    <a:pt x="34731" y="11943"/>
                    <a:pt x="34707" y="12038"/>
                  </a:cubicBezTo>
                  <a:cubicBezTo>
                    <a:pt x="34683" y="12121"/>
                    <a:pt x="34671" y="12145"/>
                    <a:pt x="34695" y="12145"/>
                  </a:cubicBezTo>
                  <a:cubicBezTo>
                    <a:pt x="34707" y="12145"/>
                    <a:pt x="34731" y="12133"/>
                    <a:pt x="34743" y="12121"/>
                  </a:cubicBezTo>
                  <a:cubicBezTo>
                    <a:pt x="34766" y="12085"/>
                    <a:pt x="34778" y="12038"/>
                    <a:pt x="34802" y="12002"/>
                  </a:cubicBezTo>
                  <a:lnTo>
                    <a:pt x="34897" y="11835"/>
                  </a:lnTo>
                  <a:cubicBezTo>
                    <a:pt x="34933" y="11788"/>
                    <a:pt x="34957" y="11728"/>
                    <a:pt x="34981" y="11681"/>
                  </a:cubicBezTo>
                  <a:cubicBezTo>
                    <a:pt x="35076" y="11490"/>
                    <a:pt x="35112" y="11288"/>
                    <a:pt x="35076" y="11073"/>
                  </a:cubicBezTo>
                  <a:cubicBezTo>
                    <a:pt x="35040" y="10823"/>
                    <a:pt x="34945" y="10597"/>
                    <a:pt x="34826" y="10383"/>
                  </a:cubicBezTo>
                  <a:cubicBezTo>
                    <a:pt x="34624" y="9990"/>
                    <a:pt x="34433" y="9573"/>
                    <a:pt x="34278" y="9156"/>
                  </a:cubicBezTo>
                  <a:cubicBezTo>
                    <a:pt x="34266" y="9133"/>
                    <a:pt x="34254" y="9109"/>
                    <a:pt x="34243" y="9073"/>
                  </a:cubicBezTo>
                  <a:cubicBezTo>
                    <a:pt x="34195" y="8990"/>
                    <a:pt x="34171" y="8906"/>
                    <a:pt x="34147" y="8811"/>
                  </a:cubicBezTo>
                  <a:cubicBezTo>
                    <a:pt x="33850" y="7942"/>
                    <a:pt x="33671" y="7025"/>
                    <a:pt x="33623" y="6097"/>
                  </a:cubicBezTo>
                  <a:cubicBezTo>
                    <a:pt x="33611" y="5882"/>
                    <a:pt x="33623" y="5656"/>
                    <a:pt x="33600" y="5466"/>
                  </a:cubicBezTo>
                  <a:cubicBezTo>
                    <a:pt x="33564" y="5013"/>
                    <a:pt x="33600" y="4680"/>
                    <a:pt x="33504" y="4346"/>
                  </a:cubicBezTo>
                  <a:cubicBezTo>
                    <a:pt x="33504" y="4311"/>
                    <a:pt x="33481" y="4287"/>
                    <a:pt x="33469" y="4263"/>
                  </a:cubicBezTo>
                  <a:cubicBezTo>
                    <a:pt x="33326" y="4061"/>
                    <a:pt x="33135" y="3882"/>
                    <a:pt x="32909" y="3775"/>
                  </a:cubicBezTo>
                  <a:cubicBezTo>
                    <a:pt x="32409" y="3513"/>
                    <a:pt x="31897" y="3299"/>
                    <a:pt x="31373" y="3120"/>
                  </a:cubicBezTo>
                  <a:cubicBezTo>
                    <a:pt x="31040" y="2989"/>
                    <a:pt x="30694" y="2846"/>
                    <a:pt x="30373" y="2679"/>
                  </a:cubicBezTo>
                  <a:cubicBezTo>
                    <a:pt x="30123" y="2620"/>
                    <a:pt x="29885" y="2525"/>
                    <a:pt x="29647" y="2418"/>
                  </a:cubicBezTo>
                  <a:cubicBezTo>
                    <a:pt x="29409" y="2298"/>
                    <a:pt x="29182" y="2179"/>
                    <a:pt x="28968" y="2025"/>
                  </a:cubicBezTo>
                  <a:cubicBezTo>
                    <a:pt x="28539" y="1739"/>
                    <a:pt x="28135" y="1429"/>
                    <a:pt x="27754" y="1096"/>
                  </a:cubicBezTo>
                  <a:cubicBezTo>
                    <a:pt x="27527" y="917"/>
                    <a:pt x="27313" y="739"/>
                    <a:pt x="27087" y="572"/>
                  </a:cubicBezTo>
                  <a:cubicBezTo>
                    <a:pt x="26873" y="405"/>
                    <a:pt x="26646" y="262"/>
                    <a:pt x="26408" y="132"/>
                  </a:cubicBezTo>
                  <a:cubicBezTo>
                    <a:pt x="26260" y="48"/>
                    <a:pt x="26090" y="1"/>
                    <a:pt x="25915" y="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219;p33">
              <a:extLst>
                <a:ext uri="{FF2B5EF4-FFF2-40B4-BE49-F238E27FC236}">
                  <a16:creationId xmlns:a16="http://schemas.microsoft.com/office/drawing/2014/main" id="{1071DEFF-273E-D3EC-A180-DC4E9EEDAE1B}"/>
                </a:ext>
              </a:extLst>
            </p:cNvPr>
            <p:cNvSpPr/>
            <p:nvPr/>
          </p:nvSpPr>
          <p:spPr>
            <a:xfrm>
              <a:off x="2190450" y="1432750"/>
              <a:ext cx="808750" cy="1110025"/>
            </a:xfrm>
            <a:custGeom>
              <a:avLst/>
              <a:gdLst/>
              <a:ahLst/>
              <a:cxnLst/>
              <a:rect l="l" t="t" r="r" b="b"/>
              <a:pathLst>
                <a:path w="32350" h="44401" extrusionOk="0">
                  <a:moveTo>
                    <a:pt x="31023" y="4198"/>
                  </a:moveTo>
                  <a:cubicBezTo>
                    <a:pt x="31025" y="4198"/>
                    <a:pt x="31038" y="4207"/>
                    <a:pt x="31064" y="4215"/>
                  </a:cubicBezTo>
                  <a:lnTo>
                    <a:pt x="31075" y="4215"/>
                  </a:lnTo>
                  <a:cubicBezTo>
                    <a:pt x="31087" y="4221"/>
                    <a:pt x="31087" y="4224"/>
                    <a:pt x="31083" y="4224"/>
                  </a:cubicBezTo>
                  <a:cubicBezTo>
                    <a:pt x="31078" y="4224"/>
                    <a:pt x="31069" y="4221"/>
                    <a:pt x="31064" y="4215"/>
                  </a:cubicBezTo>
                  <a:lnTo>
                    <a:pt x="31040" y="4215"/>
                  </a:lnTo>
                  <a:lnTo>
                    <a:pt x="31028" y="4203"/>
                  </a:lnTo>
                  <a:cubicBezTo>
                    <a:pt x="31024" y="4200"/>
                    <a:pt x="31023" y="4198"/>
                    <a:pt x="31023" y="4198"/>
                  </a:cubicBezTo>
                  <a:close/>
                  <a:moveTo>
                    <a:pt x="31028" y="4216"/>
                  </a:moveTo>
                  <a:cubicBezTo>
                    <a:pt x="31035" y="4222"/>
                    <a:pt x="31041" y="4229"/>
                    <a:pt x="31039" y="4229"/>
                  </a:cubicBezTo>
                  <a:cubicBezTo>
                    <a:pt x="31038" y="4229"/>
                    <a:pt x="31032" y="4226"/>
                    <a:pt x="31019" y="4217"/>
                  </a:cubicBezTo>
                  <a:lnTo>
                    <a:pt x="31019" y="4217"/>
                  </a:lnTo>
                  <a:cubicBezTo>
                    <a:pt x="31022" y="4217"/>
                    <a:pt x="31025" y="4216"/>
                    <a:pt x="31028" y="4216"/>
                  </a:cubicBezTo>
                  <a:close/>
                  <a:moveTo>
                    <a:pt x="20669" y="26213"/>
                  </a:moveTo>
                  <a:cubicBezTo>
                    <a:pt x="20664" y="26213"/>
                    <a:pt x="20653" y="26218"/>
                    <a:pt x="20669" y="26218"/>
                  </a:cubicBezTo>
                  <a:cubicBezTo>
                    <a:pt x="20673" y="26214"/>
                    <a:pt x="20672" y="26213"/>
                    <a:pt x="20669" y="26213"/>
                  </a:cubicBezTo>
                  <a:close/>
                  <a:moveTo>
                    <a:pt x="20681" y="26254"/>
                  </a:moveTo>
                  <a:lnTo>
                    <a:pt x="20669" y="26265"/>
                  </a:lnTo>
                  <a:cubicBezTo>
                    <a:pt x="20657" y="26265"/>
                    <a:pt x="20669" y="26265"/>
                    <a:pt x="20681" y="26254"/>
                  </a:cubicBezTo>
                  <a:close/>
                  <a:moveTo>
                    <a:pt x="20931" y="33064"/>
                  </a:moveTo>
                  <a:cubicBezTo>
                    <a:pt x="20927" y="33067"/>
                    <a:pt x="20923" y="33069"/>
                    <a:pt x="20920" y="33071"/>
                  </a:cubicBezTo>
                  <a:lnTo>
                    <a:pt x="20920" y="33071"/>
                  </a:lnTo>
                  <a:cubicBezTo>
                    <a:pt x="20924" y="33070"/>
                    <a:pt x="20928" y="33068"/>
                    <a:pt x="20931" y="33064"/>
                  </a:cubicBezTo>
                  <a:close/>
                  <a:moveTo>
                    <a:pt x="5" y="32844"/>
                  </a:moveTo>
                  <a:cubicBezTo>
                    <a:pt x="1" y="32862"/>
                    <a:pt x="3" y="32882"/>
                    <a:pt x="12" y="32909"/>
                  </a:cubicBezTo>
                  <a:cubicBezTo>
                    <a:pt x="36" y="32957"/>
                    <a:pt x="24" y="32945"/>
                    <a:pt x="36" y="32969"/>
                  </a:cubicBezTo>
                  <a:cubicBezTo>
                    <a:pt x="48" y="32993"/>
                    <a:pt x="60" y="33004"/>
                    <a:pt x="72" y="33028"/>
                  </a:cubicBezTo>
                  <a:lnTo>
                    <a:pt x="107" y="33100"/>
                  </a:lnTo>
                  <a:lnTo>
                    <a:pt x="131" y="33159"/>
                  </a:lnTo>
                  <a:cubicBezTo>
                    <a:pt x="191" y="33254"/>
                    <a:pt x="226" y="33362"/>
                    <a:pt x="238" y="33457"/>
                  </a:cubicBezTo>
                  <a:cubicBezTo>
                    <a:pt x="226" y="33350"/>
                    <a:pt x="191" y="33231"/>
                    <a:pt x="143" y="33123"/>
                  </a:cubicBezTo>
                  <a:lnTo>
                    <a:pt x="107" y="33052"/>
                  </a:lnTo>
                  <a:lnTo>
                    <a:pt x="72" y="32993"/>
                  </a:lnTo>
                  <a:cubicBezTo>
                    <a:pt x="60" y="32969"/>
                    <a:pt x="48" y="32945"/>
                    <a:pt x="36" y="32933"/>
                  </a:cubicBezTo>
                  <a:cubicBezTo>
                    <a:pt x="36" y="32921"/>
                    <a:pt x="36" y="32921"/>
                    <a:pt x="12" y="32862"/>
                  </a:cubicBezTo>
                  <a:cubicBezTo>
                    <a:pt x="9" y="32856"/>
                    <a:pt x="7" y="32850"/>
                    <a:pt x="5" y="32844"/>
                  </a:cubicBezTo>
                  <a:close/>
                  <a:moveTo>
                    <a:pt x="20050" y="36422"/>
                  </a:moveTo>
                  <a:cubicBezTo>
                    <a:pt x="20062" y="36422"/>
                    <a:pt x="20062" y="36422"/>
                    <a:pt x="20074" y="36433"/>
                  </a:cubicBezTo>
                  <a:cubicBezTo>
                    <a:pt x="20086" y="36433"/>
                    <a:pt x="20086" y="36445"/>
                    <a:pt x="20074" y="36445"/>
                  </a:cubicBezTo>
                  <a:cubicBezTo>
                    <a:pt x="20062" y="36433"/>
                    <a:pt x="20062" y="36433"/>
                    <a:pt x="20050" y="36433"/>
                  </a:cubicBezTo>
                  <a:lnTo>
                    <a:pt x="20050" y="36422"/>
                  </a:lnTo>
                  <a:close/>
                  <a:moveTo>
                    <a:pt x="28861" y="0"/>
                  </a:moveTo>
                  <a:lnTo>
                    <a:pt x="28861" y="0"/>
                  </a:lnTo>
                  <a:cubicBezTo>
                    <a:pt x="28730" y="12"/>
                    <a:pt x="28611" y="60"/>
                    <a:pt x="28492" y="119"/>
                  </a:cubicBezTo>
                  <a:cubicBezTo>
                    <a:pt x="28313" y="381"/>
                    <a:pt x="28135" y="667"/>
                    <a:pt x="27980" y="953"/>
                  </a:cubicBezTo>
                  <a:cubicBezTo>
                    <a:pt x="27932" y="1024"/>
                    <a:pt x="27885" y="1096"/>
                    <a:pt x="27849" y="1179"/>
                  </a:cubicBezTo>
                  <a:cubicBezTo>
                    <a:pt x="27742" y="1417"/>
                    <a:pt x="27646" y="1655"/>
                    <a:pt x="27515" y="1893"/>
                  </a:cubicBezTo>
                  <a:cubicBezTo>
                    <a:pt x="27396" y="2132"/>
                    <a:pt x="27218" y="2346"/>
                    <a:pt x="27075" y="2572"/>
                  </a:cubicBezTo>
                  <a:cubicBezTo>
                    <a:pt x="26932" y="2798"/>
                    <a:pt x="26801" y="2989"/>
                    <a:pt x="26658" y="3179"/>
                  </a:cubicBezTo>
                  <a:cubicBezTo>
                    <a:pt x="26527" y="3382"/>
                    <a:pt x="26361" y="3560"/>
                    <a:pt x="26194" y="3727"/>
                  </a:cubicBezTo>
                  <a:cubicBezTo>
                    <a:pt x="26134" y="3787"/>
                    <a:pt x="26087" y="3858"/>
                    <a:pt x="26039" y="3941"/>
                  </a:cubicBezTo>
                  <a:cubicBezTo>
                    <a:pt x="25932" y="4179"/>
                    <a:pt x="25777" y="4394"/>
                    <a:pt x="25587" y="4572"/>
                  </a:cubicBezTo>
                  <a:cubicBezTo>
                    <a:pt x="25503" y="4680"/>
                    <a:pt x="25420" y="4787"/>
                    <a:pt x="25349" y="4894"/>
                  </a:cubicBezTo>
                  <a:cubicBezTo>
                    <a:pt x="25277" y="5001"/>
                    <a:pt x="25206" y="5108"/>
                    <a:pt x="25110" y="5203"/>
                  </a:cubicBezTo>
                  <a:cubicBezTo>
                    <a:pt x="24813" y="5477"/>
                    <a:pt x="24539" y="5763"/>
                    <a:pt x="24253" y="6049"/>
                  </a:cubicBezTo>
                  <a:cubicBezTo>
                    <a:pt x="24098" y="6192"/>
                    <a:pt x="23955" y="6334"/>
                    <a:pt x="23836" y="6477"/>
                  </a:cubicBezTo>
                  <a:cubicBezTo>
                    <a:pt x="23741" y="6608"/>
                    <a:pt x="23694" y="6763"/>
                    <a:pt x="23717" y="6930"/>
                  </a:cubicBezTo>
                  <a:cubicBezTo>
                    <a:pt x="23729" y="6977"/>
                    <a:pt x="23741" y="7013"/>
                    <a:pt x="23753" y="7061"/>
                  </a:cubicBezTo>
                  <a:lnTo>
                    <a:pt x="23801" y="7204"/>
                  </a:lnTo>
                  <a:cubicBezTo>
                    <a:pt x="23825" y="7323"/>
                    <a:pt x="23860" y="7430"/>
                    <a:pt x="23872" y="7537"/>
                  </a:cubicBezTo>
                  <a:cubicBezTo>
                    <a:pt x="23920" y="7799"/>
                    <a:pt x="23860" y="8049"/>
                    <a:pt x="23717" y="8275"/>
                  </a:cubicBezTo>
                  <a:cubicBezTo>
                    <a:pt x="23646" y="8382"/>
                    <a:pt x="23527" y="8478"/>
                    <a:pt x="23408" y="8537"/>
                  </a:cubicBezTo>
                  <a:cubicBezTo>
                    <a:pt x="23289" y="8585"/>
                    <a:pt x="23170" y="8620"/>
                    <a:pt x="23051" y="8632"/>
                  </a:cubicBezTo>
                  <a:cubicBezTo>
                    <a:pt x="22987" y="8639"/>
                    <a:pt x="22924" y="8642"/>
                    <a:pt x="22861" y="8642"/>
                  </a:cubicBezTo>
                  <a:cubicBezTo>
                    <a:pt x="22698" y="8642"/>
                    <a:pt x="22535" y="8622"/>
                    <a:pt x="22372" y="8597"/>
                  </a:cubicBezTo>
                  <a:cubicBezTo>
                    <a:pt x="22285" y="8579"/>
                    <a:pt x="22185" y="8568"/>
                    <a:pt x="22086" y="8568"/>
                  </a:cubicBezTo>
                  <a:cubicBezTo>
                    <a:pt x="22050" y="8568"/>
                    <a:pt x="22014" y="8570"/>
                    <a:pt x="21979" y="8573"/>
                  </a:cubicBezTo>
                  <a:cubicBezTo>
                    <a:pt x="21860" y="8585"/>
                    <a:pt x="21729" y="8620"/>
                    <a:pt x="21622" y="8680"/>
                  </a:cubicBezTo>
                  <a:cubicBezTo>
                    <a:pt x="21408" y="8811"/>
                    <a:pt x="21277" y="9049"/>
                    <a:pt x="21265" y="9299"/>
                  </a:cubicBezTo>
                  <a:cubicBezTo>
                    <a:pt x="21241" y="9513"/>
                    <a:pt x="21265" y="9740"/>
                    <a:pt x="21265" y="9990"/>
                  </a:cubicBezTo>
                  <a:cubicBezTo>
                    <a:pt x="21265" y="10240"/>
                    <a:pt x="21229" y="10478"/>
                    <a:pt x="21181" y="10716"/>
                  </a:cubicBezTo>
                  <a:cubicBezTo>
                    <a:pt x="21146" y="10847"/>
                    <a:pt x="21110" y="10978"/>
                    <a:pt x="21086" y="11109"/>
                  </a:cubicBezTo>
                  <a:cubicBezTo>
                    <a:pt x="20967" y="11788"/>
                    <a:pt x="20836" y="12478"/>
                    <a:pt x="20943" y="13145"/>
                  </a:cubicBezTo>
                  <a:cubicBezTo>
                    <a:pt x="20943" y="13181"/>
                    <a:pt x="20943" y="13216"/>
                    <a:pt x="20919" y="13240"/>
                  </a:cubicBezTo>
                  <a:cubicBezTo>
                    <a:pt x="20836" y="13335"/>
                    <a:pt x="20741" y="13407"/>
                    <a:pt x="20622" y="13466"/>
                  </a:cubicBezTo>
                  <a:cubicBezTo>
                    <a:pt x="20515" y="13502"/>
                    <a:pt x="20396" y="13538"/>
                    <a:pt x="20276" y="13550"/>
                  </a:cubicBezTo>
                  <a:cubicBezTo>
                    <a:pt x="20169" y="13562"/>
                    <a:pt x="20062" y="13573"/>
                    <a:pt x="19967" y="13585"/>
                  </a:cubicBezTo>
                  <a:cubicBezTo>
                    <a:pt x="19907" y="13597"/>
                    <a:pt x="19872" y="13597"/>
                    <a:pt x="19812" y="13609"/>
                  </a:cubicBezTo>
                  <a:lnTo>
                    <a:pt x="19669" y="13657"/>
                  </a:lnTo>
                  <a:cubicBezTo>
                    <a:pt x="19467" y="13716"/>
                    <a:pt x="19264" y="13788"/>
                    <a:pt x="19074" y="13859"/>
                  </a:cubicBezTo>
                  <a:cubicBezTo>
                    <a:pt x="18883" y="13919"/>
                    <a:pt x="18717" y="14026"/>
                    <a:pt x="18586" y="14181"/>
                  </a:cubicBezTo>
                  <a:cubicBezTo>
                    <a:pt x="18491" y="14335"/>
                    <a:pt x="18491" y="14526"/>
                    <a:pt x="18586" y="14681"/>
                  </a:cubicBezTo>
                  <a:cubicBezTo>
                    <a:pt x="18621" y="14752"/>
                    <a:pt x="18645" y="14836"/>
                    <a:pt x="18669" y="14907"/>
                  </a:cubicBezTo>
                  <a:cubicBezTo>
                    <a:pt x="18705" y="14978"/>
                    <a:pt x="18729" y="15062"/>
                    <a:pt x="18764" y="15133"/>
                  </a:cubicBezTo>
                  <a:cubicBezTo>
                    <a:pt x="18788" y="15205"/>
                    <a:pt x="18848" y="15324"/>
                    <a:pt x="18907" y="15431"/>
                  </a:cubicBezTo>
                  <a:lnTo>
                    <a:pt x="19086" y="15717"/>
                  </a:lnTo>
                  <a:cubicBezTo>
                    <a:pt x="19133" y="15800"/>
                    <a:pt x="19169" y="15883"/>
                    <a:pt x="19205" y="15979"/>
                  </a:cubicBezTo>
                  <a:cubicBezTo>
                    <a:pt x="19241" y="16086"/>
                    <a:pt x="19253" y="16205"/>
                    <a:pt x="19241" y="16312"/>
                  </a:cubicBezTo>
                  <a:cubicBezTo>
                    <a:pt x="19205" y="16431"/>
                    <a:pt x="19133" y="16538"/>
                    <a:pt x="19026" y="16610"/>
                  </a:cubicBezTo>
                  <a:cubicBezTo>
                    <a:pt x="18931" y="16669"/>
                    <a:pt x="18824" y="16693"/>
                    <a:pt x="18717" y="16705"/>
                  </a:cubicBezTo>
                  <a:cubicBezTo>
                    <a:pt x="18598" y="16741"/>
                    <a:pt x="18491" y="16764"/>
                    <a:pt x="18371" y="16788"/>
                  </a:cubicBezTo>
                  <a:cubicBezTo>
                    <a:pt x="18312" y="16794"/>
                    <a:pt x="18252" y="16797"/>
                    <a:pt x="18193" y="16797"/>
                  </a:cubicBezTo>
                  <a:cubicBezTo>
                    <a:pt x="18133" y="16797"/>
                    <a:pt x="18074" y="16794"/>
                    <a:pt x="18014" y="16788"/>
                  </a:cubicBezTo>
                  <a:cubicBezTo>
                    <a:pt x="17836" y="16764"/>
                    <a:pt x="17693" y="16681"/>
                    <a:pt x="17526" y="16669"/>
                  </a:cubicBezTo>
                  <a:cubicBezTo>
                    <a:pt x="17489" y="16664"/>
                    <a:pt x="17451" y="16662"/>
                    <a:pt x="17413" y="16662"/>
                  </a:cubicBezTo>
                  <a:cubicBezTo>
                    <a:pt x="17258" y="16662"/>
                    <a:pt x="17100" y="16702"/>
                    <a:pt x="16967" y="16788"/>
                  </a:cubicBezTo>
                  <a:cubicBezTo>
                    <a:pt x="16812" y="16848"/>
                    <a:pt x="16669" y="16919"/>
                    <a:pt x="16526" y="17002"/>
                  </a:cubicBezTo>
                  <a:cubicBezTo>
                    <a:pt x="16312" y="17145"/>
                    <a:pt x="16121" y="17312"/>
                    <a:pt x="15943" y="17491"/>
                  </a:cubicBezTo>
                  <a:cubicBezTo>
                    <a:pt x="15764" y="17681"/>
                    <a:pt x="15573" y="17848"/>
                    <a:pt x="15359" y="17979"/>
                  </a:cubicBezTo>
                  <a:cubicBezTo>
                    <a:pt x="15145" y="18134"/>
                    <a:pt x="14942" y="18300"/>
                    <a:pt x="14764" y="18479"/>
                  </a:cubicBezTo>
                  <a:cubicBezTo>
                    <a:pt x="14133" y="19086"/>
                    <a:pt x="13597" y="19777"/>
                    <a:pt x="13145" y="20515"/>
                  </a:cubicBezTo>
                  <a:cubicBezTo>
                    <a:pt x="13049" y="20670"/>
                    <a:pt x="12966" y="20812"/>
                    <a:pt x="12883" y="20979"/>
                  </a:cubicBezTo>
                  <a:cubicBezTo>
                    <a:pt x="12799" y="21158"/>
                    <a:pt x="12692" y="21313"/>
                    <a:pt x="12573" y="21467"/>
                  </a:cubicBezTo>
                  <a:cubicBezTo>
                    <a:pt x="12442" y="21610"/>
                    <a:pt x="12252" y="21694"/>
                    <a:pt x="12061" y="21694"/>
                  </a:cubicBezTo>
                  <a:cubicBezTo>
                    <a:pt x="11871" y="21670"/>
                    <a:pt x="11692" y="21622"/>
                    <a:pt x="11525" y="21551"/>
                  </a:cubicBezTo>
                  <a:cubicBezTo>
                    <a:pt x="11490" y="21527"/>
                    <a:pt x="11466" y="21503"/>
                    <a:pt x="11454" y="21467"/>
                  </a:cubicBezTo>
                  <a:cubicBezTo>
                    <a:pt x="11396" y="21345"/>
                    <a:pt x="11343" y="21314"/>
                    <a:pt x="11291" y="21314"/>
                  </a:cubicBezTo>
                  <a:cubicBezTo>
                    <a:pt x="11258" y="21314"/>
                    <a:pt x="11225" y="21327"/>
                    <a:pt x="11192" y="21336"/>
                  </a:cubicBezTo>
                  <a:cubicBezTo>
                    <a:pt x="11180" y="21342"/>
                    <a:pt x="11165" y="21345"/>
                    <a:pt x="11150" y="21345"/>
                  </a:cubicBezTo>
                  <a:cubicBezTo>
                    <a:pt x="11135" y="21345"/>
                    <a:pt x="11121" y="21342"/>
                    <a:pt x="11109" y="21336"/>
                  </a:cubicBezTo>
                  <a:cubicBezTo>
                    <a:pt x="11097" y="21336"/>
                    <a:pt x="11085" y="21336"/>
                    <a:pt x="11073" y="21324"/>
                  </a:cubicBezTo>
                  <a:cubicBezTo>
                    <a:pt x="11073" y="21443"/>
                    <a:pt x="11049" y="21551"/>
                    <a:pt x="11025" y="21658"/>
                  </a:cubicBezTo>
                  <a:cubicBezTo>
                    <a:pt x="10966" y="21884"/>
                    <a:pt x="10799" y="22063"/>
                    <a:pt x="10573" y="22146"/>
                  </a:cubicBezTo>
                  <a:cubicBezTo>
                    <a:pt x="10513" y="22158"/>
                    <a:pt x="10454" y="22182"/>
                    <a:pt x="10406" y="22217"/>
                  </a:cubicBezTo>
                  <a:cubicBezTo>
                    <a:pt x="10347" y="22241"/>
                    <a:pt x="10287" y="22277"/>
                    <a:pt x="10239" y="22313"/>
                  </a:cubicBezTo>
                  <a:cubicBezTo>
                    <a:pt x="9966" y="22527"/>
                    <a:pt x="9644" y="22670"/>
                    <a:pt x="9299" y="22729"/>
                  </a:cubicBezTo>
                  <a:cubicBezTo>
                    <a:pt x="9239" y="22753"/>
                    <a:pt x="9180" y="22789"/>
                    <a:pt x="9144" y="22860"/>
                  </a:cubicBezTo>
                  <a:cubicBezTo>
                    <a:pt x="9120" y="22908"/>
                    <a:pt x="9085" y="22956"/>
                    <a:pt x="9037" y="22991"/>
                  </a:cubicBezTo>
                  <a:lnTo>
                    <a:pt x="8989" y="23015"/>
                  </a:lnTo>
                  <a:lnTo>
                    <a:pt x="8977" y="23015"/>
                  </a:lnTo>
                  <a:cubicBezTo>
                    <a:pt x="8727" y="23122"/>
                    <a:pt x="8454" y="23313"/>
                    <a:pt x="8144" y="23325"/>
                  </a:cubicBezTo>
                  <a:lnTo>
                    <a:pt x="7763" y="23360"/>
                  </a:lnTo>
                  <a:cubicBezTo>
                    <a:pt x="7632" y="23360"/>
                    <a:pt x="7501" y="23384"/>
                    <a:pt x="7370" y="23408"/>
                  </a:cubicBezTo>
                  <a:cubicBezTo>
                    <a:pt x="7263" y="23420"/>
                    <a:pt x="7144" y="23432"/>
                    <a:pt x="7037" y="23444"/>
                  </a:cubicBezTo>
                  <a:cubicBezTo>
                    <a:pt x="6965" y="23468"/>
                    <a:pt x="6941" y="23515"/>
                    <a:pt x="6953" y="23563"/>
                  </a:cubicBezTo>
                  <a:cubicBezTo>
                    <a:pt x="6977" y="23598"/>
                    <a:pt x="6977" y="23646"/>
                    <a:pt x="6953" y="23682"/>
                  </a:cubicBezTo>
                  <a:cubicBezTo>
                    <a:pt x="6941" y="23718"/>
                    <a:pt x="6918" y="23765"/>
                    <a:pt x="6918" y="23801"/>
                  </a:cubicBezTo>
                  <a:cubicBezTo>
                    <a:pt x="6918" y="23837"/>
                    <a:pt x="6965" y="23884"/>
                    <a:pt x="7037" y="23896"/>
                  </a:cubicBezTo>
                  <a:cubicBezTo>
                    <a:pt x="7132" y="23920"/>
                    <a:pt x="7227" y="23944"/>
                    <a:pt x="7334" y="23979"/>
                  </a:cubicBezTo>
                  <a:cubicBezTo>
                    <a:pt x="7477" y="24039"/>
                    <a:pt x="7596" y="24122"/>
                    <a:pt x="7692" y="24241"/>
                  </a:cubicBezTo>
                  <a:lnTo>
                    <a:pt x="7703" y="24253"/>
                  </a:lnTo>
                  <a:lnTo>
                    <a:pt x="7703" y="24265"/>
                  </a:lnTo>
                  <a:cubicBezTo>
                    <a:pt x="7763" y="24372"/>
                    <a:pt x="7799" y="24480"/>
                    <a:pt x="7823" y="24587"/>
                  </a:cubicBezTo>
                  <a:cubicBezTo>
                    <a:pt x="7846" y="24706"/>
                    <a:pt x="7834" y="24813"/>
                    <a:pt x="7811" y="24920"/>
                  </a:cubicBezTo>
                  <a:cubicBezTo>
                    <a:pt x="7763" y="25039"/>
                    <a:pt x="7692" y="25146"/>
                    <a:pt x="7584" y="25218"/>
                  </a:cubicBezTo>
                  <a:cubicBezTo>
                    <a:pt x="7466" y="25297"/>
                    <a:pt x="7315" y="25343"/>
                    <a:pt x="7165" y="25343"/>
                  </a:cubicBezTo>
                  <a:cubicBezTo>
                    <a:pt x="7134" y="25343"/>
                    <a:pt x="7103" y="25341"/>
                    <a:pt x="7072" y="25337"/>
                  </a:cubicBezTo>
                  <a:cubicBezTo>
                    <a:pt x="7035" y="25331"/>
                    <a:pt x="6996" y="25329"/>
                    <a:pt x="6958" y="25329"/>
                  </a:cubicBezTo>
                  <a:cubicBezTo>
                    <a:pt x="6822" y="25329"/>
                    <a:pt x="6684" y="25357"/>
                    <a:pt x="6558" y="25357"/>
                  </a:cubicBezTo>
                  <a:cubicBezTo>
                    <a:pt x="6505" y="25357"/>
                    <a:pt x="6453" y="25352"/>
                    <a:pt x="6406" y="25337"/>
                  </a:cubicBezTo>
                  <a:cubicBezTo>
                    <a:pt x="6275" y="25301"/>
                    <a:pt x="6144" y="25277"/>
                    <a:pt x="6001" y="25265"/>
                  </a:cubicBezTo>
                  <a:cubicBezTo>
                    <a:pt x="5882" y="25253"/>
                    <a:pt x="5763" y="25230"/>
                    <a:pt x="5632" y="25194"/>
                  </a:cubicBezTo>
                  <a:cubicBezTo>
                    <a:pt x="5551" y="25167"/>
                    <a:pt x="5464" y="25154"/>
                    <a:pt x="5376" y="25154"/>
                  </a:cubicBezTo>
                  <a:cubicBezTo>
                    <a:pt x="5346" y="25154"/>
                    <a:pt x="5316" y="25155"/>
                    <a:pt x="5286" y="25158"/>
                  </a:cubicBezTo>
                  <a:lnTo>
                    <a:pt x="5108" y="25182"/>
                  </a:lnTo>
                  <a:cubicBezTo>
                    <a:pt x="5048" y="25194"/>
                    <a:pt x="4989" y="25218"/>
                    <a:pt x="4941" y="25242"/>
                  </a:cubicBezTo>
                  <a:cubicBezTo>
                    <a:pt x="4763" y="25325"/>
                    <a:pt x="4584" y="25420"/>
                    <a:pt x="4429" y="25539"/>
                  </a:cubicBezTo>
                  <a:cubicBezTo>
                    <a:pt x="4251" y="25646"/>
                    <a:pt x="4060" y="25742"/>
                    <a:pt x="3882" y="25849"/>
                  </a:cubicBezTo>
                  <a:cubicBezTo>
                    <a:pt x="3655" y="26075"/>
                    <a:pt x="3358" y="26182"/>
                    <a:pt x="3072" y="26313"/>
                  </a:cubicBezTo>
                  <a:lnTo>
                    <a:pt x="2953" y="26373"/>
                  </a:lnTo>
                  <a:lnTo>
                    <a:pt x="2834" y="26420"/>
                  </a:lnTo>
                  <a:cubicBezTo>
                    <a:pt x="2774" y="26444"/>
                    <a:pt x="2703" y="26456"/>
                    <a:pt x="2631" y="26468"/>
                  </a:cubicBezTo>
                  <a:lnTo>
                    <a:pt x="2548" y="26492"/>
                  </a:lnTo>
                  <a:lnTo>
                    <a:pt x="2524" y="26492"/>
                  </a:lnTo>
                  <a:cubicBezTo>
                    <a:pt x="2489" y="26551"/>
                    <a:pt x="2465" y="26611"/>
                    <a:pt x="2453" y="26670"/>
                  </a:cubicBezTo>
                  <a:cubicBezTo>
                    <a:pt x="2453" y="26670"/>
                    <a:pt x="2453" y="26682"/>
                    <a:pt x="2453" y="26682"/>
                  </a:cubicBezTo>
                  <a:lnTo>
                    <a:pt x="2453" y="26694"/>
                  </a:lnTo>
                  <a:cubicBezTo>
                    <a:pt x="2453" y="26730"/>
                    <a:pt x="2465" y="26754"/>
                    <a:pt x="2465" y="26789"/>
                  </a:cubicBezTo>
                  <a:cubicBezTo>
                    <a:pt x="2477" y="26861"/>
                    <a:pt x="2489" y="26944"/>
                    <a:pt x="2489" y="27016"/>
                  </a:cubicBezTo>
                  <a:cubicBezTo>
                    <a:pt x="2500" y="27218"/>
                    <a:pt x="2536" y="27373"/>
                    <a:pt x="2560" y="27528"/>
                  </a:cubicBezTo>
                  <a:cubicBezTo>
                    <a:pt x="2572" y="27599"/>
                    <a:pt x="2548" y="27682"/>
                    <a:pt x="2512" y="27742"/>
                  </a:cubicBezTo>
                  <a:cubicBezTo>
                    <a:pt x="2441" y="27837"/>
                    <a:pt x="2346" y="27897"/>
                    <a:pt x="2238" y="27920"/>
                  </a:cubicBezTo>
                  <a:cubicBezTo>
                    <a:pt x="2141" y="27948"/>
                    <a:pt x="2043" y="27960"/>
                    <a:pt x="1943" y="27960"/>
                  </a:cubicBezTo>
                  <a:cubicBezTo>
                    <a:pt x="1872" y="27960"/>
                    <a:pt x="1800" y="27954"/>
                    <a:pt x="1727" y="27944"/>
                  </a:cubicBezTo>
                  <a:cubicBezTo>
                    <a:pt x="1584" y="27920"/>
                    <a:pt x="1453" y="27897"/>
                    <a:pt x="1322" y="27873"/>
                  </a:cubicBezTo>
                  <a:cubicBezTo>
                    <a:pt x="1226" y="27850"/>
                    <a:pt x="1128" y="27838"/>
                    <a:pt x="1030" y="27838"/>
                  </a:cubicBezTo>
                  <a:cubicBezTo>
                    <a:pt x="920" y="27838"/>
                    <a:pt x="809" y="27853"/>
                    <a:pt x="703" y="27885"/>
                  </a:cubicBezTo>
                  <a:cubicBezTo>
                    <a:pt x="619" y="27909"/>
                    <a:pt x="536" y="27956"/>
                    <a:pt x="500" y="28040"/>
                  </a:cubicBezTo>
                  <a:cubicBezTo>
                    <a:pt x="453" y="28135"/>
                    <a:pt x="417" y="28230"/>
                    <a:pt x="393" y="28337"/>
                  </a:cubicBezTo>
                  <a:cubicBezTo>
                    <a:pt x="345" y="28480"/>
                    <a:pt x="322" y="28599"/>
                    <a:pt x="298" y="28706"/>
                  </a:cubicBezTo>
                  <a:cubicBezTo>
                    <a:pt x="274" y="28802"/>
                    <a:pt x="298" y="28897"/>
                    <a:pt x="369" y="28956"/>
                  </a:cubicBezTo>
                  <a:cubicBezTo>
                    <a:pt x="453" y="29016"/>
                    <a:pt x="536" y="29087"/>
                    <a:pt x="607" y="29159"/>
                  </a:cubicBezTo>
                  <a:cubicBezTo>
                    <a:pt x="691" y="29230"/>
                    <a:pt x="774" y="29325"/>
                    <a:pt x="834" y="29421"/>
                  </a:cubicBezTo>
                  <a:cubicBezTo>
                    <a:pt x="976" y="29611"/>
                    <a:pt x="1072" y="29837"/>
                    <a:pt x="1119" y="30064"/>
                  </a:cubicBezTo>
                  <a:cubicBezTo>
                    <a:pt x="1155" y="30266"/>
                    <a:pt x="1191" y="30468"/>
                    <a:pt x="1226" y="30635"/>
                  </a:cubicBezTo>
                  <a:cubicBezTo>
                    <a:pt x="1310" y="30957"/>
                    <a:pt x="1286" y="31290"/>
                    <a:pt x="1167" y="31599"/>
                  </a:cubicBezTo>
                  <a:cubicBezTo>
                    <a:pt x="1048" y="31897"/>
                    <a:pt x="893" y="32171"/>
                    <a:pt x="691" y="32421"/>
                  </a:cubicBezTo>
                  <a:cubicBezTo>
                    <a:pt x="631" y="32481"/>
                    <a:pt x="572" y="32540"/>
                    <a:pt x="500" y="32588"/>
                  </a:cubicBezTo>
                  <a:lnTo>
                    <a:pt x="584" y="32385"/>
                  </a:lnTo>
                  <a:cubicBezTo>
                    <a:pt x="611" y="32316"/>
                    <a:pt x="623" y="32287"/>
                    <a:pt x="594" y="32287"/>
                  </a:cubicBezTo>
                  <a:cubicBezTo>
                    <a:pt x="574" y="32287"/>
                    <a:pt x="533" y="32301"/>
                    <a:pt x="464" y="32326"/>
                  </a:cubicBezTo>
                  <a:cubicBezTo>
                    <a:pt x="417" y="32350"/>
                    <a:pt x="369" y="32350"/>
                    <a:pt x="322" y="32361"/>
                  </a:cubicBezTo>
                  <a:cubicBezTo>
                    <a:pt x="286" y="32421"/>
                    <a:pt x="238" y="32492"/>
                    <a:pt x="191" y="32552"/>
                  </a:cubicBezTo>
                  <a:cubicBezTo>
                    <a:pt x="155" y="32576"/>
                    <a:pt x="119" y="32600"/>
                    <a:pt x="83" y="32635"/>
                  </a:cubicBezTo>
                  <a:cubicBezTo>
                    <a:pt x="48" y="32671"/>
                    <a:pt x="24" y="32731"/>
                    <a:pt x="12" y="32778"/>
                  </a:cubicBezTo>
                  <a:cubicBezTo>
                    <a:pt x="3" y="32805"/>
                    <a:pt x="1" y="32825"/>
                    <a:pt x="5" y="32844"/>
                  </a:cubicBezTo>
                  <a:cubicBezTo>
                    <a:pt x="7" y="32838"/>
                    <a:pt x="9" y="32832"/>
                    <a:pt x="12" y="32826"/>
                  </a:cubicBezTo>
                  <a:cubicBezTo>
                    <a:pt x="24" y="32766"/>
                    <a:pt x="48" y="32719"/>
                    <a:pt x="83" y="32671"/>
                  </a:cubicBezTo>
                  <a:cubicBezTo>
                    <a:pt x="107" y="32635"/>
                    <a:pt x="143" y="32612"/>
                    <a:pt x="179" y="32588"/>
                  </a:cubicBezTo>
                  <a:cubicBezTo>
                    <a:pt x="226" y="32552"/>
                    <a:pt x="274" y="32528"/>
                    <a:pt x="333" y="32504"/>
                  </a:cubicBezTo>
                  <a:cubicBezTo>
                    <a:pt x="345" y="32504"/>
                    <a:pt x="381" y="32504"/>
                    <a:pt x="369" y="32516"/>
                  </a:cubicBezTo>
                  <a:cubicBezTo>
                    <a:pt x="369" y="32552"/>
                    <a:pt x="357" y="32588"/>
                    <a:pt x="333" y="32612"/>
                  </a:cubicBezTo>
                  <a:cubicBezTo>
                    <a:pt x="310" y="32659"/>
                    <a:pt x="286" y="32695"/>
                    <a:pt x="274" y="32742"/>
                  </a:cubicBezTo>
                  <a:cubicBezTo>
                    <a:pt x="262" y="32766"/>
                    <a:pt x="262" y="32778"/>
                    <a:pt x="250" y="32802"/>
                  </a:cubicBezTo>
                  <a:cubicBezTo>
                    <a:pt x="250" y="32814"/>
                    <a:pt x="250" y="32814"/>
                    <a:pt x="250" y="32826"/>
                  </a:cubicBezTo>
                  <a:lnTo>
                    <a:pt x="274" y="32862"/>
                  </a:lnTo>
                  <a:lnTo>
                    <a:pt x="322" y="32933"/>
                  </a:lnTo>
                  <a:cubicBezTo>
                    <a:pt x="357" y="32981"/>
                    <a:pt x="393" y="33040"/>
                    <a:pt x="417" y="33100"/>
                  </a:cubicBezTo>
                  <a:cubicBezTo>
                    <a:pt x="512" y="33314"/>
                    <a:pt x="548" y="33564"/>
                    <a:pt x="524" y="33814"/>
                  </a:cubicBezTo>
                  <a:cubicBezTo>
                    <a:pt x="476" y="34290"/>
                    <a:pt x="274" y="34707"/>
                    <a:pt x="226" y="35112"/>
                  </a:cubicBezTo>
                  <a:lnTo>
                    <a:pt x="238" y="35112"/>
                  </a:lnTo>
                  <a:lnTo>
                    <a:pt x="238" y="35136"/>
                  </a:lnTo>
                  <a:cubicBezTo>
                    <a:pt x="536" y="35314"/>
                    <a:pt x="834" y="35457"/>
                    <a:pt x="1155" y="35588"/>
                  </a:cubicBezTo>
                  <a:cubicBezTo>
                    <a:pt x="1322" y="35648"/>
                    <a:pt x="1500" y="35695"/>
                    <a:pt x="1679" y="35719"/>
                  </a:cubicBezTo>
                  <a:cubicBezTo>
                    <a:pt x="1762" y="35731"/>
                    <a:pt x="1849" y="35737"/>
                    <a:pt x="1935" y="35737"/>
                  </a:cubicBezTo>
                  <a:cubicBezTo>
                    <a:pt x="2021" y="35737"/>
                    <a:pt x="2108" y="35731"/>
                    <a:pt x="2191" y="35719"/>
                  </a:cubicBezTo>
                  <a:cubicBezTo>
                    <a:pt x="2358" y="35707"/>
                    <a:pt x="2512" y="35660"/>
                    <a:pt x="2655" y="35576"/>
                  </a:cubicBezTo>
                  <a:lnTo>
                    <a:pt x="2750" y="35517"/>
                  </a:lnTo>
                  <a:lnTo>
                    <a:pt x="2846" y="35445"/>
                  </a:lnTo>
                  <a:cubicBezTo>
                    <a:pt x="2917" y="35398"/>
                    <a:pt x="2977" y="35350"/>
                    <a:pt x="3036" y="35302"/>
                  </a:cubicBezTo>
                  <a:lnTo>
                    <a:pt x="3143" y="35243"/>
                  </a:lnTo>
                  <a:cubicBezTo>
                    <a:pt x="3179" y="35207"/>
                    <a:pt x="3215" y="35183"/>
                    <a:pt x="3251" y="35159"/>
                  </a:cubicBezTo>
                  <a:cubicBezTo>
                    <a:pt x="3346" y="35112"/>
                    <a:pt x="3429" y="35064"/>
                    <a:pt x="3524" y="35040"/>
                  </a:cubicBezTo>
                  <a:cubicBezTo>
                    <a:pt x="3596" y="35017"/>
                    <a:pt x="3679" y="34993"/>
                    <a:pt x="3762" y="34981"/>
                  </a:cubicBezTo>
                  <a:cubicBezTo>
                    <a:pt x="3798" y="34969"/>
                    <a:pt x="3846" y="34969"/>
                    <a:pt x="3893" y="34969"/>
                  </a:cubicBezTo>
                  <a:cubicBezTo>
                    <a:pt x="4048" y="34969"/>
                    <a:pt x="4191" y="35040"/>
                    <a:pt x="4286" y="35159"/>
                  </a:cubicBezTo>
                  <a:cubicBezTo>
                    <a:pt x="4322" y="35195"/>
                    <a:pt x="4346" y="35231"/>
                    <a:pt x="4370" y="35267"/>
                  </a:cubicBezTo>
                  <a:lnTo>
                    <a:pt x="4429" y="35362"/>
                  </a:lnTo>
                  <a:cubicBezTo>
                    <a:pt x="4453" y="35421"/>
                    <a:pt x="4477" y="35469"/>
                    <a:pt x="4501" y="35529"/>
                  </a:cubicBezTo>
                  <a:cubicBezTo>
                    <a:pt x="4513" y="35576"/>
                    <a:pt x="4524" y="35624"/>
                    <a:pt x="4548" y="35683"/>
                  </a:cubicBezTo>
                  <a:cubicBezTo>
                    <a:pt x="4548" y="35695"/>
                    <a:pt x="4548" y="35695"/>
                    <a:pt x="4548" y="35707"/>
                  </a:cubicBezTo>
                  <a:lnTo>
                    <a:pt x="4548" y="35743"/>
                  </a:lnTo>
                  <a:cubicBezTo>
                    <a:pt x="4548" y="35886"/>
                    <a:pt x="4501" y="36029"/>
                    <a:pt x="4405" y="36148"/>
                  </a:cubicBezTo>
                  <a:cubicBezTo>
                    <a:pt x="4358" y="36207"/>
                    <a:pt x="4298" y="36255"/>
                    <a:pt x="4227" y="36291"/>
                  </a:cubicBezTo>
                  <a:cubicBezTo>
                    <a:pt x="4179" y="36326"/>
                    <a:pt x="4120" y="36362"/>
                    <a:pt x="4060" y="36386"/>
                  </a:cubicBezTo>
                  <a:cubicBezTo>
                    <a:pt x="3953" y="36422"/>
                    <a:pt x="3858" y="36457"/>
                    <a:pt x="3798" y="36481"/>
                  </a:cubicBezTo>
                  <a:cubicBezTo>
                    <a:pt x="3715" y="36517"/>
                    <a:pt x="3655" y="36552"/>
                    <a:pt x="3584" y="36600"/>
                  </a:cubicBezTo>
                  <a:cubicBezTo>
                    <a:pt x="3262" y="36814"/>
                    <a:pt x="3024" y="37148"/>
                    <a:pt x="2929" y="37517"/>
                  </a:cubicBezTo>
                  <a:cubicBezTo>
                    <a:pt x="2834" y="37898"/>
                    <a:pt x="2870" y="38291"/>
                    <a:pt x="3048" y="38624"/>
                  </a:cubicBezTo>
                  <a:cubicBezTo>
                    <a:pt x="3227" y="38862"/>
                    <a:pt x="3334" y="39148"/>
                    <a:pt x="3381" y="39446"/>
                  </a:cubicBezTo>
                  <a:cubicBezTo>
                    <a:pt x="3393" y="39755"/>
                    <a:pt x="3322" y="40053"/>
                    <a:pt x="3155" y="40315"/>
                  </a:cubicBezTo>
                  <a:cubicBezTo>
                    <a:pt x="3012" y="40553"/>
                    <a:pt x="2834" y="40755"/>
                    <a:pt x="2619" y="40934"/>
                  </a:cubicBezTo>
                  <a:cubicBezTo>
                    <a:pt x="2524" y="41017"/>
                    <a:pt x="2417" y="41101"/>
                    <a:pt x="2322" y="41172"/>
                  </a:cubicBezTo>
                  <a:lnTo>
                    <a:pt x="2191" y="41279"/>
                  </a:lnTo>
                  <a:lnTo>
                    <a:pt x="2084" y="41398"/>
                  </a:lnTo>
                  <a:cubicBezTo>
                    <a:pt x="2012" y="41458"/>
                    <a:pt x="1965" y="41529"/>
                    <a:pt x="1917" y="41613"/>
                  </a:cubicBezTo>
                  <a:cubicBezTo>
                    <a:pt x="1893" y="41660"/>
                    <a:pt x="1893" y="41720"/>
                    <a:pt x="1905" y="41779"/>
                  </a:cubicBezTo>
                  <a:cubicBezTo>
                    <a:pt x="1988" y="41946"/>
                    <a:pt x="2108" y="42101"/>
                    <a:pt x="2262" y="42220"/>
                  </a:cubicBezTo>
                  <a:cubicBezTo>
                    <a:pt x="2429" y="42387"/>
                    <a:pt x="2608" y="42529"/>
                    <a:pt x="2798" y="42660"/>
                  </a:cubicBezTo>
                  <a:cubicBezTo>
                    <a:pt x="3191" y="42922"/>
                    <a:pt x="3608" y="43137"/>
                    <a:pt x="4048" y="43303"/>
                  </a:cubicBezTo>
                  <a:lnTo>
                    <a:pt x="5025" y="43696"/>
                  </a:lnTo>
                  <a:cubicBezTo>
                    <a:pt x="5275" y="43803"/>
                    <a:pt x="5513" y="43911"/>
                    <a:pt x="5775" y="44030"/>
                  </a:cubicBezTo>
                  <a:cubicBezTo>
                    <a:pt x="5989" y="44149"/>
                    <a:pt x="6227" y="44232"/>
                    <a:pt x="6465" y="44292"/>
                  </a:cubicBezTo>
                  <a:cubicBezTo>
                    <a:pt x="6731" y="44362"/>
                    <a:pt x="6997" y="44400"/>
                    <a:pt x="7268" y="44400"/>
                  </a:cubicBezTo>
                  <a:cubicBezTo>
                    <a:pt x="7361" y="44400"/>
                    <a:pt x="7454" y="44396"/>
                    <a:pt x="7549" y="44387"/>
                  </a:cubicBezTo>
                  <a:cubicBezTo>
                    <a:pt x="7870" y="44363"/>
                    <a:pt x="8180" y="44268"/>
                    <a:pt x="8477" y="44125"/>
                  </a:cubicBezTo>
                  <a:cubicBezTo>
                    <a:pt x="8585" y="44065"/>
                    <a:pt x="8704" y="44030"/>
                    <a:pt x="8823" y="43970"/>
                  </a:cubicBezTo>
                  <a:cubicBezTo>
                    <a:pt x="8942" y="43934"/>
                    <a:pt x="9061" y="43875"/>
                    <a:pt x="9168" y="43803"/>
                  </a:cubicBezTo>
                  <a:cubicBezTo>
                    <a:pt x="9442" y="43589"/>
                    <a:pt x="9728" y="43422"/>
                    <a:pt x="10013" y="43220"/>
                  </a:cubicBezTo>
                  <a:cubicBezTo>
                    <a:pt x="10204" y="43089"/>
                    <a:pt x="10394" y="42946"/>
                    <a:pt x="10573" y="42791"/>
                  </a:cubicBezTo>
                  <a:cubicBezTo>
                    <a:pt x="10656" y="42720"/>
                    <a:pt x="10751" y="42637"/>
                    <a:pt x="10823" y="42565"/>
                  </a:cubicBezTo>
                  <a:lnTo>
                    <a:pt x="11085" y="42315"/>
                  </a:lnTo>
                  <a:cubicBezTo>
                    <a:pt x="11382" y="42017"/>
                    <a:pt x="11621" y="41625"/>
                    <a:pt x="11978" y="41339"/>
                  </a:cubicBezTo>
                  <a:cubicBezTo>
                    <a:pt x="12037" y="41279"/>
                    <a:pt x="12109" y="41220"/>
                    <a:pt x="12168" y="41148"/>
                  </a:cubicBezTo>
                  <a:cubicBezTo>
                    <a:pt x="12478" y="40779"/>
                    <a:pt x="12859" y="40458"/>
                    <a:pt x="13276" y="40208"/>
                  </a:cubicBezTo>
                  <a:lnTo>
                    <a:pt x="13323" y="40196"/>
                  </a:lnTo>
                  <a:lnTo>
                    <a:pt x="13645" y="40077"/>
                  </a:lnTo>
                  <a:cubicBezTo>
                    <a:pt x="13680" y="40065"/>
                    <a:pt x="13716" y="40065"/>
                    <a:pt x="13752" y="40065"/>
                  </a:cubicBezTo>
                  <a:cubicBezTo>
                    <a:pt x="13782" y="40066"/>
                    <a:pt x="13812" y="40067"/>
                    <a:pt x="13843" y="40067"/>
                  </a:cubicBezTo>
                  <a:cubicBezTo>
                    <a:pt x="14050" y="40067"/>
                    <a:pt x="14255" y="40032"/>
                    <a:pt x="14442" y="39970"/>
                  </a:cubicBezTo>
                  <a:cubicBezTo>
                    <a:pt x="14609" y="39898"/>
                    <a:pt x="14764" y="39815"/>
                    <a:pt x="14895" y="39696"/>
                  </a:cubicBezTo>
                  <a:cubicBezTo>
                    <a:pt x="15145" y="39481"/>
                    <a:pt x="15312" y="39172"/>
                    <a:pt x="15371" y="38838"/>
                  </a:cubicBezTo>
                  <a:lnTo>
                    <a:pt x="15371" y="38827"/>
                  </a:lnTo>
                  <a:cubicBezTo>
                    <a:pt x="15371" y="38815"/>
                    <a:pt x="15371" y="38803"/>
                    <a:pt x="15383" y="38791"/>
                  </a:cubicBezTo>
                  <a:cubicBezTo>
                    <a:pt x="15466" y="38565"/>
                    <a:pt x="15609" y="38362"/>
                    <a:pt x="15788" y="38196"/>
                  </a:cubicBezTo>
                  <a:cubicBezTo>
                    <a:pt x="15824" y="38172"/>
                    <a:pt x="15847" y="38148"/>
                    <a:pt x="15895" y="38136"/>
                  </a:cubicBezTo>
                  <a:lnTo>
                    <a:pt x="15943" y="38100"/>
                  </a:lnTo>
                  <a:lnTo>
                    <a:pt x="16014" y="38088"/>
                  </a:lnTo>
                  <a:cubicBezTo>
                    <a:pt x="16062" y="38076"/>
                    <a:pt x="16121" y="38076"/>
                    <a:pt x="16169" y="38076"/>
                  </a:cubicBezTo>
                  <a:cubicBezTo>
                    <a:pt x="16216" y="38088"/>
                    <a:pt x="16264" y="38100"/>
                    <a:pt x="16312" y="38112"/>
                  </a:cubicBezTo>
                  <a:cubicBezTo>
                    <a:pt x="16443" y="38184"/>
                    <a:pt x="16550" y="38291"/>
                    <a:pt x="16609" y="38422"/>
                  </a:cubicBezTo>
                  <a:cubicBezTo>
                    <a:pt x="16657" y="38505"/>
                    <a:pt x="16705" y="38600"/>
                    <a:pt x="16740" y="38684"/>
                  </a:cubicBezTo>
                  <a:lnTo>
                    <a:pt x="16836" y="38898"/>
                  </a:lnTo>
                  <a:cubicBezTo>
                    <a:pt x="17074" y="39434"/>
                    <a:pt x="17609" y="39839"/>
                    <a:pt x="17895" y="40434"/>
                  </a:cubicBezTo>
                  <a:cubicBezTo>
                    <a:pt x="17931" y="40553"/>
                    <a:pt x="17990" y="40660"/>
                    <a:pt x="18062" y="40755"/>
                  </a:cubicBezTo>
                  <a:cubicBezTo>
                    <a:pt x="18110" y="40815"/>
                    <a:pt x="18169" y="40863"/>
                    <a:pt x="18229" y="40898"/>
                  </a:cubicBezTo>
                  <a:cubicBezTo>
                    <a:pt x="18246" y="40892"/>
                    <a:pt x="18264" y="40889"/>
                    <a:pt x="18282" y="40889"/>
                  </a:cubicBezTo>
                  <a:cubicBezTo>
                    <a:pt x="18300" y="40889"/>
                    <a:pt x="18318" y="40892"/>
                    <a:pt x="18336" y="40898"/>
                  </a:cubicBezTo>
                  <a:lnTo>
                    <a:pt x="18348" y="40898"/>
                  </a:lnTo>
                  <a:cubicBezTo>
                    <a:pt x="18409" y="40921"/>
                    <a:pt x="18481" y="40934"/>
                    <a:pt x="18552" y="40934"/>
                  </a:cubicBezTo>
                  <a:cubicBezTo>
                    <a:pt x="18592" y="40934"/>
                    <a:pt x="18631" y="40930"/>
                    <a:pt x="18669" y="40922"/>
                  </a:cubicBezTo>
                  <a:lnTo>
                    <a:pt x="18693" y="40922"/>
                  </a:lnTo>
                  <a:cubicBezTo>
                    <a:pt x="18764" y="40886"/>
                    <a:pt x="18836" y="40839"/>
                    <a:pt x="18895" y="40779"/>
                  </a:cubicBezTo>
                  <a:cubicBezTo>
                    <a:pt x="18931" y="40708"/>
                    <a:pt x="18955" y="40624"/>
                    <a:pt x="18991" y="40553"/>
                  </a:cubicBezTo>
                  <a:cubicBezTo>
                    <a:pt x="19098" y="40279"/>
                    <a:pt x="19157" y="39981"/>
                    <a:pt x="19157" y="39696"/>
                  </a:cubicBezTo>
                  <a:cubicBezTo>
                    <a:pt x="19157" y="39493"/>
                    <a:pt x="19181" y="39267"/>
                    <a:pt x="19193" y="39041"/>
                  </a:cubicBezTo>
                  <a:cubicBezTo>
                    <a:pt x="19205" y="38636"/>
                    <a:pt x="19276" y="38243"/>
                    <a:pt x="19407" y="37850"/>
                  </a:cubicBezTo>
                  <a:cubicBezTo>
                    <a:pt x="19419" y="37767"/>
                    <a:pt x="19443" y="37672"/>
                    <a:pt x="19467" y="37588"/>
                  </a:cubicBezTo>
                  <a:lnTo>
                    <a:pt x="19526" y="37326"/>
                  </a:lnTo>
                  <a:lnTo>
                    <a:pt x="19479" y="37314"/>
                  </a:lnTo>
                  <a:lnTo>
                    <a:pt x="19479" y="37314"/>
                  </a:lnTo>
                  <a:cubicBezTo>
                    <a:pt x="19479" y="37314"/>
                    <a:pt x="19503" y="37314"/>
                    <a:pt x="19526" y="37326"/>
                  </a:cubicBezTo>
                  <a:lnTo>
                    <a:pt x="19526" y="37314"/>
                  </a:lnTo>
                  <a:cubicBezTo>
                    <a:pt x="19526" y="37306"/>
                    <a:pt x="19520" y="37298"/>
                    <a:pt x="19521" y="37298"/>
                  </a:cubicBezTo>
                  <a:lnTo>
                    <a:pt x="19521" y="37298"/>
                  </a:lnTo>
                  <a:cubicBezTo>
                    <a:pt x="19521" y="37298"/>
                    <a:pt x="19523" y="37299"/>
                    <a:pt x="19526" y="37303"/>
                  </a:cubicBezTo>
                  <a:lnTo>
                    <a:pt x="19526" y="37291"/>
                  </a:lnTo>
                  <a:cubicBezTo>
                    <a:pt x="19514" y="37291"/>
                    <a:pt x="19514" y="37279"/>
                    <a:pt x="19514" y="37279"/>
                  </a:cubicBezTo>
                  <a:lnTo>
                    <a:pt x="19526" y="37279"/>
                  </a:lnTo>
                  <a:lnTo>
                    <a:pt x="19526" y="37267"/>
                  </a:lnTo>
                  <a:cubicBezTo>
                    <a:pt x="19514" y="37255"/>
                    <a:pt x="19514" y="37255"/>
                    <a:pt x="19526" y="37255"/>
                  </a:cubicBezTo>
                  <a:lnTo>
                    <a:pt x="19479" y="37231"/>
                  </a:lnTo>
                  <a:lnTo>
                    <a:pt x="19479" y="37231"/>
                  </a:lnTo>
                  <a:cubicBezTo>
                    <a:pt x="19507" y="37239"/>
                    <a:pt x="19520" y="37242"/>
                    <a:pt x="19525" y="37242"/>
                  </a:cubicBezTo>
                  <a:cubicBezTo>
                    <a:pt x="19537" y="37242"/>
                    <a:pt x="19518" y="37231"/>
                    <a:pt x="19526" y="37231"/>
                  </a:cubicBezTo>
                  <a:lnTo>
                    <a:pt x="19538" y="37231"/>
                  </a:lnTo>
                  <a:lnTo>
                    <a:pt x="19550" y="37195"/>
                  </a:lnTo>
                  <a:cubicBezTo>
                    <a:pt x="19516" y="37187"/>
                    <a:pt x="19501" y="37179"/>
                    <a:pt x="19503" y="37179"/>
                  </a:cubicBezTo>
                  <a:lnTo>
                    <a:pt x="19503" y="37179"/>
                  </a:lnTo>
                  <a:cubicBezTo>
                    <a:pt x="19504" y="37179"/>
                    <a:pt x="19507" y="37180"/>
                    <a:pt x="19514" y="37183"/>
                  </a:cubicBezTo>
                  <a:lnTo>
                    <a:pt x="19550" y="37183"/>
                  </a:lnTo>
                  <a:cubicBezTo>
                    <a:pt x="19562" y="37148"/>
                    <a:pt x="19574" y="37112"/>
                    <a:pt x="19586" y="37076"/>
                  </a:cubicBezTo>
                  <a:cubicBezTo>
                    <a:pt x="19556" y="37058"/>
                    <a:pt x="19550" y="37053"/>
                    <a:pt x="19556" y="37053"/>
                  </a:cubicBezTo>
                  <a:cubicBezTo>
                    <a:pt x="19562" y="37053"/>
                    <a:pt x="19580" y="37058"/>
                    <a:pt x="19598" y="37064"/>
                  </a:cubicBezTo>
                  <a:lnTo>
                    <a:pt x="19598" y="37053"/>
                  </a:lnTo>
                  <a:cubicBezTo>
                    <a:pt x="19610" y="37041"/>
                    <a:pt x="19610" y="37029"/>
                    <a:pt x="19622" y="37017"/>
                  </a:cubicBezTo>
                  <a:cubicBezTo>
                    <a:pt x="19610" y="37005"/>
                    <a:pt x="19610" y="37005"/>
                    <a:pt x="19622" y="37005"/>
                  </a:cubicBezTo>
                  <a:cubicBezTo>
                    <a:pt x="19645" y="36933"/>
                    <a:pt x="19681" y="36874"/>
                    <a:pt x="19717" y="36814"/>
                  </a:cubicBezTo>
                  <a:cubicBezTo>
                    <a:pt x="19788" y="36707"/>
                    <a:pt x="19860" y="36624"/>
                    <a:pt x="19955" y="36541"/>
                  </a:cubicBezTo>
                  <a:lnTo>
                    <a:pt x="19955" y="36529"/>
                  </a:lnTo>
                  <a:cubicBezTo>
                    <a:pt x="19955" y="36529"/>
                    <a:pt x="19955" y="36523"/>
                    <a:pt x="19962" y="36523"/>
                  </a:cubicBezTo>
                  <a:cubicBezTo>
                    <a:pt x="19966" y="36523"/>
                    <a:pt x="19971" y="36525"/>
                    <a:pt x="19979" y="36529"/>
                  </a:cubicBezTo>
                  <a:cubicBezTo>
                    <a:pt x="19979" y="36529"/>
                    <a:pt x="19991" y="36517"/>
                    <a:pt x="20003" y="36517"/>
                  </a:cubicBezTo>
                  <a:cubicBezTo>
                    <a:pt x="19994" y="36490"/>
                    <a:pt x="20005" y="36477"/>
                    <a:pt x="20026" y="36477"/>
                  </a:cubicBezTo>
                  <a:cubicBezTo>
                    <a:pt x="20033" y="36477"/>
                    <a:pt x="20041" y="36478"/>
                    <a:pt x="20050" y="36481"/>
                  </a:cubicBezTo>
                  <a:cubicBezTo>
                    <a:pt x="20062" y="36481"/>
                    <a:pt x="20062" y="36469"/>
                    <a:pt x="20074" y="36469"/>
                  </a:cubicBezTo>
                  <a:cubicBezTo>
                    <a:pt x="20072" y="36465"/>
                    <a:pt x="20070" y="36462"/>
                    <a:pt x="20068" y="36459"/>
                  </a:cubicBezTo>
                  <a:lnTo>
                    <a:pt x="20068" y="36459"/>
                  </a:lnTo>
                  <a:cubicBezTo>
                    <a:pt x="20122" y="36429"/>
                    <a:pt x="20176" y="36408"/>
                    <a:pt x="20241" y="36398"/>
                  </a:cubicBezTo>
                  <a:cubicBezTo>
                    <a:pt x="20336" y="36362"/>
                    <a:pt x="20443" y="36338"/>
                    <a:pt x="20550" y="36326"/>
                  </a:cubicBezTo>
                  <a:cubicBezTo>
                    <a:pt x="20610" y="36320"/>
                    <a:pt x="20669" y="36320"/>
                    <a:pt x="20723" y="36320"/>
                  </a:cubicBezTo>
                  <a:cubicBezTo>
                    <a:pt x="20777" y="36320"/>
                    <a:pt x="20824" y="36320"/>
                    <a:pt x="20860" y="36314"/>
                  </a:cubicBezTo>
                  <a:cubicBezTo>
                    <a:pt x="21027" y="36302"/>
                    <a:pt x="21169" y="36255"/>
                    <a:pt x="21300" y="36148"/>
                  </a:cubicBezTo>
                  <a:cubicBezTo>
                    <a:pt x="21419" y="36041"/>
                    <a:pt x="21503" y="35898"/>
                    <a:pt x="21539" y="35743"/>
                  </a:cubicBezTo>
                  <a:cubicBezTo>
                    <a:pt x="21574" y="35636"/>
                    <a:pt x="21598" y="35517"/>
                    <a:pt x="21610" y="35398"/>
                  </a:cubicBezTo>
                  <a:cubicBezTo>
                    <a:pt x="21610" y="35362"/>
                    <a:pt x="21598" y="35314"/>
                    <a:pt x="21586" y="35279"/>
                  </a:cubicBezTo>
                  <a:cubicBezTo>
                    <a:pt x="21574" y="35195"/>
                    <a:pt x="21574" y="35100"/>
                    <a:pt x="21574" y="35017"/>
                  </a:cubicBezTo>
                  <a:cubicBezTo>
                    <a:pt x="21586" y="34814"/>
                    <a:pt x="21610" y="34624"/>
                    <a:pt x="21622" y="34445"/>
                  </a:cubicBezTo>
                  <a:cubicBezTo>
                    <a:pt x="21610" y="34302"/>
                    <a:pt x="21586" y="34159"/>
                    <a:pt x="21539" y="34016"/>
                  </a:cubicBezTo>
                  <a:cubicBezTo>
                    <a:pt x="21479" y="33850"/>
                    <a:pt x="21372" y="33707"/>
                    <a:pt x="21229" y="33612"/>
                  </a:cubicBezTo>
                  <a:cubicBezTo>
                    <a:pt x="21158" y="33552"/>
                    <a:pt x="21086" y="33493"/>
                    <a:pt x="21027" y="33421"/>
                  </a:cubicBezTo>
                  <a:cubicBezTo>
                    <a:pt x="21015" y="33409"/>
                    <a:pt x="21003" y="33397"/>
                    <a:pt x="21003" y="33385"/>
                  </a:cubicBezTo>
                  <a:lnTo>
                    <a:pt x="20991" y="33350"/>
                  </a:lnTo>
                  <a:lnTo>
                    <a:pt x="20991" y="33338"/>
                  </a:lnTo>
                  <a:lnTo>
                    <a:pt x="20979" y="33302"/>
                  </a:lnTo>
                  <a:lnTo>
                    <a:pt x="20967" y="33302"/>
                  </a:lnTo>
                  <a:lnTo>
                    <a:pt x="20979" y="33290"/>
                  </a:lnTo>
                  <a:cubicBezTo>
                    <a:pt x="20967" y="33243"/>
                    <a:pt x="20955" y="33207"/>
                    <a:pt x="20943" y="33159"/>
                  </a:cubicBezTo>
                  <a:lnTo>
                    <a:pt x="20931" y="33159"/>
                  </a:lnTo>
                  <a:cubicBezTo>
                    <a:pt x="20904" y="33166"/>
                    <a:pt x="20888" y="33173"/>
                    <a:pt x="20885" y="33173"/>
                  </a:cubicBezTo>
                  <a:cubicBezTo>
                    <a:pt x="20882" y="33173"/>
                    <a:pt x="20886" y="33169"/>
                    <a:pt x="20896" y="33159"/>
                  </a:cubicBezTo>
                  <a:cubicBezTo>
                    <a:pt x="20931" y="33135"/>
                    <a:pt x="20943" y="33123"/>
                    <a:pt x="20919" y="33123"/>
                  </a:cubicBezTo>
                  <a:cubicBezTo>
                    <a:pt x="20907" y="33112"/>
                    <a:pt x="20907" y="33112"/>
                    <a:pt x="20907" y="33100"/>
                  </a:cubicBezTo>
                  <a:cubicBezTo>
                    <a:pt x="20907" y="33089"/>
                    <a:pt x="20898" y="33088"/>
                    <a:pt x="20920" y="33071"/>
                  </a:cubicBezTo>
                  <a:lnTo>
                    <a:pt x="20920" y="33071"/>
                  </a:lnTo>
                  <a:cubicBezTo>
                    <a:pt x="20918" y="33072"/>
                    <a:pt x="20916" y="33073"/>
                    <a:pt x="20913" y="33073"/>
                  </a:cubicBezTo>
                  <a:cubicBezTo>
                    <a:pt x="20907" y="33073"/>
                    <a:pt x="20902" y="33070"/>
                    <a:pt x="20896" y="33064"/>
                  </a:cubicBezTo>
                  <a:cubicBezTo>
                    <a:pt x="20884" y="33052"/>
                    <a:pt x="20884" y="33040"/>
                    <a:pt x="20884" y="33028"/>
                  </a:cubicBezTo>
                  <a:cubicBezTo>
                    <a:pt x="20884" y="33016"/>
                    <a:pt x="20884" y="33016"/>
                    <a:pt x="20931" y="32993"/>
                  </a:cubicBezTo>
                  <a:lnTo>
                    <a:pt x="20931" y="32969"/>
                  </a:lnTo>
                  <a:lnTo>
                    <a:pt x="20860" y="32969"/>
                  </a:lnTo>
                  <a:cubicBezTo>
                    <a:pt x="20777" y="32969"/>
                    <a:pt x="20836" y="32957"/>
                    <a:pt x="20872" y="32933"/>
                  </a:cubicBezTo>
                  <a:lnTo>
                    <a:pt x="20919" y="32921"/>
                  </a:lnTo>
                  <a:lnTo>
                    <a:pt x="20860" y="32921"/>
                  </a:lnTo>
                  <a:cubicBezTo>
                    <a:pt x="20872" y="32921"/>
                    <a:pt x="20907" y="32897"/>
                    <a:pt x="20860" y="32885"/>
                  </a:cubicBezTo>
                  <a:cubicBezTo>
                    <a:pt x="20848" y="32885"/>
                    <a:pt x="20860" y="32885"/>
                    <a:pt x="20884" y="32873"/>
                  </a:cubicBezTo>
                  <a:cubicBezTo>
                    <a:pt x="20907" y="32873"/>
                    <a:pt x="20919" y="32862"/>
                    <a:pt x="20884" y="32862"/>
                  </a:cubicBezTo>
                  <a:cubicBezTo>
                    <a:pt x="20848" y="32862"/>
                    <a:pt x="20860" y="32862"/>
                    <a:pt x="20872" y="32850"/>
                  </a:cubicBezTo>
                  <a:lnTo>
                    <a:pt x="20919" y="32838"/>
                  </a:lnTo>
                  <a:cubicBezTo>
                    <a:pt x="20919" y="32731"/>
                    <a:pt x="20931" y="32623"/>
                    <a:pt x="20967" y="32528"/>
                  </a:cubicBezTo>
                  <a:cubicBezTo>
                    <a:pt x="20991" y="32457"/>
                    <a:pt x="21038" y="32397"/>
                    <a:pt x="21074" y="32338"/>
                  </a:cubicBezTo>
                  <a:lnTo>
                    <a:pt x="21086" y="32326"/>
                  </a:lnTo>
                  <a:cubicBezTo>
                    <a:pt x="21098" y="32314"/>
                    <a:pt x="21098" y="32302"/>
                    <a:pt x="21110" y="32302"/>
                  </a:cubicBezTo>
                  <a:cubicBezTo>
                    <a:pt x="21095" y="32287"/>
                    <a:pt x="21090" y="32277"/>
                    <a:pt x="21093" y="32277"/>
                  </a:cubicBezTo>
                  <a:cubicBezTo>
                    <a:pt x="21095" y="32277"/>
                    <a:pt x="21101" y="32281"/>
                    <a:pt x="21110" y="32290"/>
                  </a:cubicBezTo>
                  <a:cubicBezTo>
                    <a:pt x="21122" y="32266"/>
                    <a:pt x="21134" y="32254"/>
                    <a:pt x="21146" y="32242"/>
                  </a:cubicBezTo>
                  <a:cubicBezTo>
                    <a:pt x="21110" y="32219"/>
                    <a:pt x="21110" y="32207"/>
                    <a:pt x="21122" y="32207"/>
                  </a:cubicBezTo>
                  <a:cubicBezTo>
                    <a:pt x="21122" y="32207"/>
                    <a:pt x="21116" y="32201"/>
                    <a:pt x="21124" y="32201"/>
                  </a:cubicBezTo>
                  <a:cubicBezTo>
                    <a:pt x="21127" y="32201"/>
                    <a:pt x="21134" y="32203"/>
                    <a:pt x="21146" y="32207"/>
                  </a:cubicBezTo>
                  <a:lnTo>
                    <a:pt x="21158" y="32207"/>
                  </a:lnTo>
                  <a:cubicBezTo>
                    <a:pt x="21158" y="32207"/>
                    <a:pt x="21135" y="32191"/>
                    <a:pt x="21144" y="32191"/>
                  </a:cubicBezTo>
                  <a:cubicBezTo>
                    <a:pt x="21146" y="32191"/>
                    <a:pt x="21150" y="32192"/>
                    <a:pt x="21158" y="32195"/>
                  </a:cubicBezTo>
                  <a:lnTo>
                    <a:pt x="21169" y="32207"/>
                  </a:lnTo>
                  <a:lnTo>
                    <a:pt x="21193" y="32171"/>
                  </a:lnTo>
                  <a:cubicBezTo>
                    <a:pt x="21181" y="32171"/>
                    <a:pt x="21181" y="32159"/>
                    <a:pt x="21169" y="32147"/>
                  </a:cubicBezTo>
                  <a:lnTo>
                    <a:pt x="21181" y="32147"/>
                  </a:lnTo>
                  <a:cubicBezTo>
                    <a:pt x="21161" y="32127"/>
                    <a:pt x="21176" y="32097"/>
                    <a:pt x="21203" y="32097"/>
                  </a:cubicBezTo>
                  <a:cubicBezTo>
                    <a:pt x="21207" y="32097"/>
                    <a:pt x="21212" y="32098"/>
                    <a:pt x="21217" y="32100"/>
                  </a:cubicBezTo>
                  <a:cubicBezTo>
                    <a:pt x="21217" y="32088"/>
                    <a:pt x="21205" y="32076"/>
                    <a:pt x="21205" y="32076"/>
                  </a:cubicBezTo>
                  <a:lnTo>
                    <a:pt x="21229" y="32052"/>
                  </a:lnTo>
                  <a:cubicBezTo>
                    <a:pt x="21217" y="32040"/>
                    <a:pt x="21217" y="32028"/>
                    <a:pt x="21229" y="32028"/>
                  </a:cubicBezTo>
                  <a:cubicBezTo>
                    <a:pt x="21229" y="32028"/>
                    <a:pt x="21252" y="32059"/>
                    <a:pt x="21243" y="32059"/>
                  </a:cubicBezTo>
                  <a:cubicBezTo>
                    <a:pt x="21240" y="32059"/>
                    <a:pt x="21236" y="32057"/>
                    <a:pt x="21229" y="32052"/>
                  </a:cubicBezTo>
                  <a:lnTo>
                    <a:pt x="21229" y="32052"/>
                  </a:lnTo>
                  <a:cubicBezTo>
                    <a:pt x="21229" y="32052"/>
                    <a:pt x="21241" y="32064"/>
                    <a:pt x="21241" y="32064"/>
                  </a:cubicBezTo>
                  <a:lnTo>
                    <a:pt x="21265" y="32088"/>
                  </a:lnTo>
                  <a:lnTo>
                    <a:pt x="21336" y="32004"/>
                  </a:lnTo>
                  <a:lnTo>
                    <a:pt x="21348" y="31992"/>
                  </a:lnTo>
                  <a:lnTo>
                    <a:pt x="21372" y="31980"/>
                  </a:lnTo>
                  <a:lnTo>
                    <a:pt x="21515" y="31897"/>
                  </a:lnTo>
                  <a:cubicBezTo>
                    <a:pt x="21562" y="31873"/>
                    <a:pt x="21598" y="31850"/>
                    <a:pt x="21634" y="31826"/>
                  </a:cubicBezTo>
                  <a:cubicBezTo>
                    <a:pt x="21705" y="31778"/>
                    <a:pt x="21777" y="31719"/>
                    <a:pt x="21836" y="31659"/>
                  </a:cubicBezTo>
                  <a:lnTo>
                    <a:pt x="21800" y="31611"/>
                  </a:lnTo>
                  <a:cubicBezTo>
                    <a:pt x="21812" y="31611"/>
                    <a:pt x="21836" y="31623"/>
                    <a:pt x="21836" y="31623"/>
                  </a:cubicBezTo>
                  <a:cubicBezTo>
                    <a:pt x="21848" y="31611"/>
                    <a:pt x="21836" y="31588"/>
                    <a:pt x="21836" y="31576"/>
                  </a:cubicBezTo>
                  <a:cubicBezTo>
                    <a:pt x="21840" y="31572"/>
                    <a:pt x="21844" y="31570"/>
                    <a:pt x="21848" y="31570"/>
                  </a:cubicBezTo>
                  <a:cubicBezTo>
                    <a:pt x="21856" y="31570"/>
                    <a:pt x="21864" y="31576"/>
                    <a:pt x="21872" y="31576"/>
                  </a:cubicBezTo>
                  <a:cubicBezTo>
                    <a:pt x="21890" y="31582"/>
                    <a:pt x="21905" y="31585"/>
                    <a:pt x="21916" y="31585"/>
                  </a:cubicBezTo>
                  <a:cubicBezTo>
                    <a:pt x="21951" y="31585"/>
                    <a:pt x="21955" y="31558"/>
                    <a:pt x="21920" y="31504"/>
                  </a:cubicBezTo>
                  <a:cubicBezTo>
                    <a:pt x="21908" y="31492"/>
                    <a:pt x="21920" y="31480"/>
                    <a:pt x="21920" y="31480"/>
                  </a:cubicBezTo>
                  <a:cubicBezTo>
                    <a:pt x="21943" y="31480"/>
                    <a:pt x="21967" y="31492"/>
                    <a:pt x="21991" y="31492"/>
                  </a:cubicBezTo>
                  <a:cubicBezTo>
                    <a:pt x="21993" y="31493"/>
                    <a:pt x="21995" y="31494"/>
                    <a:pt x="21995" y="31494"/>
                  </a:cubicBezTo>
                  <a:cubicBezTo>
                    <a:pt x="22002" y="31494"/>
                    <a:pt x="21956" y="31455"/>
                    <a:pt x="21963" y="31455"/>
                  </a:cubicBezTo>
                  <a:cubicBezTo>
                    <a:pt x="21964" y="31455"/>
                    <a:pt x="21965" y="31456"/>
                    <a:pt x="21967" y="31457"/>
                  </a:cubicBezTo>
                  <a:cubicBezTo>
                    <a:pt x="21981" y="31459"/>
                    <a:pt x="21993" y="31461"/>
                    <a:pt x="22001" y="31461"/>
                  </a:cubicBezTo>
                  <a:cubicBezTo>
                    <a:pt x="22029" y="31461"/>
                    <a:pt x="22027" y="31445"/>
                    <a:pt x="21991" y="31409"/>
                  </a:cubicBezTo>
                  <a:cubicBezTo>
                    <a:pt x="21943" y="31373"/>
                    <a:pt x="21967" y="31349"/>
                    <a:pt x="21991" y="31349"/>
                  </a:cubicBezTo>
                  <a:cubicBezTo>
                    <a:pt x="22015" y="31349"/>
                    <a:pt x="22015" y="31338"/>
                    <a:pt x="22027" y="31326"/>
                  </a:cubicBezTo>
                  <a:cubicBezTo>
                    <a:pt x="22050" y="31326"/>
                    <a:pt x="22062" y="31314"/>
                    <a:pt x="22027" y="31290"/>
                  </a:cubicBezTo>
                  <a:cubicBezTo>
                    <a:pt x="22006" y="31276"/>
                    <a:pt x="22005" y="31270"/>
                    <a:pt x="22013" y="31270"/>
                  </a:cubicBezTo>
                  <a:cubicBezTo>
                    <a:pt x="22019" y="31270"/>
                    <a:pt x="22029" y="31273"/>
                    <a:pt x="22039" y="31278"/>
                  </a:cubicBezTo>
                  <a:cubicBezTo>
                    <a:pt x="22062" y="31278"/>
                    <a:pt x="22086" y="31278"/>
                    <a:pt x="22062" y="31254"/>
                  </a:cubicBezTo>
                  <a:cubicBezTo>
                    <a:pt x="21979" y="31195"/>
                    <a:pt x="22003" y="31171"/>
                    <a:pt x="22062" y="31147"/>
                  </a:cubicBezTo>
                  <a:cubicBezTo>
                    <a:pt x="22074" y="31135"/>
                    <a:pt x="22086" y="31123"/>
                    <a:pt x="22074" y="31123"/>
                  </a:cubicBezTo>
                  <a:cubicBezTo>
                    <a:pt x="22074" y="31111"/>
                    <a:pt x="22098" y="31099"/>
                    <a:pt x="22074" y="31088"/>
                  </a:cubicBezTo>
                  <a:cubicBezTo>
                    <a:pt x="22062" y="31076"/>
                    <a:pt x="22050" y="31052"/>
                    <a:pt x="22110" y="31040"/>
                  </a:cubicBezTo>
                  <a:cubicBezTo>
                    <a:pt x="22170" y="31028"/>
                    <a:pt x="22110" y="30992"/>
                    <a:pt x="22205" y="30980"/>
                  </a:cubicBezTo>
                  <a:lnTo>
                    <a:pt x="22205" y="30957"/>
                  </a:lnTo>
                  <a:lnTo>
                    <a:pt x="22193" y="30957"/>
                  </a:lnTo>
                  <a:cubicBezTo>
                    <a:pt x="22170" y="30945"/>
                    <a:pt x="22146" y="30933"/>
                    <a:pt x="22170" y="30921"/>
                  </a:cubicBezTo>
                  <a:cubicBezTo>
                    <a:pt x="22193" y="30909"/>
                    <a:pt x="22181" y="30897"/>
                    <a:pt x="22170" y="30885"/>
                  </a:cubicBezTo>
                  <a:cubicBezTo>
                    <a:pt x="22110" y="30849"/>
                    <a:pt x="22098" y="30814"/>
                    <a:pt x="22170" y="30766"/>
                  </a:cubicBezTo>
                  <a:lnTo>
                    <a:pt x="22181" y="30766"/>
                  </a:lnTo>
                  <a:cubicBezTo>
                    <a:pt x="22181" y="30754"/>
                    <a:pt x="22181" y="30754"/>
                    <a:pt x="22181" y="30754"/>
                  </a:cubicBezTo>
                  <a:cubicBezTo>
                    <a:pt x="22074" y="30754"/>
                    <a:pt x="22158" y="30718"/>
                    <a:pt x="22170" y="30695"/>
                  </a:cubicBezTo>
                  <a:cubicBezTo>
                    <a:pt x="22110" y="30695"/>
                    <a:pt x="22146" y="30659"/>
                    <a:pt x="22158" y="30635"/>
                  </a:cubicBezTo>
                  <a:cubicBezTo>
                    <a:pt x="22170" y="30623"/>
                    <a:pt x="22158" y="30611"/>
                    <a:pt x="22146" y="30599"/>
                  </a:cubicBezTo>
                  <a:lnTo>
                    <a:pt x="22134" y="30599"/>
                  </a:lnTo>
                  <a:cubicBezTo>
                    <a:pt x="22086" y="30587"/>
                    <a:pt x="22062" y="30564"/>
                    <a:pt x="22062" y="30540"/>
                  </a:cubicBezTo>
                  <a:lnTo>
                    <a:pt x="21991" y="30409"/>
                  </a:lnTo>
                  <a:cubicBezTo>
                    <a:pt x="21991" y="30397"/>
                    <a:pt x="21979" y="30385"/>
                    <a:pt x="22003" y="30349"/>
                  </a:cubicBezTo>
                  <a:cubicBezTo>
                    <a:pt x="21991" y="30349"/>
                    <a:pt x="21991" y="30337"/>
                    <a:pt x="21979" y="30326"/>
                  </a:cubicBezTo>
                  <a:cubicBezTo>
                    <a:pt x="21991" y="30314"/>
                    <a:pt x="21991" y="30302"/>
                    <a:pt x="22003" y="30290"/>
                  </a:cubicBezTo>
                  <a:cubicBezTo>
                    <a:pt x="21999" y="30286"/>
                    <a:pt x="21992" y="30285"/>
                    <a:pt x="21984" y="30285"/>
                  </a:cubicBezTo>
                  <a:cubicBezTo>
                    <a:pt x="21968" y="30285"/>
                    <a:pt x="21947" y="30290"/>
                    <a:pt x="21931" y="30290"/>
                  </a:cubicBezTo>
                  <a:cubicBezTo>
                    <a:pt x="21896" y="30290"/>
                    <a:pt x="21896" y="30278"/>
                    <a:pt x="21931" y="30254"/>
                  </a:cubicBezTo>
                  <a:cubicBezTo>
                    <a:pt x="21955" y="30230"/>
                    <a:pt x="21931" y="30230"/>
                    <a:pt x="21908" y="30230"/>
                  </a:cubicBezTo>
                  <a:cubicBezTo>
                    <a:pt x="21903" y="30233"/>
                    <a:pt x="21899" y="30234"/>
                    <a:pt x="21896" y="30234"/>
                  </a:cubicBezTo>
                  <a:cubicBezTo>
                    <a:pt x="21883" y="30234"/>
                    <a:pt x="21882" y="30216"/>
                    <a:pt x="21872" y="30206"/>
                  </a:cubicBezTo>
                  <a:cubicBezTo>
                    <a:pt x="21872" y="30195"/>
                    <a:pt x="21848" y="30195"/>
                    <a:pt x="21860" y="30159"/>
                  </a:cubicBezTo>
                  <a:cubicBezTo>
                    <a:pt x="21866" y="30141"/>
                    <a:pt x="21851" y="30141"/>
                    <a:pt x="21836" y="30141"/>
                  </a:cubicBezTo>
                  <a:cubicBezTo>
                    <a:pt x="21821" y="30141"/>
                    <a:pt x="21806" y="30141"/>
                    <a:pt x="21812" y="30123"/>
                  </a:cubicBezTo>
                  <a:cubicBezTo>
                    <a:pt x="21824" y="30099"/>
                    <a:pt x="21800" y="30087"/>
                    <a:pt x="21800" y="30052"/>
                  </a:cubicBezTo>
                  <a:cubicBezTo>
                    <a:pt x="21812" y="30040"/>
                    <a:pt x="21812" y="30028"/>
                    <a:pt x="21800" y="30016"/>
                  </a:cubicBezTo>
                  <a:lnTo>
                    <a:pt x="21789" y="30004"/>
                  </a:lnTo>
                  <a:lnTo>
                    <a:pt x="21765" y="30004"/>
                  </a:lnTo>
                  <a:cubicBezTo>
                    <a:pt x="21753" y="30004"/>
                    <a:pt x="21741" y="30016"/>
                    <a:pt x="21717" y="30016"/>
                  </a:cubicBezTo>
                  <a:cubicBezTo>
                    <a:pt x="21716" y="30017"/>
                    <a:pt x="21715" y="30018"/>
                    <a:pt x="21715" y="30018"/>
                  </a:cubicBezTo>
                  <a:cubicBezTo>
                    <a:pt x="21712" y="30018"/>
                    <a:pt x="21738" y="29980"/>
                    <a:pt x="21717" y="29980"/>
                  </a:cubicBezTo>
                  <a:cubicBezTo>
                    <a:pt x="21705" y="29980"/>
                    <a:pt x="21681" y="29968"/>
                    <a:pt x="21681" y="29933"/>
                  </a:cubicBezTo>
                  <a:cubicBezTo>
                    <a:pt x="21658" y="29933"/>
                    <a:pt x="21622" y="29933"/>
                    <a:pt x="21598" y="29909"/>
                  </a:cubicBezTo>
                  <a:cubicBezTo>
                    <a:pt x="21539" y="29861"/>
                    <a:pt x="21467" y="29814"/>
                    <a:pt x="21408" y="29754"/>
                  </a:cubicBezTo>
                  <a:cubicBezTo>
                    <a:pt x="21348" y="29694"/>
                    <a:pt x="21253" y="29623"/>
                    <a:pt x="21181" y="29540"/>
                  </a:cubicBezTo>
                  <a:lnTo>
                    <a:pt x="21050" y="29540"/>
                  </a:lnTo>
                  <a:cubicBezTo>
                    <a:pt x="21038" y="29540"/>
                    <a:pt x="21062" y="29516"/>
                    <a:pt x="21098" y="29480"/>
                  </a:cubicBezTo>
                  <a:lnTo>
                    <a:pt x="21098" y="29468"/>
                  </a:lnTo>
                  <a:cubicBezTo>
                    <a:pt x="21086" y="29444"/>
                    <a:pt x="21074" y="29433"/>
                    <a:pt x="21062" y="29409"/>
                  </a:cubicBezTo>
                  <a:cubicBezTo>
                    <a:pt x="21052" y="29415"/>
                    <a:pt x="21045" y="29418"/>
                    <a:pt x="21040" y="29418"/>
                  </a:cubicBezTo>
                  <a:cubicBezTo>
                    <a:pt x="21027" y="29418"/>
                    <a:pt x="21030" y="29399"/>
                    <a:pt x="21038" y="29373"/>
                  </a:cubicBezTo>
                  <a:cubicBezTo>
                    <a:pt x="21038" y="29361"/>
                    <a:pt x="21027" y="29361"/>
                    <a:pt x="21027" y="29361"/>
                  </a:cubicBezTo>
                  <a:cubicBezTo>
                    <a:pt x="21015" y="29349"/>
                    <a:pt x="20979" y="29337"/>
                    <a:pt x="20967" y="29325"/>
                  </a:cubicBezTo>
                  <a:cubicBezTo>
                    <a:pt x="20955" y="29313"/>
                    <a:pt x="20943" y="29313"/>
                    <a:pt x="20931" y="29302"/>
                  </a:cubicBezTo>
                  <a:lnTo>
                    <a:pt x="20919" y="29302"/>
                  </a:lnTo>
                  <a:cubicBezTo>
                    <a:pt x="20913" y="29305"/>
                    <a:pt x="20908" y="29306"/>
                    <a:pt x="20905" y="29306"/>
                  </a:cubicBezTo>
                  <a:cubicBezTo>
                    <a:pt x="20897" y="29306"/>
                    <a:pt x="20902" y="29295"/>
                    <a:pt x="20919" y="29278"/>
                  </a:cubicBezTo>
                  <a:cubicBezTo>
                    <a:pt x="20919" y="29266"/>
                    <a:pt x="20919" y="29266"/>
                    <a:pt x="20919" y="29266"/>
                  </a:cubicBezTo>
                  <a:lnTo>
                    <a:pt x="20919" y="29254"/>
                  </a:lnTo>
                  <a:cubicBezTo>
                    <a:pt x="20907" y="29242"/>
                    <a:pt x="20907" y="29218"/>
                    <a:pt x="20884" y="29206"/>
                  </a:cubicBezTo>
                  <a:lnTo>
                    <a:pt x="20872" y="29206"/>
                  </a:lnTo>
                  <a:cubicBezTo>
                    <a:pt x="20858" y="29213"/>
                    <a:pt x="20844" y="29220"/>
                    <a:pt x="20835" y="29220"/>
                  </a:cubicBezTo>
                  <a:cubicBezTo>
                    <a:pt x="20828" y="29220"/>
                    <a:pt x="20824" y="29216"/>
                    <a:pt x="20824" y="29206"/>
                  </a:cubicBezTo>
                  <a:cubicBezTo>
                    <a:pt x="20788" y="29159"/>
                    <a:pt x="20669" y="29159"/>
                    <a:pt x="20729" y="29028"/>
                  </a:cubicBezTo>
                  <a:cubicBezTo>
                    <a:pt x="20705" y="29028"/>
                    <a:pt x="20717" y="29016"/>
                    <a:pt x="20705" y="29004"/>
                  </a:cubicBezTo>
                  <a:lnTo>
                    <a:pt x="20705" y="28992"/>
                  </a:lnTo>
                  <a:cubicBezTo>
                    <a:pt x="20697" y="28975"/>
                    <a:pt x="20688" y="28958"/>
                    <a:pt x="20659" y="28958"/>
                  </a:cubicBezTo>
                  <a:cubicBezTo>
                    <a:pt x="20647" y="28958"/>
                    <a:pt x="20631" y="28961"/>
                    <a:pt x="20610" y="28968"/>
                  </a:cubicBezTo>
                  <a:cubicBezTo>
                    <a:pt x="20562" y="28968"/>
                    <a:pt x="20538" y="28968"/>
                    <a:pt x="20562" y="28944"/>
                  </a:cubicBezTo>
                  <a:cubicBezTo>
                    <a:pt x="20586" y="28885"/>
                    <a:pt x="20586" y="28849"/>
                    <a:pt x="20562" y="28825"/>
                  </a:cubicBezTo>
                  <a:cubicBezTo>
                    <a:pt x="20538" y="28802"/>
                    <a:pt x="20526" y="28778"/>
                    <a:pt x="20526" y="28742"/>
                  </a:cubicBezTo>
                  <a:cubicBezTo>
                    <a:pt x="20526" y="28718"/>
                    <a:pt x="20491" y="28694"/>
                    <a:pt x="20550" y="28647"/>
                  </a:cubicBezTo>
                  <a:cubicBezTo>
                    <a:pt x="20562" y="28647"/>
                    <a:pt x="20550" y="28635"/>
                    <a:pt x="20538" y="28635"/>
                  </a:cubicBezTo>
                  <a:cubicBezTo>
                    <a:pt x="20526" y="28623"/>
                    <a:pt x="20491" y="28611"/>
                    <a:pt x="20491" y="28599"/>
                  </a:cubicBezTo>
                  <a:cubicBezTo>
                    <a:pt x="20479" y="28551"/>
                    <a:pt x="20467" y="28504"/>
                    <a:pt x="20467" y="28444"/>
                  </a:cubicBezTo>
                  <a:cubicBezTo>
                    <a:pt x="20467" y="28421"/>
                    <a:pt x="20467" y="28397"/>
                    <a:pt x="20526" y="28373"/>
                  </a:cubicBezTo>
                  <a:cubicBezTo>
                    <a:pt x="20538" y="28361"/>
                    <a:pt x="20538" y="28361"/>
                    <a:pt x="20515" y="28349"/>
                  </a:cubicBezTo>
                  <a:cubicBezTo>
                    <a:pt x="20491" y="28337"/>
                    <a:pt x="20479" y="28313"/>
                    <a:pt x="20455" y="28301"/>
                  </a:cubicBezTo>
                  <a:cubicBezTo>
                    <a:pt x="20372" y="28278"/>
                    <a:pt x="20431" y="28254"/>
                    <a:pt x="20479" y="28230"/>
                  </a:cubicBezTo>
                  <a:cubicBezTo>
                    <a:pt x="20491" y="28230"/>
                    <a:pt x="20515" y="28218"/>
                    <a:pt x="20515" y="28206"/>
                  </a:cubicBezTo>
                  <a:lnTo>
                    <a:pt x="20503" y="28206"/>
                  </a:lnTo>
                  <a:cubicBezTo>
                    <a:pt x="20455" y="28182"/>
                    <a:pt x="20455" y="28159"/>
                    <a:pt x="20467" y="28147"/>
                  </a:cubicBezTo>
                  <a:cubicBezTo>
                    <a:pt x="20479" y="28135"/>
                    <a:pt x="20538" y="28075"/>
                    <a:pt x="20491" y="28028"/>
                  </a:cubicBezTo>
                  <a:cubicBezTo>
                    <a:pt x="20491" y="28028"/>
                    <a:pt x="20491" y="28016"/>
                    <a:pt x="20526" y="28004"/>
                  </a:cubicBezTo>
                  <a:lnTo>
                    <a:pt x="20526" y="27968"/>
                  </a:lnTo>
                  <a:cubicBezTo>
                    <a:pt x="20526" y="27956"/>
                    <a:pt x="20503" y="27944"/>
                    <a:pt x="20526" y="27932"/>
                  </a:cubicBezTo>
                  <a:lnTo>
                    <a:pt x="20538" y="27932"/>
                  </a:lnTo>
                  <a:lnTo>
                    <a:pt x="20538" y="27849"/>
                  </a:lnTo>
                  <a:cubicBezTo>
                    <a:pt x="20526" y="27837"/>
                    <a:pt x="20526" y="27837"/>
                    <a:pt x="20538" y="27825"/>
                  </a:cubicBezTo>
                  <a:cubicBezTo>
                    <a:pt x="20538" y="27766"/>
                    <a:pt x="20550" y="27718"/>
                    <a:pt x="20562" y="27659"/>
                  </a:cubicBezTo>
                  <a:lnTo>
                    <a:pt x="20562" y="27635"/>
                  </a:lnTo>
                  <a:lnTo>
                    <a:pt x="20562" y="27611"/>
                  </a:lnTo>
                  <a:lnTo>
                    <a:pt x="20610" y="27397"/>
                  </a:lnTo>
                  <a:cubicBezTo>
                    <a:pt x="20622" y="27385"/>
                    <a:pt x="20622" y="27373"/>
                    <a:pt x="20622" y="27361"/>
                  </a:cubicBezTo>
                  <a:cubicBezTo>
                    <a:pt x="20705" y="27194"/>
                    <a:pt x="20777" y="27027"/>
                    <a:pt x="20836" y="26849"/>
                  </a:cubicBezTo>
                  <a:cubicBezTo>
                    <a:pt x="20860" y="26766"/>
                    <a:pt x="20860" y="26682"/>
                    <a:pt x="20836" y="26599"/>
                  </a:cubicBezTo>
                  <a:cubicBezTo>
                    <a:pt x="20836" y="26575"/>
                    <a:pt x="20824" y="26563"/>
                    <a:pt x="20824" y="26551"/>
                  </a:cubicBezTo>
                  <a:cubicBezTo>
                    <a:pt x="20812" y="26527"/>
                    <a:pt x="20800" y="26504"/>
                    <a:pt x="20788" y="26480"/>
                  </a:cubicBezTo>
                  <a:lnTo>
                    <a:pt x="20765" y="26444"/>
                  </a:lnTo>
                  <a:lnTo>
                    <a:pt x="20753" y="26432"/>
                  </a:lnTo>
                  <a:lnTo>
                    <a:pt x="20753" y="26420"/>
                  </a:lnTo>
                  <a:cubicBezTo>
                    <a:pt x="20742" y="26446"/>
                    <a:pt x="20736" y="26457"/>
                    <a:pt x="20734" y="26457"/>
                  </a:cubicBezTo>
                  <a:cubicBezTo>
                    <a:pt x="20731" y="26457"/>
                    <a:pt x="20734" y="26440"/>
                    <a:pt x="20741" y="26420"/>
                  </a:cubicBezTo>
                  <a:lnTo>
                    <a:pt x="20741" y="26408"/>
                  </a:lnTo>
                  <a:cubicBezTo>
                    <a:pt x="20741" y="26414"/>
                    <a:pt x="20736" y="26419"/>
                    <a:pt x="20733" y="26419"/>
                  </a:cubicBezTo>
                  <a:cubicBezTo>
                    <a:pt x="20729" y="26419"/>
                    <a:pt x="20728" y="26411"/>
                    <a:pt x="20741" y="26385"/>
                  </a:cubicBezTo>
                  <a:lnTo>
                    <a:pt x="20705" y="26313"/>
                  </a:lnTo>
                  <a:lnTo>
                    <a:pt x="20681" y="26313"/>
                  </a:lnTo>
                  <a:cubicBezTo>
                    <a:pt x="20671" y="26318"/>
                    <a:pt x="20666" y="26321"/>
                    <a:pt x="20664" y="26321"/>
                  </a:cubicBezTo>
                  <a:cubicBezTo>
                    <a:pt x="20662" y="26321"/>
                    <a:pt x="20667" y="26315"/>
                    <a:pt x="20681" y="26301"/>
                  </a:cubicBezTo>
                  <a:lnTo>
                    <a:pt x="20681" y="26289"/>
                  </a:lnTo>
                  <a:lnTo>
                    <a:pt x="20659" y="26300"/>
                  </a:lnTo>
                  <a:lnTo>
                    <a:pt x="20659" y="26300"/>
                  </a:lnTo>
                  <a:cubicBezTo>
                    <a:pt x="20658" y="26299"/>
                    <a:pt x="20656" y="26296"/>
                    <a:pt x="20669" y="26289"/>
                  </a:cubicBezTo>
                  <a:cubicBezTo>
                    <a:pt x="20674" y="26284"/>
                    <a:pt x="20676" y="26282"/>
                    <a:pt x="20675" y="26282"/>
                  </a:cubicBezTo>
                  <a:lnTo>
                    <a:pt x="20675" y="26282"/>
                  </a:lnTo>
                  <a:cubicBezTo>
                    <a:pt x="20673" y="26282"/>
                    <a:pt x="20654" y="26296"/>
                    <a:pt x="20652" y="26296"/>
                  </a:cubicBezTo>
                  <a:cubicBezTo>
                    <a:pt x="20651" y="26296"/>
                    <a:pt x="20652" y="26294"/>
                    <a:pt x="20657" y="26289"/>
                  </a:cubicBezTo>
                  <a:cubicBezTo>
                    <a:pt x="20669" y="26277"/>
                    <a:pt x="20669" y="26277"/>
                    <a:pt x="20681" y="26265"/>
                  </a:cubicBezTo>
                  <a:lnTo>
                    <a:pt x="20681" y="26254"/>
                  </a:lnTo>
                  <a:cubicBezTo>
                    <a:pt x="20681" y="26254"/>
                    <a:pt x="20669" y="26230"/>
                    <a:pt x="20669" y="26218"/>
                  </a:cubicBezTo>
                  <a:lnTo>
                    <a:pt x="20657" y="26218"/>
                  </a:lnTo>
                  <a:lnTo>
                    <a:pt x="20360" y="26337"/>
                  </a:lnTo>
                  <a:lnTo>
                    <a:pt x="20657" y="26182"/>
                  </a:lnTo>
                  <a:cubicBezTo>
                    <a:pt x="20657" y="26170"/>
                    <a:pt x="20646" y="26146"/>
                    <a:pt x="20634" y="26123"/>
                  </a:cubicBezTo>
                  <a:lnTo>
                    <a:pt x="20622" y="26123"/>
                  </a:lnTo>
                  <a:cubicBezTo>
                    <a:pt x="20622" y="26099"/>
                    <a:pt x="20610" y="26075"/>
                    <a:pt x="20598" y="26051"/>
                  </a:cubicBezTo>
                  <a:lnTo>
                    <a:pt x="20586" y="26039"/>
                  </a:lnTo>
                  <a:lnTo>
                    <a:pt x="20574" y="26039"/>
                  </a:lnTo>
                  <a:cubicBezTo>
                    <a:pt x="20574" y="26039"/>
                    <a:pt x="20566" y="26024"/>
                    <a:pt x="20582" y="26024"/>
                  </a:cubicBezTo>
                  <a:cubicBezTo>
                    <a:pt x="20586" y="26024"/>
                    <a:pt x="20591" y="26025"/>
                    <a:pt x="20598" y="26027"/>
                  </a:cubicBezTo>
                  <a:cubicBezTo>
                    <a:pt x="20598" y="26015"/>
                    <a:pt x="20586" y="25992"/>
                    <a:pt x="20586" y="25980"/>
                  </a:cubicBezTo>
                  <a:cubicBezTo>
                    <a:pt x="20550" y="25837"/>
                    <a:pt x="20479" y="25682"/>
                    <a:pt x="20431" y="25515"/>
                  </a:cubicBezTo>
                  <a:cubicBezTo>
                    <a:pt x="20372" y="25313"/>
                    <a:pt x="20336" y="25099"/>
                    <a:pt x="20312" y="24884"/>
                  </a:cubicBezTo>
                  <a:cubicBezTo>
                    <a:pt x="20241" y="24432"/>
                    <a:pt x="20360" y="24039"/>
                    <a:pt x="20479" y="23658"/>
                  </a:cubicBezTo>
                  <a:cubicBezTo>
                    <a:pt x="20503" y="23563"/>
                    <a:pt x="20538" y="23479"/>
                    <a:pt x="20574" y="23384"/>
                  </a:cubicBezTo>
                  <a:cubicBezTo>
                    <a:pt x="20574" y="23372"/>
                    <a:pt x="20574" y="23360"/>
                    <a:pt x="20574" y="23348"/>
                  </a:cubicBezTo>
                  <a:lnTo>
                    <a:pt x="20562" y="23337"/>
                  </a:lnTo>
                  <a:cubicBezTo>
                    <a:pt x="20443" y="23110"/>
                    <a:pt x="20348" y="22860"/>
                    <a:pt x="20300" y="22598"/>
                  </a:cubicBezTo>
                  <a:cubicBezTo>
                    <a:pt x="20217" y="22289"/>
                    <a:pt x="20193" y="21967"/>
                    <a:pt x="20205" y="21646"/>
                  </a:cubicBezTo>
                  <a:cubicBezTo>
                    <a:pt x="20229" y="21313"/>
                    <a:pt x="20324" y="20991"/>
                    <a:pt x="20479" y="20693"/>
                  </a:cubicBezTo>
                  <a:lnTo>
                    <a:pt x="20479" y="20693"/>
                  </a:lnTo>
                  <a:lnTo>
                    <a:pt x="20467" y="20705"/>
                  </a:lnTo>
                  <a:lnTo>
                    <a:pt x="20479" y="20658"/>
                  </a:lnTo>
                  <a:cubicBezTo>
                    <a:pt x="20538" y="20515"/>
                    <a:pt x="20610" y="20384"/>
                    <a:pt x="20705" y="20253"/>
                  </a:cubicBezTo>
                  <a:cubicBezTo>
                    <a:pt x="20777" y="20146"/>
                    <a:pt x="20848" y="20039"/>
                    <a:pt x="20919" y="19919"/>
                  </a:cubicBezTo>
                  <a:cubicBezTo>
                    <a:pt x="20991" y="19812"/>
                    <a:pt x="21074" y="19705"/>
                    <a:pt x="21134" y="19586"/>
                  </a:cubicBezTo>
                  <a:cubicBezTo>
                    <a:pt x="21217" y="19455"/>
                    <a:pt x="21312" y="19336"/>
                    <a:pt x="21431" y="19229"/>
                  </a:cubicBezTo>
                  <a:cubicBezTo>
                    <a:pt x="21634" y="19062"/>
                    <a:pt x="21836" y="18919"/>
                    <a:pt x="22062" y="18753"/>
                  </a:cubicBezTo>
                  <a:cubicBezTo>
                    <a:pt x="22134" y="18705"/>
                    <a:pt x="22193" y="18657"/>
                    <a:pt x="22265" y="18622"/>
                  </a:cubicBezTo>
                  <a:cubicBezTo>
                    <a:pt x="22396" y="18503"/>
                    <a:pt x="22551" y="18395"/>
                    <a:pt x="22705" y="18300"/>
                  </a:cubicBezTo>
                  <a:cubicBezTo>
                    <a:pt x="22812" y="18241"/>
                    <a:pt x="22932" y="18193"/>
                    <a:pt x="23051" y="18145"/>
                  </a:cubicBezTo>
                  <a:cubicBezTo>
                    <a:pt x="23182" y="18098"/>
                    <a:pt x="23313" y="18074"/>
                    <a:pt x="23444" y="18074"/>
                  </a:cubicBezTo>
                  <a:cubicBezTo>
                    <a:pt x="23562" y="18047"/>
                    <a:pt x="23683" y="18033"/>
                    <a:pt x="23804" y="18033"/>
                  </a:cubicBezTo>
                  <a:cubicBezTo>
                    <a:pt x="23997" y="18033"/>
                    <a:pt x="24189" y="18068"/>
                    <a:pt x="24372" y="18134"/>
                  </a:cubicBezTo>
                  <a:lnTo>
                    <a:pt x="24384" y="18134"/>
                  </a:lnTo>
                  <a:cubicBezTo>
                    <a:pt x="24479" y="18169"/>
                    <a:pt x="24563" y="18205"/>
                    <a:pt x="24658" y="18229"/>
                  </a:cubicBezTo>
                  <a:cubicBezTo>
                    <a:pt x="24713" y="18237"/>
                    <a:pt x="24766" y="18241"/>
                    <a:pt x="24818" y="18241"/>
                  </a:cubicBezTo>
                  <a:cubicBezTo>
                    <a:pt x="24914" y="18241"/>
                    <a:pt x="25006" y="18228"/>
                    <a:pt x="25098" y="18205"/>
                  </a:cubicBezTo>
                  <a:cubicBezTo>
                    <a:pt x="25313" y="18157"/>
                    <a:pt x="25503" y="18014"/>
                    <a:pt x="25622" y="17836"/>
                  </a:cubicBezTo>
                  <a:cubicBezTo>
                    <a:pt x="25670" y="17776"/>
                    <a:pt x="25718" y="17717"/>
                    <a:pt x="25741" y="17645"/>
                  </a:cubicBezTo>
                  <a:cubicBezTo>
                    <a:pt x="25801" y="17360"/>
                    <a:pt x="25849" y="17110"/>
                    <a:pt x="25741" y="16895"/>
                  </a:cubicBezTo>
                  <a:cubicBezTo>
                    <a:pt x="25610" y="16657"/>
                    <a:pt x="25396" y="16479"/>
                    <a:pt x="25146" y="16395"/>
                  </a:cubicBezTo>
                  <a:lnTo>
                    <a:pt x="25134" y="16395"/>
                  </a:lnTo>
                  <a:lnTo>
                    <a:pt x="25063" y="16717"/>
                  </a:lnTo>
                  <a:lnTo>
                    <a:pt x="24932" y="16312"/>
                  </a:lnTo>
                  <a:cubicBezTo>
                    <a:pt x="24932" y="16300"/>
                    <a:pt x="24932" y="16288"/>
                    <a:pt x="24932" y="16288"/>
                  </a:cubicBezTo>
                  <a:lnTo>
                    <a:pt x="24920" y="16276"/>
                  </a:lnTo>
                  <a:cubicBezTo>
                    <a:pt x="24908" y="16264"/>
                    <a:pt x="24896" y="16252"/>
                    <a:pt x="24872" y="16240"/>
                  </a:cubicBezTo>
                  <a:cubicBezTo>
                    <a:pt x="24853" y="16252"/>
                    <a:pt x="24838" y="16257"/>
                    <a:pt x="24826" y="16257"/>
                  </a:cubicBezTo>
                  <a:cubicBezTo>
                    <a:pt x="24801" y="16257"/>
                    <a:pt x="24793" y="16233"/>
                    <a:pt x="24801" y="16193"/>
                  </a:cubicBezTo>
                  <a:cubicBezTo>
                    <a:pt x="24801" y="16181"/>
                    <a:pt x="24801" y="16181"/>
                    <a:pt x="24801" y="16169"/>
                  </a:cubicBezTo>
                  <a:cubicBezTo>
                    <a:pt x="24765" y="16145"/>
                    <a:pt x="24741" y="16121"/>
                    <a:pt x="24706" y="16086"/>
                  </a:cubicBezTo>
                  <a:cubicBezTo>
                    <a:pt x="24694" y="16062"/>
                    <a:pt x="24670" y="16038"/>
                    <a:pt x="24658" y="16026"/>
                  </a:cubicBezTo>
                  <a:cubicBezTo>
                    <a:pt x="24634" y="16014"/>
                    <a:pt x="24610" y="16014"/>
                    <a:pt x="24575" y="16014"/>
                  </a:cubicBezTo>
                  <a:cubicBezTo>
                    <a:pt x="24527" y="15955"/>
                    <a:pt x="24491" y="15895"/>
                    <a:pt x="24456" y="15824"/>
                  </a:cubicBezTo>
                  <a:cubicBezTo>
                    <a:pt x="24444" y="15800"/>
                    <a:pt x="24479" y="15764"/>
                    <a:pt x="24503" y="15740"/>
                  </a:cubicBezTo>
                  <a:cubicBezTo>
                    <a:pt x="24515" y="15728"/>
                    <a:pt x="24515" y="15717"/>
                    <a:pt x="24527" y="15705"/>
                  </a:cubicBezTo>
                  <a:lnTo>
                    <a:pt x="24527" y="15693"/>
                  </a:lnTo>
                  <a:cubicBezTo>
                    <a:pt x="24527" y="15681"/>
                    <a:pt x="24444" y="15645"/>
                    <a:pt x="24479" y="15621"/>
                  </a:cubicBezTo>
                  <a:cubicBezTo>
                    <a:pt x="24527" y="15586"/>
                    <a:pt x="24456" y="15562"/>
                    <a:pt x="24467" y="15538"/>
                  </a:cubicBezTo>
                  <a:cubicBezTo>
                    <a:pt x="24479" y="15514"/>
                    <a:pt x="24444" y="15490"/>
                    <a:pt x="24467" y="15467"/>
                  </a:cubicBezTo>
                  <a:cubicBezTo>
                    <a:pt x="24491" y="15443"/>
                    <a:pt x="24467" y="15431"/>
                    <a:pt x="24467" y="15419"/>
                  </a:cubicBezTo>
                  <a:cubicBezTo>
                    <a:pt x="24432" y="15383"/>
                    <a:pt x="24420" y="15336"/>
                    <a:pt x="24444" y="15300"/>
                  </a:cubicBezTo>
                  <a:cubicBezTo>
                    <a:pt x="24456" y="15276"/>
                    <a:pt x="24503" y="15264"/>
                    <a:pt x="24515" y="15240"/>
                  </a:cubicBezTo>
                  <a:cubicBezTo>
                    <a:pt x="24527" y="15217"/>
                    <a:pt x="24491" y="15193"/>
                    <a:pt x="24491" y="15181"/>
                  </a:cubicBezTo>
                  <a:cubicBezTo>
                    <a:pt x="24503" y="15157"/>
                    <a:pt x="24515" y="15145"/>
                    <a:pt x="24527" y="15145"/>
                  </a:cubicBezTo>
                  <a:cubicBezTo>
                    <a:pt x="24610" y="15109"/>
                    <a:pt x="24646" y="15074"/>
                    <a:pt x="24587" y="14990"/>
                  </a:cubicBezTo>
                  <a:cubicBezTo>
                    <a:pt x="24575" y="14978"/>
                    <a:pt x="24587" y="14955"/>
                    <a:pt x="24598" y="14943"/>
                  </a:cubicBezTo>
                  <a:cubicBezTo>
                    <a:pt x="24622" y="14931"/>
                    <a:pt x="24646" y="14931"/>
                    <a:pt x="24682" y="14931"/>
                  </a:cubicBezTo>
                  <a:lnTo>
                    <a:pt x="24682" y="14919"/>
                  </a:lnTo>
                  <a:cubicBezTo>
                    <a:pt x="24706" y="14919"/>
                    <a:pt x="24646" y="14859"/>
                    <a:pt x="24670" y="14859"/>
                  </a:cubicBezTo>
                  <a:cubicBezTo>
                    <a:pt x="24729" y="14859"/>
                    <a:pt x="24753" y="14847"/>
                    <a:pt x="24717" y="14788"/>
                  </a:cubicBezTo>
                  <a:cubicBezTo>
                    <a:pt x="24682" y="14740"/>
                    <a:pt x="24706" y="14705"/>
                    <a:pt x="24741" y="14693"/>
                  </a:cubicBezTo>
                  <a:cubicBezTo>
                    <a:pt x="24777" y="14681"/>
                    <a:pt x="24777" y="14669"/>
                    <a:pt x="24801" y="14657"/>
                  </a:cubicBezTo>
                  <a:cubicBezTo>
                    <a:pt x="24837" y="14645"/>
                    <a:pt x="24837" y="14633"/>
                    <a:pt x="24813" y="14597"/>
                  </a:cubicBezTo>
                  <a:cubicBezTo>
                    <a:pt x="24798" y="14576"/>
                    <a:pt x="24801" y="14572"/>
                    <a:pt x="24814" y="14572"/>
                  </a:cubicBezTo>
                  <a:cubicBezTo>
                    <a:pt x="24822" y="14572"/>
                    <a:pt x="24834" y="14574"/>
                    <a:pt x="24848" y="14574"/>
                  </a:cubicBezTo>
                  <a:cubicBezTo>
                    <a:pt x="24872" y="14574"/>
                    <a:pt x="24896" y="14574"/>
                    <a:pt x="24884" y="14550"/>
                  </a:cubicBezTo>
                  <a:cubicBezTo>
                    <a:pt x="24837" y="14443"/>
                    <a:pt x="24884" y="14395"/>
                    <a:pt x="24956" y="14371"/>
                  </a:cubicBezTo>
                  <a:cubicBezTo>
                    <a:pt x="24968" y="14371"/>
                    <a:pt x="24991" y="14359"/>
                    <a:pt x="24991" y="14335"/>
                  </a:cubicBezTo>
                  <a:cubicBezTo>
                    <a:pt x="24991" y="14324"/>
                    <a:pt x="25015" y="14324"/>
                    <a:pt x="25003" y="14300"/>
                  </a:cubicBezTo>
                  <a:cubicBezTo>
                    <a:pt x="24993" y="14260"/>
                    <a:pt x="25000" y="14237"/>
                    <a:pt x="25043" y="14237"/>
                  </a:cubicBezTo>
                  <a:cubicBezTo>
                    <a:pt x="25052" y="14237"/>
                    <a:pt x="25062" y="14238"/>
                    <a:pt x="25075" y="14240"/>
                  </a:cubicBezTo>
                  <a:cubicBezTo>
                    <a:pt x="25146" y="14240"/>
                    <a:pt x="25122" y="14204"/>
                    <a:pt x="25170" y="14193"/>
                  </a:cubicBezTo>
                  <a:cubicBezTo>
                    <a:pt x="25206" y="14193"/>
                    <a:pt x="25194" y="14145"/>
                    <a:pt x="25206" y="14121"/>
                  </a:cubicBezTo>
                  <a:cubicBezTo>
                    <a:pt x="25206" y="14121"/>
                    <a:pt x="25218" y="14109"/>
                    <a:pt x="25218" y="14109"/>
                  </a:cubicBezTo>
                  <a:lnTo>
                    <a:pt x="25253" y="14050"/>
                  </a:lnTo>
                  <a:cubicBezTo>
                    <a:pt x="25241" y="13978"/>
                    <a:pt x="25277" y="13931"/>
                    <a:pt x="25372" y="13919"/>
                  </a:cubicBezTo>
                  <a:lnTo>
                    <a:pt x="25384" y="13919"/>
                  </a:lnTo>
                  <a:lnTo>
                    <a:pt x="25384" y="13907"/>
                  </a:lnTo>
                  <a:cubicBezTo>
                    <a:pt x="25313" y="13835"/>
                    <a:pt x="25396" y="13847"/>
                    <a:pt x="25432" y="13835"/>
                  </a:cubicBezTo>
                  <a:cubicBezTo>
                    <a:pt x="25396" y="13788"/>
                    <a:pt x="25432" y="13788"/>
                    <a:pt x="25468" y="13776"/>
                  </a:cubicBezTo>
                  <a:cubicBezTo>
                    <a:pt x="25491" y="13764"/>
                    <a:pt x="25491" y="13728"/>
                    <a:pt x="25503" y="13704"/>
                  </a:cubicBezTo>
                  <a:cubicBezTo>
                    <a:pt x="25479" y="13669"/>
                    <a:pt x="25479" y="13621"/>
                    <a:pt x="25503" y="13585"/>
                  </a:cubicBezTo>
                  <a:lnTo>
                    <a:pt x="25599" y="13395"/>
                  </a:lnTo>
                  <a:cubicBezTo>
                    <a:pt x="25599" y="13365"/>
                    <a:pt x="25623" y="13344"/>
                    <a:pt x="25651" y="13344"/>
                  </a:cubicBezTo>
                  <a:cubicBezTo>
                    <a:pt x="25657" y="13344"/>
                    <a:pt x="25664" y="13345"/>
                    <a:pt x="25670" y="13347"/>
                  </a:cubicBezTo>
                  <a:cubicBezTo>
                    <a:pt x="25646" y="13312"/>
                    <a:pt x="25718" y="13323"/>
                    <a:pt x="25730" y="13300"/>
                  </a:cubicBezTo>
                  <a:cubicBezTo>
                    <a:pt x="25741" y="13288"/>
                    <a:pt x="25706" y="13240"/>
                    <a:pt x="25694" y="13204"/>
                  </a:cubicBezTo>
                  <a:cubicBezTo>
                    <a:pt x="25682" y="13181"/>
                    <a:pt x="25694" y="13169"/>
                    <a:pt x="25730" y="13157"/>
                  </a:cubicBezTo>
                  <a:cubicBezTo>
                    <a:pt x="25777" y="13157"/>
                    <a:pt x="25765" y="13145"/>
                    <a:pt x="25741" y="13121"/>
                  </a:cubicBezTo>
                  <a:cubicBezTo>
                    <a:pt x="25730" y="13085"/>
                    <a:pt x="25753" y="13073"/>
                    <a:pt x="25765" y="13061"/>
                  </a:cubicBezTo>
                  <a:cubicBezTo>
                    <a:pt x="25777" y="13050"/>
                    <a:pt x="25777" y="13002"/>
                    <a:pt x="25825" y="13002"/>
                  </a:cubicBezTo>
                  <a:cubicBezTo>
                    <a:pt x="25860" y="12990"/>
                    <a:pt x="25801" y="12931"/>
                    <a:pt x="25837" y="12919"/>
                  </a:cubicBezTo>
                  <a:cubicBezTo>
                    <a:pt x="25884" y="12907"/>
                    <a:pt x="25884" y="12871"/>
                    <a:pt x="25920" y="12859"/>
                  </a:cubicBezTo>
                  <a:cubicBezTo>
                    <a:pt x="25920" y="12859"/>
                    <a:pt x="25932" y="12847"/>
                    <a:pt x="25932" y="12847"/>
                  </a:cubicBezTo>
                  <a:cubicBezTo>
                    <a:pt x="25944" y="12823"/>
                    <a:pt x="25956" y="12788"/>
                    <a:pt x="25968" y="12764"/>
                  </a:cubicBezTo>
                  <a:cubicBezTo>
                    <a:pt x="25956" y="12752"/>
                    <a:pt x="25956" y="12740"/>
                    <a:pt x="25944" y="12728"/>
                  </a:cubicBezTo>
                  <a:cubicBezTo>
                    <a:pt x="25932" y="12716"/>
                    <a:pt x="25968" y="12716"/>
                    <a:pt x="25980" y="12716"/>
                  </a:cubicBezTo>
                  <a:cubicBezTo>
                    <a:pt x="25980" y="12716"/>
                    <a:pt x="25980" y="12704"/>
                    <a:pt x="25980" y="12704"/>
                  </a:cubicBezTo>
                  <a:cubicBezTo>
                    <a:pt x="25980" y="12680"/>
                    <a:pt x="25991" y="12669"/>
                    <a:pt x="26003" y="12657"/>
                  </a:cubicBezTo>
                  <a:cubicBezTo>
                    <a:pt x="26099" y="12383"/>
                    <a:pt x="26218" y="12121"/>
                    <a:pt x="26301" y="11847"/>
                  </a:cubicBezTo>
                  <a:cubicBezTo>
                    <a:pt x="26301" y="11823"/>
                    <a:pt x="26313" y="11799"/>
                    <a:pt x="26325" y="11776"/>
                  </a:cubicBezTo>
                  <a:cubicBezTo>
                    <a:pt x="26325" y="11752"/>
                    <a:pt x="26301" y="11740"/>
                    <a:pt x="26301" y="11728"/>
                  </a:cubicBezTo>
                  <a:cubicBezTo>
                    <a:pt x="26297" y="11720"/>
                    <a:pt x="26297" y="11717"/>
                    <a:pt x="26300" y="11717"/>
                  </a:cubicBezTo>
                  <a:cubicBezTo>
                    <a:pt x="26305" y="11717"/>
                    <a:pt x="26321" y="11728"/>
                    <a:pt x="26337" y="11728"/>
                  </a:cubicBezTo>
                  <a:cubicBezTo>
                    <a:pt x="26408" y="11466"/>
                    <a:pt x="26480" y="11204"/>
                    <a:pt x="26551" y="10954"/>
                  </a:cubicBezTo>
                  <a:cubicBezTo>
                    <a:pt x="26515" y="10930"/>
                    <a:pt x="26503" y="10906"/>
                    <a:pt x="26527" y="10906"/>
                  </a:cubicBezTo>
                  <a:cubicBezTo>
                    <a:pt x="26551" y="10895"/>
                    <a:pt x="26587" y="10859"/>
                    <a:pt x="26599" y="10835"/>
                  </a:cubicBezTo>
                  <a:cubicBezTo>
                    <a:pt x="26599" y="10823"/>
                    <a:pt x="26599" y="10811"/>
                    <a:pt x="26599" y="10799"/>
                  </a:cubicBezTo>
                  <a:cubicBezTo>
                    <a:pt x="26587" y="10775"/>
                    <a:pt x="26587" y="10740"/>
                    <a:pt x="26599" y="10716"/>
                  </a:cubicBezTo>
                  <a:cubicBezTo>
                    <a:pt x="26599" y="10680"/>
                    <a:pt x="26599" y="10645"/>
                    <a:pt x="26658" y="10633"/>
                  </a:cubicBezTo>
                  <a:lnTo>
                    <a:pt x="26658" y="10621"/>
                  </a:lnTo>
                  <a:cubicBezTo>
                    <a:pt x="26658" y="10621"/>
                    <a:pt x="26658" y="10609"/>
                    <a:pt x="26658" y="10609"/>
                  </a:cubicBezTo>
                  <a:cubicBezTo>
                    <a:pt x="26646" y="10597"/>
                    <a:pt x="26622" y="10573"/>
                    <a:pt x="26622" y="10561"/>
                  </a:cubicBezTo>
                  <a:cubicBezTo>
                    <a:pt x="26622" y="10502"/>
                    <a:pt x="26634" y="10454"/>
                    <a:pt x="26646" y="10394"/>
                  </a:cubicBezTo>
                  <a:cubicBezTo>
                    <a:pt x="26658" y="10383"/>
                    <a:pt x="26658" y="10359"/>
                    <a:pt x="26670" y="10347"/>
                  </a:cubicBezTo>
                  <a:lnTo>
                    <a:pt x="26670" y="10264"/>
                  </a:lnTo>
                  <a:lnTo>
                    <a:pt x="26658" y="10240"/>
                  </a:lnTo>
                  <a:cubicBezTo>
                    <a:pt x="26611" y="10216"/>
                    <a:pt x="26611" y="10204"/>
                    <a:pt x="26634" y="10192"/>
                  </a:cubicBezTo>
                  <a:lnTo>
                    <a:pt x="26670" y="10156"/>
                  </a:lnTo>
                  <a:cubicBezTo>
                    <a:pt x="26670" y="10073"/>
                    <a:pt x="26670" y="9990"/>
                    <a:pt x="26694" y="9894"/>
                  </a:cubicBezTo>
                  <a:cubicBezTo>
                    <a:pt x="26706" y="9763"/>
                    <a:pt x="26718" y="9644"/>
                    <a:pt x="26718" y="9513"/>
                  </a:cubicBezTo>
                  <a:lnTo>
                    <a:pt x="26718" y="9513"/>
                  </a:lnTo>
                  <a:lnTo>
                    <a:pt x="26182" y="9632"/>
                  </a:lnTo>
                  <a:lnTo>
                    <a:pt x="26182" y="9632"/>
                  </a:lnTo>
                  <a:lnTo>
                    <a:pt x="26682" y="9359"/>
                  </a:lnTo>
                  <a:cubicBezTo>
                    <a:pt x="26694" y="9359"/>
                    <a:pt x="26718" y="9347"/>
                    <a:pt x="26730" y="9335"/>
                  </a:cubicBezTo>
                  <a:cubicBezTo>
                    <a:pt x="26718" y="9323"/>
                    <a:pt x="26718" y="9311"/>
                    <a:pt x="26730" y="9299"/>
                  </a:cubicBezTo>
                  <a:cubicBezTo>
                    <a:pt x="26706" y="9287"/>
                    <a:pt x="26682" y="9275"/>
                    <a:pt x="26670" y="9263"/>
                  </a:cubicBezTo>
                  <a:cubicBezTo>
                    <a:pt x="26646" y="9263"/>
                    <a:pt x="26646" y="9251"/>
                    <a:pt x="26658" y="9251"/>
                  </a:cubicBezTo>
                  <a:cubicBezTo>
                    <a:pt x="26670" y="9228"/>
                    <a:pt x="26694" y="9228"/>
                    <a:pt x="26718" y="9216"/>
                  </a:cubicBezTo>
                  <a:cubicBezTo>
                    <a:pt x="26742" y="9204"/>
                    <a:pt x="26658" y="9192"/>
                    <a:pt x="26682" y="9180"/>
                  </a:cubicBezTo>
                  <a:cubicBezTo>
                    <a:pt x="26730" y="9168"/>
                    <a:pt x="26730" y="9144"/>
                    <a:pt x="26682" y="9132"/>
                  </a:cubicBezTo>
                  <a:cubicBezTo>
                    <a:pt x="26622" y="9121"/>
                    <a:pt x="26622" y="9097"/>
                    <a:pt x="26646" y="9073"/>
                  </a:cubicBezTo>
                  <a:cubicBezTo>
                    <a:pt x="26670" y="9049"/>
                    <a:pt x="26658" y="9037"/>
                    <a:pt x="26670" y="9025"/>
                  </a:cubicBezTo>
                  <a:cubicBezTo>
                    <a:pt x="26694" y="9001"/>
                    <a:pt x="26694" y="9001"/>
                    <a:pt x="26646" y="8990"/>
                  </a:cubicBezTo>
                  <a:cubicBezTo>
                    <a:pt x="26611" y="8978"/>
                    <a:pt x="26634" y="8978"/>
                    <a:pt x="26658" y="8966"/>
                  </a:cubicBezTo>
                  <a:cubicBezTo>
                    <a:pt x="26682" y="8954"/>
                    <a:pt x="26682" y="8954"/>
                    <a:pt x="26682" y="8942"/>
                  </a:cubicBezTo>
                  <a:lnTo>
                    <a:pt x="26682" y="8847"/>
                  </a:lnTo>
                  <a:lnTo>
                    <a:pt x="26706" y="8811"/>
                  </a:lnTo>
                  <a:lnTo>
                    <a:pt x="26706" y="8799"/>
                  </a:lnTo>
                  <a:cubicBezTo>
                    <a:pt x="26646" y="8704"/>
                    <a:pt x="26682" y="8668"/>
                    <a:pt x="26753" y="8644"/>
                  </a:cubicBezTo>
                  <a:cubicBezTo>
                    <a:pt x="26765" y="8644"/>
                    <a:pt x="26777" y="8632"/>
                    <a:pt x="26777" y="8620"/>
                  </a:cubicBezTo>
                  <a:cubicBezTo>
                    <a:pt x="26777" y="8609"/>
                    <a:pt x="26801" y="8609"/>
                    <a:pt x="26789" y="8585"/>
                  </a:cubicBezTo>
                  <a:cubicBezTo>
                    <a:pt x="26779" y="8564"/>
                    <a:pt x="26786" y="8535"/>
                    <a:pt x="26827" y="8535"/>
                  </a:cubicBezTo>
                  <a:cubicBezTo>
                    <a:pt x="26833" y="8535"/>
                    <a:pt x="26841" y="8535"/>
                    <a:pt x="26849" y="8537"/>
                  </a:cubicBezTo>
                  <a:cubicBezTo>
                    <a:pt x="26861" y="8543"/>
                    <a:pt x="26870" y="8546"/>
                    <a:pt x="26877" y="8546"/>
                  </a:cubicBezTo>
                  <a:cubicBezTo>
                    <a:pt x="26884" y="8546"/>
                    <a:pt x="26890" y="8543"/>
                    <a:pt x="26896" y="8537"/>
                  </a:cubicBezTo>
                  <a:cubicBezTo>
                    <a:pt x="26908" y="8525"/>
                    <a:pt x="26908" y="8501"/>
                    <a:pt x="26932" y="8478"/>
                  </a:cubicBezTo>
                  <a:lnTo>
                    <a:pt x="26956" y="8454"/>
                  </a:lnTo>
                  <a:cubicBezTo>
                    <a:pt x="27099" y="8299"/>
                    <a:pt x="27289" y="8180"/>
                    <a:pt x="27504" y="8108"/>
                  </a:cubicBezTo>
                  <a:lnTo>
                    <a:pt x="27551" y="8085"/>
                  </a:lnTo>
                  <a:lnTo>
                    <a:pt x="27611" y="8085"/>
                  </a:lnTo>
                  <a:cubicBezTo>
                    <a:pt x="27646" y="8085"/>
                    <a:pt x="27682" y="8073"/>
                    <a:pt x="27718" y="8073"/>
                  </a:cubicBezTo>
                  <a:cubicBezTo>
                    <a:pt x="27718" y="8061"/>
                    <a:pt x="27730" y="8049"/>
                    <a:pt x="27730" y="8037"/>
                  </a:cubicBezTo>
                  <a:cubicBezTo>
                    <a:pt x="27736" y="8025"/>
                    <a:pt x="27742" y="8019"/>
                    <a:pt x="27749" y="8019"/>
                  </a:cubicBezTo>
                  <a:cubicBezTo>
                    <a:pt x="27757" y="8019"/>
                    <a:pt x="27765" y="8025"/>
                    <a:pt x="27777" y="8037"/>
                  </a:cubicBezTo>
                  <a:cubicBezTo>
                    <a:pt x="27787" y="8052"/>
                    <a:pt x="27793" y="8059"/>
                    <a:pt x="27797" y="8059"/>
                  </a:cubicBezTo>
                  <a:cubicBezTo>
                    <a:pt x="27803" y="8059"/>
                    <a:pt x="27806" y="8046"/>
                    <a:pt x="27813" y="8025"/>
                  </a:cubicBezTo>
                  <a:cubicBezTo>
                    <a:pt x="27818" y="8010"/>
                    <a:pt x="27825" y="8005"/>
                    <a:pt x="27833" y="8005"/>
                  </a:cubicBezTo>
                  <a:cubicBezTo>
                    <a:pt x="27843" y="8005"/>
                    <a:pt x="27854" y="8013"/>
                    <a:pt x="27861" y="8013"/>
                  </a:cubicBezTo>
                  <a:cubicBezTo>
                    <a:pt x="27868" y="8013"/>
                    <a:pt x="27882" y="8005"/>
                    <a:pt x="27898" y="8005"/>
                  </a:cubicBezTo>
                  <a:cubicBezTo>
                    <a:pt x="27910" y="8005"/>
                    <a:pt x="27922" y="8010"/>
                    <a:pt x="27932" y="8025"/>
                  </a:cubicBezTo>
                  <a:lnTo>
                    <a:pt x="27956" y="8013"/>
                  </a:lnTo>
                  <a:cubicBezTo>
                    <a:pt x="27966" y="8004"/>
                    <a:pt x="27975" y="7986"/>
                    <a:pt x="27985" y="7986"/>
                  </a:cubicBezTo>
                  <a:cubicBezTo>
                    <a:pt x="27987" y="7986"/>
                    <a:pt x="27989" y="7987"/>
                    <a:pt x="27992" y="7989"/>
                  </a:cubicBezTo>
                  <a:cubicBezTo>
                    <a:pt x="28000" y="7981"/>
                    <a:pt x="28009" y="7973"/>
                    <a:pt x="28017" y="7973"/>
                  </a:cubicBezTo>
                  <a:cubicBezTo>
                    <a:pt x="28020" y="7973"/>
                    <a:pt x="28024" y="7974"/>
                    <a:pt x="28027" y="7978"/>
                  </a:cubicBezTo>
                  <a:lnTo>
                    <a:pt x="28135" y="7930"/>
                  </a:lnTo>
                  <a:cubicBezTo>
                    <a:pt x="28156" y="7931"/>
                    <a:pt x="28177" y="7932"/>
                    <a:pt x="28199" y="7932"/>
                  </a:cubicBezTo>
                  <a:cubicBezTo>
                    <a:pt x="28389" y="7932"/>
                    <a:pt x="28570" y="7883"/>
                    <a:pt x="28742" y="7787"/>
                  </a:cubicBezTo>
                  <a:lnTo>
                    <a:pt x="28742" y="7763"/>
                  </a:lnTo>
                  <a:cubicBezTo>
                    <a:pt x="28742" y="7760"/>
                    <a:pt x="28742" y="7758"/>
                    <a:pt x="28742" y="7758"/>
                  </a:cubicBezTo>
                  <a:cubicBezTo>
                    <a:pt x="28743" y="7758"/>
                    <a:pt x="28745" y="7767"/>
                    <a:pt x="28754" y="7775"/>
                  </a:cubicBezTo>
                  <a:cubicBezTo>
                    <a:pt x="28778" y="7763"/>
                    <a:pt x="28801" y="7751"/>
                    <a:pt x="28825" y="7739"/>
                  </a:cubicBezTo>
                  <a:cubicBezTo>
                    <a:pt x="28932" y="7656"/>
                    <a:pt x="29028" y="7561"/>
                    <a:pt x="29111" y="7442"/>
                  </a:cubicBezTo>
                  <a:cubicBezTo>
                    <a:pt x="29102" y="7433"/>
                    <a:pt x="29100" y="7425"/>
                    <a:pt x="29103" y="7425"/>
                  </a:cubicBezTo>
                  <a:lnTo>
                    <a:pt x="29103" y="7425"/>
                  </a:lnTo>
                  <a:cubicBezTo>
                    <a:pt x="29105" y="7425"/>
                    <a:pt x="29107" y="7426"/>
                    <a:pt x="29111" y="7430"/>
                  </a:cubicBezTo>
                  <a:lnTo>
                    <a:pt x="29123" y="7430"/>
                  </a:lnTo>
                  <a:cubicBezTo>
                    <a:pt x="29170" y="7346"/>
                    <a:pt x="29218" y="7263"/>
                    <a:pt x="29266" y="7180"/>
                  </a:cubicBezTo>
                  <a:cubicBezTo>
                    <a:pt x="29289" y="7144"/>
                    <a:pt x="29301" y="7096"/>
                    <a:pt x="29325" y="7061"/>
                  </a:cubicBezTo>
                  <a:cubicBezTo>
                    <a:pt x="29278" y="7025"/>
                    <a:pt x="29301" y="7025"/>
                    <a:pt x="29337" y="7025"/>
                  </a:cubicBezTo>
                  <a:cubicBezTo>
                    <a:pt x="29397" y="6882"/>
                    <a:pt x="29444" y="6751"/>
                    <a:pt x="29480" y="6608"/>
                  </a:cubicBezTo>
                  <a:lnTo>
                    <a:pt x="29480" y="6585"/>
                  </a:lnTo>
                  <a:cubicBezTo>
                    <a:pt x="29480" y="6561"/>
                    <a:pt x="29492" y="6549"/>
                    <a:pt x="29504" y="6537"/>
                  </a:cubicBezTo>
                  <a:lnTo>
                    <a:pt x="29647" y="6323"/>
                  </a:lnTo>
                  <a:lnTo>
                    <a:pt x="29409" y="5703"/>
                  </a:lnTo>
                  <a:lnTo>
                    <a:pt x="29730" y="6204"/>
                  </a:lnTo>
                  <a:cubicBezTo>
                    <a:pt x="29825" y="6025"/>
                    <a:pt x="29921" y="5834"/>
                    <a:pt x="30028" y="5644"/>
                  </a:cubicBezTo>
                  <a:cubicBezTo>
                    <a:pt x="30111" y="5489"/>
                    <a:pt x="30194" y="5334"/>
                    <a:pt x="30290" y="5180"/>
                  </a:cubicBezTo>
                  <a:cubicBezTo>
                    <a:pt x="30266" y="5168"/>
                    <a:pt x="30254" y="5156"/>
                    <a:pt x="30242" y="5144"/>
                  </a:cubicBezTo>
                  <a:lnTo>
                    <a:pt x="30242" y="5144"/>
                  </a:lnTo>
                  <a:cubicBezTo>
                    <a:pt x="30242" y="5144"/>
                    <a:pt x="30266" y="5144"/>
                    <a:pt x="30290" y="5168"/>
                  </a:cubicBezTo>
                  <a:cubicBezTo>
                    <a:pt x="30290" y="5156"/>
                    <a:pt x="30302" y="5156"/>
                    <a:pt x="30302" y="5144"/>
                  </a:cubicBezTo>
                  <a:lnTo>
                    <a:pt x="30302" y="5132"/>
                  </a:lnTo>
                  <a:cubicBezTo>
                    <a:pt x="30302" y="5124"/>
                    <a:pt x="30296" y="5115"/>
                    <a:pt x="30305" y="5115"/>
                  </a:cubicBezTo>
                  <a:cubicBezTo>
                    <a:pt x="30308" y="5115"/>
                    <a:pt x="30315" y="5117"/>
                    <a:pt x="30325" y="5120"/>
                  </a:cubicBezTo>
                  <a:cubicBezTo>
                    <a:pt x="30325" y="5120"/>
                    <a:pt x="30325" y="5120"/>
                    <a:pt x="30325" y="5108"/>
                  </a:cubicBezTo>
                  <a:cubicBezTo>
                    <a:pt x="30313" y="5096"/>
                    <a:pt x="30302" y="5096"/>
                    <a:pt x="30313" y="5096"/>
                  </a:cubicBezTo>
                  <a:lnTo>
                    <a:pt x="30325" y="5096"/>
                  </a:lnTo>
                  <a:lnTo>
                    <a:pt x="30337" y="5084"/>
                  </a:lnTo>
                  <a:cubicBezTo>
                    <a:pt x="30329" y="5076"/>
                    <a:pt x="30326" y="5067"/>
                    <a:pt x="30330" y="5067"/>
                  </a:cubicBezTo>
                  <a:lnTo>
                    <a:pt x="30330" y="5067"/>
                  </a:lnTo>
                  <a:cubicBezTo>
                    <a:pt x="30331" y="5067"/>
                    <a:pt x="30334" y="5069"/>
                    <a:pt x="30337" y="5072"/>
                  </a:cubicBezTo>
                  <a:cubicBezTo>
                    <a:pt x="30341" y="5076"/>
                    <a:pt x="30342" y="5077"/>
                    <a:pt x="30342" y="5077"/>
                  </a:cubicBezTo>
                  <a:cubicBezTo>
                    <a:pt x="30343" y="5077"/>
                    <a:pt x="30337" y="5069"/>
                    <a:pt x="30337" y="5061"/>
                  </a:cubicBezTo>
                  <a:lnTo>
                    <a:pt x="30302" y="5025"/>
                  </a:lnTo>
                  <a:lnTo>
                    <a:pt x="30302" y="5025"/>
                  </a:lnTo>
                  <a:cubicBezTo>
                    <a:pt x="30325" y="5041"/>
                    <a:pt x="30337" y="5046"/>
                    <a:pt x="30343" y="5046"/>
                  </a:cubicBezTo>
                  <a:cubicBezTo>
                    <a:pt x="30354" y="5046"/>
                    <a:pt x="30341" y="5025"/>
                    <a:pt x="30349" y="5025"/>
                  </a:cubicBezTo>
                  <a:lnTo>
                    <a:pt x="30373" y="5025"/>
                  </a:lnTo>
                  <a:lnTo>
                    <a:pt x="30349" y="5013"/>
                  </a:lnTo>
                  <a:cubicBezTo>
                    <a:pt x="30323" y="4995"/>
                    <a:pt x="30316" y="4984"/>
                    <a:pt x="30319" y="4984"/>
                  </a:cubicBezTo>
                  <a:lnTo>
                    <a:pt x="30319" y="4984"/>
                  </a:lnTo>
                  <a:cubicBezTo>
                    <a:pt x="30320" y="4984"/>
                    <a:pt x="30322" y="4986"/>
                    <a:pt x="30325" y="4989"/>
                  </a:cubicBezTo>
                  <a:cubicBezTo>
                    <a:pt x="30349" y="5001"/>
                    <a:pt x="30364" y="5007"/>
                    <a:pt x="30371" y="5007"/>
                  </a:cubicBezTo>
                  <a:cubicBezTo>
                    <a:pt x="30379" y="5007"/>
                    <a:pt x="30379" y="5001"/>
                    <a:pt x="30373" y="4989"/>
                  </a:cubicBezTo>
                  <a:cubicBezTo>
                    <a:pt x="30373" y="4965"/>
                    <a:pt x="30373" y="4977"/>
                    <a:pt x="30373" y="4965"/>
                  </a:cubicBezTo>
                  <a:cubicBezTo>
                    <a:pt x="30373" y="4965"/>
                    <a:pt x="30373" y="4960"/>
                    <a:pt x="30384" y="4960"/>
                  </a:cubicBezTo>
                  <a:cubicBezTo>
                    <a:pt x="30389" y="4960"/>
                    <a:pt x="30397" y="4961"/>
                    <a:pt x="30409" y="4965"/>
                  </a:cubicBezTo>
                  <a:cubicBezTo>
                    <a:pt x="30397" y="4953"/>
                    <a:pt x="30385" y="4941"/>
                    <a:pt x="30385" y="4941"/>
                  </a:cubicBezTo>
                  <a:cubicBezTo>
                    <a:pt x="30385" y="4930"/>
                    <a:pt x="30397" y="4918"/>
                    <a:pt x="30409" y="4918"/>
                  </a:cubicBezTo>
                  <a:lnTo>
                    <a:pt x="30444" y="4918"/>
                  </a:lnTo>
                  <a:lnTo>
                    <a:pt x="30456" y="4906"/>
                  </a:lnTo>
                  <a:cubicBezTo>
                    <a:pt x="30432" y="4894"/>
                    <a:pt x="30432" y="4894"/>
                    <a:pt x="30409" y="4870"/>
                  </a:cubicBezTo>
                  <a:cubicBezTo>
                    <a:pt x="30383" y="4850"/>
                    <a:pt x="30377" y="4843"/>
                    <a:pt x="30383" y="4843"/>
                  </a:cubicBezTo>
                  <a:cubicBezTo>
                    <a:pt x="30389" y="4843"/>
                    <a:pt x="30417" y="4856"/>
                    <a:pt x="30444" y="4870"/>
                  </a:cubicBezTo>
                  <a:lnTo>
                    <a:pt x="30468" y="4882"/>
                  </a:lnTo>
                  <a:cubicBezTo>
                    <a:pt x="30442" y="4864"/>
                    <a:pt x="30435" y="4853"/>
                    <a:pt x="30438" y="4853"/>
                  </a:cubicBezTo>
                  <a:lnTo>
                    <a:pt x="30438" y="4853"/>
                  </a:lnTo>
                  <a:cubicBezTo>
                    <a:pt x="30439" y="4853"/>
                    <a:pt x="30441" y="4855"/>
                    <a:pt x="30444" y="4858"/>
                  </a:cubicBezTo>
                  <a:cubicBezTo>
                    <a:pt x="30449" y="4858"/>
                    <a:pt x="30460" y="4860"/>
                    <a:pt x="30468" y="4860"/>
                  </a:cubicBezTo>
                  <a:cubicBezTo>
                    <a:pt x="30480" y="4860"/>
                    <a:pt x="30489" y="4856"/>
                    <a:pt x="30471" y="4837"/>
                  </a:cubicBezTo>
                  <a:lnTo>
                    <a:pt x="30471" y="4837"/>
                  </a:lnTo>
                  <a:cubicBezTo>
                    <a:pt x="30476" y="4839"/>
                    <a:pt x="30483" y="4842"/>
                    <a:pt x="30492" y="4846"/>
                  </a:cubicBezTo>
                  <a:cubicBezTo>
                    <a:pt x="30484" y="4838"/>
                    <a:pt x="30481" y="4829"/>
                    <a:pt x="30485" y="4829"/>
                  </a:cubicBezTo>
                  <a:lnTo>
                    <a:pt x="30485" y="4829"/>
                  </a:lnTo>
                  <a:cubicBezTo>
                    <a:pt x="30486" y="4829"/>
                    <a:pt x="30489" y="4831"/>
                    <a:pt x="30492" y="4834"/>
                  </a:cubicBezTo>
                  <a:lnTo>
                    <a:pt x="30504" y="4834"/>
                  </a:lnTo>
                  <a:cubicBezTo>
                    <a:pt x="30504" y="4834"/>
                    <a:pt x="30514" y="4840"/>
                    <a:pt x="30518" y="4840"/>
                  </a:cubicBezTo>
                  <a:cubicBezTo>
                    <a:pt x="30520" y="4840"/>
                    <a:pt x="30520" y="4838"/>
                    <a:pt x="30516" y="4834"/>
                  </a:cubicBezTo>
                  <a:cubicBezTo>
                    <a:pt x="30516" y="4826"/>
                    <a:pt x="30505" y="4807"/>
                    <a:pt x="30513" y="4807"/>
                  </a:cubicBezTo>
                  <a:cubicBezTo>
                    <a:pt x="30517" y="4807"/>
                    <a:pt x="30525" y="4811"/>
                    <a:pt x="30540" y="4822"/>
                  </a:cubicBezTo>
                  <a:cubicBezTo>
                    <a:pt x="30533" y="4808"/>
                    <a:pt x="30530" y="4803"/>
                    <a:pt x="30531" y="4803"/>
                  </a:cubicBezTo>
                  <a:lnTo>
                    <a:pt x="30531" y="4803"/>
                  </a:lnTo>
                  <a:cubicBezTo>
                    <a:pt x="30532" y="4803"/>
                    <a:pt x="30535" y="4806"/>
                    <a:pt x="30540" y="4810"/>
                  </a:cubicBezTo>
                  <a:cubicBezTo>
                    <a:pt x="30540" y="4810"/>
                    <a:pt x="30532" y="4803"/>
                    <a:pt x="30528" y="4799"/>
                  </a:cubicBezTo>
                  <a:lnTo>
                    <a:pt x="30528" y="4799"/>
                  </a:lnTo>
                  <a:lnTo>
                    <a:pt x="30552" y="4810"/>
                  </a:lnTo>
                  <a:cubicBezTo>
                    <a:pt x="30635" y="4715"/>
                    <a:pt x="30730" y="4596"/>
                    <a:pt x="30825" y="4489"/>
                  </a:cubicBezTo>
                  <a:lnTo>
                    <a:pt x="30813" y="4477"/>
                  </a:lnTo>
                  <a:lnTo>
                    <a:pt x="30837" y="4477"/>
                  </a:lnTo>
                  <a:lnTo>
                    <a:pt x="30849" y="4453"/>
                  </a:lnTo>
                  <a:lnTo>
                    <a:pt x="30837" y="4441"/>
                  </a:lnTo>
                  <a:cubicBezTo>
                    <a:pt x="30825" y="4429"/>
                    <a:pt x="30819" y="4424"/>
                    <a:pt x="30822" y="4424"/>
                  </a:cubicBezTo>
                  <a:lnTo>
                    <a:pt x="30822" y="4424"/>
                  </a:lnTo>
                  <a:cubicBezTo>
                    <a:pt x="30825" y="4424"/>
                    <a:pt x="30837" y="4429"/>
                    <a:pt x="30861" y="4441"/>
                  </a:cubicBezTo>
                  <a:lnTo>
                    <a:pt x="31004" y="4394"/>
                  </a:lnTo>
                  <a:cubicBezTo>
                    <a:pt x="31000" y="4389"/>
                    <a:pt x="30995" y="4385"/>
                    <a:pt x="30992" y="4382"/>
                  </a:cubicBezTo>
                  <a:lnTo>
                    <a:pt x="31004" y="4382"/>
                  </a:lnTo>
                  <a:cubicBezTo>
                    <a:pt x="30956" y="4346"/>
                    <a:pt x="30944" y="4334"/>
                    <a:pt x="30956" y="4334"/>
                  </a:cubicBezTo>
                  <a:cubicBezTo>
                    <a:pt x="30964" y="4334"/>
                    <a:pt x="30956" y="4329"/>
                    <a:pt x="30964" y="4329"/>
                  </a:cubicBezTo>
                  <a:cubicBezTo>
                    <a:pt x="30968" y="4329"/>
                    <a:pt x="30974" y="4330"/>
                    <a:pt x="30984" y="4332"/>
                  </a:cubicBezTo>
                  <a:lnTo>
                    <a:pt x="30984" y="4332"/>
                  </a:lnTo>
                  <a:cubicBezTo>
                    <a:pt x="30980" y="4330"/>
                    <a:pt x="30976" y="4327"/>
                    <a:pt x="30977" y="4327"/>
                  </a:cubicBezTo>
                  <a:lnTo>
                    <a:pt x="30977" y="4327"/>
                  </a:lnTo>
                  <a:cubicBezTo>
                    <a:pt x="30978" y="4327"/>
                    <a:pt x="30982" y="4329"/>
                    <a:pt x="30992" y="4334"/>
                  </a:cubicBezTo>
                  <a:cubicBezTo>
                    <a:pt x="30989" y="4334"/>
                    <a:pt x="30987" y="4333"/>
                    <a:pt x="30984" y="4332"/>
                  </a:cubicBezTo>
                  <a:lnTo>
                    <a:pt x="30984" y="4332"/>
                  </a:lnTo>
                  <a:cubicBezTo>
                    <a:pt x="30991" y="4336"/>
                    <a:pt x="31000" y="4341"/>
                    <a:pt x="31001" y="4341"/>
                  </a:cubicBezTo>
                  <a:cubicBezTo>
                    <a:pt x="31002" y="4341"/>
                    <a:pt x="31000" y="4339"/>
                    <a:pt x="30992" y="4334"/>
                  </a:cubicBezTo>
                  <a:lnTo>
                    <a:pt x="30992" y="4334"/>
                  </a:lnTo>
                  <a:cubicBezTo>
                    <a:pt x="31001" y="4340"/>
                    <a:pt x="31006" y="4343"/>
                    <a:pt x="31008" y="4343"/>
                  </a:cubicBezTo>
                  <a:cubicBezTo>
                    <a:pt x="31012" y="4343"/>
                    <a:pt x="31004" y="4332"/>
                    <a:pt x="31009" y="4332"/>
                  </a:cubicBezTo>
                  <a:cubicBezTo>
                    <a:pt x="31010" y="4332"/>
                    <a:pt x="31012" y="4332"/>
                    <a:pt x="31016" y="4334"/>
                  </a:cubicBezTo>
                  <a:lnTo>
                    <a:pt x="31040" y="4334"/>
                  </a:lnTo>
                  <a:cubicBezTo>
                    <a:pt x="31040" y="4322"/>
                    <a:pt x="30992" y="4299"/>
                    <a:pt x="30992" y="4299"/>
                  </a:cubicBezTo>
                  <a:cubicBezTo>
                    <a:pt x="30992" y="4296"/>
                    <a:pt x="30993" y="4295"/>
                    <a:pt x="30995" y="4295"/>
                  </a:cubicBezTo>
                  <a:cubicBezTo>
                    <a:pt x="31002" y="4295"/>
                    <a:pt x="31021" y="4310"/>
                    <a:pt x="31040" y="4310"/>
                  </a:cubicBezTo>
                  <a:cubicBezTo>
                    <a:pt x="31021" y="4296"/>
                    <a:pt x="31017" y="4292"/>
                    <a:pt x="31020" y="4292"/>
                  </a:cubicBezTo>
                  <a:lnTo>
                    <a:pt x="31020" y="4292"/>
                  </a:lnTo>
                  <a:cubicBezTo>
                    <a:pt x="31024" y="4292"/>
                    <a:pt x="31044" y="4303"/>
                    <a:pt x="31052" y="4310"/>
                  </a:cubicBezTo>
                  <a:lnTo>
                    <a:pt x="31040" y="4299"/>
                  </a:lnTo>
                  <a:cubicBezTo>
                    <a:pt x="30979" y="4268"/>
                    <a:pt x="30978" y="4230"/>
                    <a:pt x="31015" y="4218"/>
                  </a:cubicBezTo>
                  <a:lnTo>
                    <a:pt x="31015" y="4218"/>
                  </a:lnTo>
                  <a:cubicBezTo>
                    <a:pt x="31015" y="4223"/>
                    <a:pt x="31012" y="4231"/>
                    <a:pt x="31004" y="4239"/>
                  </a:cubicBezTo>
                  <a:cubicBezTo>
                    <a:pt x="31028" y="4251"/>
                    <a:pt x="31052" y="4275"/>
                    <a:pt x="31075" y="4287"/>
                  </a:cubicBezTo>
                  <a:lnTo>
                    <a:pt x="31099" y="4263"/>
                  </a:lnTo>
                  <a:cubicBezTo>
                    <a:pt x="31147" y="4215"/>
                    <a:pt x="31194" y="4156"/>
                    <a:pt x="31230" y="4108"/>
                  </a:cubicBezTo>
                  <a:cubicBezTo>
                    <a:pt x="31325" y="4001"/>
                    <a:pt x="31397" y="3882"/>
                    <a:pt x="31468" y="3763"/>
                  </a:cubicBezTo>
                  <a:cubicBezTo>
                    <a:pt x="31611" y="3525"/>
                    <a:pt x="31730" y="3275"/>
                    <a:pt x="31826" y="3013"/>
                  </a:cubicBezTo>
                  <a:cubicBezTo>
                    <a:pt x="31909" y="2751"/>
                    <a:pt x="31992" y="2489"/>
                    <a:pt x="32052" y="2215"/>
                  </a:cubicBezTo>
                  <a:lnTo>
                    <a:pt x="32004" y="2203"/>
                  </a:lnTo>
                  <a:cubicBezTo>
                    <a:pt x="32004" y="2191"/>
                    <a:pt x="32004" y="2191"/>
                    <a:pt x="31992" y="2179"/>
                  </a:cubicBezTo>
                  <a:cubicBezTo>
                    <a:pt x="31945" y="2108"/>
                    <a:pt x="31968" y="2013"/>
                    <a:pt x="32040" y="1965"/>
                  </a:cubicBezTo>
                  <a:cubicBezTo>
                    <a:pt x="32064" y="1941"/>
                    <a:pt x="32087" y="1905"/>
                    <a:pt x="32099" y="1858"/>
                  </a:cubicBezTo>
                  <a:cubicBezTo>
                    <a:pt x="32087" y="1810"/>
                    <a:pt x="32111" y="1751"/>
                    <a:pt x="32135" y="1715"/>
                  </a:cubicBezTo>
                  <a:cubicBezTo>
                    <a:pt x="32171" y="1608"/>
                    <a:pt x="32159" y="1501"/>
                    <a:pt x="32111" y="1405"/>
                  </a:cubicBezTo>
                  <a:cubicBezTo>
                    <a:pt x="32135" y="1251"/>
                    <a:pt x="32159" y="1120"/>
                    <a:pt x="32183" y="977"/>
                  </a:cubicBezTo>
                  <a:cubicBezTo>
                    <a:pt x="32183" y="929"/>
                    <a:pt x="32242" y="893"/>
                    <a:pt x="32278" y="870"/>
                  </a:cubicBezTo>
                  <a:cubicBezTo>
                    <a:pt x="32302" y="858"/>
                    <a:pt x="32326" y="834"/>
                    <a:pt x="32337" y="822"/>
                  </a:cubicBezTo>
                  <a:cubicBezTo>
                    <a:pt x="32337" y="810"/>
                    <a:pt x="32349" y="798"/>
                    <a:pt x="32349" y="786"/>
                  </a:cubicBezTo>
                  <a:cubicBezTo>
                    <a:pt x="32349" y="774"/>
                    <a:pt x="32349" y="762"/>
                    <a:pt x="32349" y="739"/>
                  </a:cubicBezTo>
                  <a:cubicBezTo>
                    <a:pt x="32064" y="667"/>
                    <a:pt x="31814" y="548"/>
                    <a:pt x="31575" y="500"/>
                  </a:cubicBezTo>
                  <a:cubicBezTo>
                    <a:pt x="31499" y="480"/>
                    <a:pt x="31427" y="467"/>
                    <a:pt x="31355" y="467"/>
                  </a:cubicBezTo>
                  <a:cubicBezTo>
                    <a:pt x="31302" y="467"/>
                    <a:pt x="31249" y="474"/>
                    <a:pt x="31194" y="489"/>
                  </a:cubicBezTo>
                  <a:cubicBezTo>
                    <a:pt x="31075" y="512"/>
                    <a:pt x="30968" y="572"/>
                    <a:pt x="30885" y="655"/>
                  </a:cubicBezTo>
                  <a:cubicBezTo>
                    <a:pt x="30849" y="691"/>
                    <a:pt x="30825" y="715"/>
                    <a:pt x="30790" y="750"/>
                  </a:cubicBezTo>
                  <a:lnTo>
                    <a:pt x="30694" y="870"/>
                  </a:lnTo>
                  <a:cubicBezTo>
                    <a:pt x="30599" y="977"/>
                    <a:pt x="30468" y="1048"/>
                    <a:pt x="30325" y="1060"/>
                  </a:cubicBezTo>
                  <a:cubicBezTo>
                    <a:pt x="30313" y="1061"/>
                    <a:pt x="30301" y="1062"/>
                    <a:pt x="30289" y="1062"/>
                  </a:cubicBezTo>
                  <a:cubicBezTo>
                    <a:pt x="30157" y="1062"/>
                    <a:pt x="30020" y="1003"/>
                    <a:pt x="29932" y="905"/>
                  </a:cubicBezTo>
                  <a:cubicBezTo>
                    <a:pt x="29849" y="810"/>
                    <a:pt x="29801" y="703"/>
                    <a:pt x="29801" y="572"/>
                  </a:cubicBezTo>
                  <a:cubicBezTo>
                    <a:pt x="29778" y="512"/>
                    <a:pt x="29730" y="453"/>
                    <a:pt x="29682" y="405"/>
                  </a:cubicBezTo>
                  <a:lnTo>
                    <a:pt x="29670" y="405"/>
                  </a:lnTo>
                  <a:cubicBezTo>
                    <a:pt x="29647" y="405"/>
                    <a:pt x="29635" y="393"/>
                    <a:pt x="29623" y="393"/>
                  </a:cubicBezTo>
                  <a:cubicBezTo>
                    <a:pt x="29456" y="381"/>
                    <a:pt x="29301" y="369"/>
                    <a:pt x="29147" y="346"/>
                  </a:cubicBezTo>
                  <a:lnTo>
                    <a:pt x="29016" y="346"/>
                  </a:lnTo>
                  <a:cubicBezTo>
                    <a:pt x="28992" y="334"/>
                    <a:pt x="28956" y="334"/>
                    <a:pt x="28920" y="322"/>
                  </a:cubicBezTo>
                  <a:cubicBezTo>
                    <a:pt x="28825" y="262"/>
                    <a:pt x="28789" y="131"/>
                    <a:pt x="28837" y="36"/>
                  </a:cubicBezTo>
                  <a:cubicBezTo>
                    <a:pt x="28849" y="24"/>
                    <a:pt x="28849" y="12"/>
                    <a:pt x="28861"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220;p33">
              <a:extLst>
                <a:ext uri="{FF2B5EF4-FFF2-40B4-BE49-F238E27FC236}">
                  <a16:creationId xmlns:a16="http://schemas.microsoft.com/office/drawing/2014/main" id="{80C10872-31F9-88E5-99CC-0003D32DD534}"/>
                </a:ext>
              </a:extLst>
            </p:cNvPr>
            <p:cNvSpPr/>
            <p:nvPr/>
          </p:nvSpPr>
          <p:spPr>
            <a:xfrm>
              <a:off x="3319750" y="1148200"/>
              <a:ext cx="735525" cy="1180025"/>
            </a:xfrm>
            <a:custGeom>
              <a:avLst/>
              <a:gdLst/>
              <a:ahLst/>
              <a:cxnLst/>
              <a:rect l="l" t="t" r="r" b="b"/>
              <a:pathLst>
                <a:path w="29421" h="47201" extrusionOk="0">
                  <a:moveTo>
                    <a:pt x="19729" y="95"/>
                  </a:moveTo>
                  <a:lnTo>
                    <a:pt x="19729" y="95"/>
                  </a:lnTo>
                  <a:cubicBezTo>
                    <a:pt x="19726" y="103"/>
                    <a:pt x="19723" y="110"/>
                    <a:pt x="19721" y="116"/>
                  </a:cubicBezTo>
                  <a:lnTo>
                    <a:pt x="19721" y="116"/>
                  </a:lnTo>
                  <a:cubicBezTo>
                    <a:pt x="19729" y="107"/>
                    <a:pt x="19729" y="106"/>
                    <a:pt x="19729" y="95"/>
                  </a:cubicBezTo>
                  <a:close/>
                  <a:moveTo>
                    <a:pt x="4334" y="31647"/>
                  </a:moveTo>
                  <a:cubicBezTo>
                    <a:pt x="4348" y="31654"/>
                    <a:pt x="4358" y="31661"/>
                    <a:pt x="4357" y="31661"/>
                  </a:cubicBezTo>
                  <a:cubicBezTo>
                    <a:pt x="4356" y="31661"/>
                    <a:pt x="4349" y="31657"/>
                    <a:pt x="4334" y="31647"/>
                  </a:cubicBezTo>
                  <a:close/>
                  <a:moveTo>
                    <a:pt x="4272" y="31684"/>
                  </a:moveTo>
                  <a:lnTo>
                    <a:pt x="4272" y="31684"/>
                  </a:lnTo>
                  <a:cubicBezTo>
                    <a:pt x="4271" y="31687"/>
                    <a:pt x="4278" y="31695"/>
                    <a:pt x="4279" y="31695"/>
                  </a:cubicBezTo>
                  <a:cubicBezTo>
                    <a:pt x="4280" y="31695"/>
                    <a:pt x="4278" y="31692"/>
                    <a:pt x="4272" y="31684"/>
                  </a:cubicBezTo>
                  <a:close/>
                  <a:moveTo>
                    <a:pt x="4227" y="31694"/>
                  </a:moveTo>
                  <a:lnTo>
                    <a:pt x="4227" y="31706"/>
                  </a:lnTo>
                  <a:lnTo>
                    <a:pt x="4234" y="31727"/>
                  </a:lnTo>
                  <a:lnTo>
                    <a:pt x="4234" y="31727"/>
                  </a:lnTo>
                  <a:cubicBezTo>
                    <a:pt x="4232" y="31720"/>
                    <a:pt x="4230" y="31709"/>
                    <a:pt x="4227" y="31694"/>
                  </a:cubicBezTo>
                  <a:close/>
                  <a:moveTo>
                    <a:pt x="4234" y="31727"/>
                  </a:moveTo>
                  <a:cubicBezTo>
                    <a:pt x="4236" y="31736"/>
                    <a:pt x="4237" y="31740"/>
                    <a:pt x="4238" y="31742"/>
                  </a:cubicBezTo>
                  <a:lnTo>
                    <a:pt x="4239" y="31742"/>
                  </a:lnTo>
                  <a:lnTo>
                    <a:pt x="4234" y="31727"/>
                  </a:lnTo>
                  <a:close/>
                  <a:moveTo>
                    <a:pt x="19515" y="0"/>
                  </a:moveTo>
                  <a:cubicBezTo>
                    <a:pt x="19324" y="0"/>
                    <a:pt x="19134" y="48"/>
                    <a:pt x="18967" y="143"/>
                  </a:cubicBezTo>
                  <a:cubicBezTo>
                    <a:pt x="18788" y="238"/>
                    <a:pt x="18598" y="357"/>
                    <a:pt x="18407" y="464"/>
                  </a:cubicBezTo>
                  <a:cubicBezTo>
                    <a:pt x="18205" y="572"/>
                    <a:pt x="18015" y="679"/>
                    <a:pt x="17812" y="762"/>
                  </a:cubicBezTo>
                  <a:cubicBezTo>
                    <a:pt x="17622" y="845"/>
                    <a:pt x="17419" y="917"/>
                    <a:pt x="17241" y="964"/>
                  </a:cubicBezTo>
                  <a:cubicBezTo>
                    <a:pt x="17193" y="988"/>
                    <a:pt x="17157" y="1000"/>
                    <a:pt x="17122" y="1012"/>
                  </a:cubicBezTo>
                  <a:lnTo>
                    <a:pt x="17098" y="1012"/>
                  </a:lnTo>
                  <a:cubicBezTo>
                    <a:pt x="16831" y="1051"/>
                    <a:pt x="16557" y="1075"/>
                    <a:pt x="16281" y="1075"/>
                  </a:cubicBezTo>
                  <a:cubicBezTo>
                    <a:pt x="16224" y="1075"/>
                    <a:pt x="16167" y="1074"/>
                    <a:pt x="16110" y="1072"/>
                  </a:cubicBezTo>
                  <a:cubicBezTo>
                    <a:pt x="15979" y="1072"/>
                    <a:pt x="15860" y="1107"/>
                    <a:pt x="15752" y="1179"/>
                  </a:cubicBezTo>
                  <a:cubicBezTo>
                    <a:pt x="15633" y="1250"/>
                    <a:pt x="15514" y="1322"/>
                    <a:pt x="15419" y="1417"/>
                  </a:cubicBezTo>
                  <a:cubicBezTo>
                    <a:pt x="15062" y="1762"/>
                    <a:pt x="14728" y="2167"/>
                    <a:pt x="14312" y="2536"/>
                  </a:cubicBezTo>
                  <a:cubicBezTo>
                    <a:pt x="14264" y="2584"/>
                    <a:pt x="14205" y="2631"/>
                    <a:pt x="14145" y="2679"/>
                  </a:cubicBezTo>
                  <a:cubicBezTo>
                    <a:pt x="14086" y="2727"/>
                    <a:pt x="14002" y="2786"/>
                    <a:pt x="13990" y="2810"/>
                  </a:cubicBezTo>
                  <a:cubicBezTo>
                    <a:pt x="13931" y="2869"/>
                    <a:pt x="13883" y="2953"/>
                    <a:pt x="13871" y="3048"/>
                  </a:cubicBezTo>
                  <a:cubicBezTo>
                    <a:pt x="13847" y="3167"/>
                    <a:pt x="13847" y="3286"/>
                    <a:pt x="13871" y="3405"/>
                  </a:cubicBezTo>
                  <a:cubicBezTo>
                    <a:pt x="13883" y="3536"/>
                    <a:pt x="13919" y="3679"/>
                    <a:pt x="13931" y="3834"/>
                  </a:cubicBezTo>
                  <a:cubicBezTo>
                    <a:pt x="14002" y="4155"/>
                    <a:pt x="13990" y="4489"/>
                    <a:pt x="13931" y="4822"/>
                  </a:cubicBezTo>
                  <a:cubicBezTo>
                    <a:pt x="13883" y="4989"/>
                    <a:pt x="13800" y="5155"/>
                    <a:pt x="13693" y="5310"/>
                  </a:cubicBezTo>
                  <a:cubicBezTo>
                    <a:pt x="13585" y="5453"/>
                    <a:pt x="13466" y="5572"/>
                    <a:pt x="13312" y="5679"/>
                  </a:cubicBezTo>
                  <a:cubicBezTo>
                    <a:pt x="13276" y="5715"/>
                    <a:pt x="13216" y="5727"/>
                    <a:pt x="13169" y="5727"/>
                  </a:cubicBezTo>
                  <a:lnTo>
                    <a:pt x="13157" y="5727"/>
                  </a:lnTo>
                  <a:cubicBezTo>
                    <a:pt x="13085" y="5727"/>
                    <a:pt x="13014" y="5739"/>
                    <a:pt x="12943" y="5751"/>
                  </a:cubicBezTo>
                  <a:cubicBezTo>
                    <a:pt x="12752" y="5786"/>
                    <a:pt x="12573" y="5894"/>
                    <a:pt x="12466" y="6060"/>
                  </a:cubicBezTo>
                  <a:cubicBezTo>
                    <a:pt x="12395" y="6156"/>
                    <a:pt x="12347" y="6251"/>
                    <a:pt x="12311" y="6358"/>
                  </a:cubicBezTo>
                  <a:cubicBezTo>
                    <a:pt x="12288" y="6417"/>
                    <a:pt x="12276" y="6465"/>
                    <a:pt x="12252" y="6525"/>
                  </a:cubicBezTo>
                  <a:cubicBezTo>
                    <a:pt x="12240" y="6584"/>
                    <a:pt x="12216" y="6667"/>
                    <a:pt x="12192" y="6727"/>
                  </a:cubicBezTo>
                  <a:cubicBezTo>
                    <a:pt x="12145" y="6882"/>
                    <a:pt x="12085" y="7025"/>
                    <a:pt x="12002" y="7168"/>
                  </a:cubicBezTo>
                  <a:cubicBezTo>
                    <a:pt x="11942" y="7239"/>
                    <a:pt x="11883" y="7310"/>
                    <a:pt x="11811" y="7370"/>
                  </a:cubicBezTo>
                  <a:cubicBezTo>
                    <a:pt x="11764" y="7406"/>
                    <a:pt x="11728" y="7441"/>
                    <a:pt x="11680" y="7465"/>
                  </a:cubicBezTo>
                  <a:cubicBezTo>
                    <a:pt x="11633" y="7489"/>
                    <a:pt x="11585" y="7501"/>
                    <a:pt x="11526" y="7525"/>
                  </a:cubicBezTo>
                  <a:cubicBezTo>
                    <a:pt x="11436" y="7549"/>
                    <a:pt x="11347" y="7560"/>
                    <a:pt x="11258" y="7560"/>
                  </a:cubicBezTo>
                  <a:cubicBezTo>
                    <a:pt x="11168" y="7560"/>
                    <a:pt x="11079" y="7549"/>
                    <a:pt x="10990" y="7525"/>
                  </a:cubicBezTo>
                  <a:cubicBezTo>
                    <a:pt x="10847" y="7489"/>
                    <a:pt x="10704" y="7429"/>
                    <a:pt x="10561" y="7370"/>
                  </a:cubicBezTo>
                  <a:cubicBezTo>
                    <a:pt x="10430" y="7310"/>
                    <a:pt x="10323" y="7251"/>
                    <a:pt x="10204" y="7203"/>
                  </a:cubicBezTo>
                  <a:cubicBezTo>
                    <a:pt x="10085" y="7156"/>
                    <a:pt x="9966" y="7108"/>
                    <a:pt x="9847" y="7072"/>
                  </a:cubicBezTo>
                  <a:cubicBezTo>
                    <a:pt x="9609" y="6989"/>
                    <a:pt x="9371" y="6929"/>
                    <a:pt x="9121" y="6894"/>
                  </a:cubicBezTo>
                  <a:cubicBezTo>
                    <a:pt x="8922" y="6861"/>
                    <a:pt x="8723" y="6844"/>
                    <a:pt x="8525" y="6844"/>
                  </a:cubicBezTo>
                  <a:cubicBezTo>
                    <a:pt x="8225" y="6844"/>
                    <a:pt x="7926" y="6882"/>
                    <a:pt x="7632" y="6953"/>
                  </a:cubicBezTo>
                  <a:cubicBezTo>
                    <a:pt x="7205" y="7056"/>
                    <a:pt x="6773" y="7109"/>
                    <a:pt x="6339" y="7109"/>
                  </a:cubicBezTo>
                  <a:cubicBezTo>
                    <a:pt x="6072" y="7109"/>
                    <a:pt x="5804" y="7089"/>
                    <a:pt x="5537" y="7048"/>
                  </a:cubicBezTo>
                  <a:cubicBezTo>
                    <a:pt x="5239" y="7001"/>
                    <a:pt x="4930" y="6929"/>
                    <a:pt x="4644" y="6834"/>
                  </a:cubicBezTo>
                  <a:cubicBezTo>
                    <a:pt x="4203" y="6679"/>
                    <a:pt x="3799" y="6441"/>
                    <a:pt x="3429" y="6156"/>
                  </a:cubicBezTo>
                  <a:cubicBezTo>
                    <a:pt x="3275" y="6025"/>
                    <a:pt x="3120" y="5882"/>
                    <a:pt x="2977" y="5751"/>
                  </a:cubicBezTo>
                  <a:lnTo>
                    <a:pt x="2560" y="5334"/>
                  </a:lnTo>
                  <a:cubicBezTo>
                    <a:pt x="2465" y="5239"/>
                    <a:pt x="2382" y="5120"/>
                    <a:pt x="2286" y="5024"/>
                  </a:cubicBezTo>
                  <a:cubicBezTo>
                    <a:pt x="2239" y="4977"/>
                    <a:pt x="2191" y="4917"/>
                    <a:pt x="2144" y="4870"/>
                  </a:cubicBezTo>
                  <a:cubicBezTo>
                    <a:pt x="2096" y="4834"/>
                    <a:pt x="2048" y="4786"/>
                    <a:pt x="1989" y="4762"/>
                  </a:cubicBezTo>
                  <a:cubicBezTo>
                    <a:pt x="1815" y="4675"/>
                    <a:pt x="1682" y="4630"/>
                    <a:pt x="1542" y="4630"/>
                  </a:cubicBezTo>
                  <a:cubicBezTo>
                    <a:pt x="1433" y="4630"/>
                    <a:pt x="1320" y="4658"/>
                    <a:pt x="1179" y="4715"/>
                  </a:cubicBezTo>
                  <a:cubicBezTo>
                    <a:pt x="953" y="4822"/>
                    <a:pt x="739" y="4953"/>
                    <a:pt x="536" y="5096"/>
                  </a:cubicBezTo>
                  <a:lnTo>
                    <a:pt x="381" y="5203"/>
                  </a:lnTo>
                  <a:cubicBezTo>
                    <a:pt x="334" y="5239"/>
                    <a:pt x="262" y="5286"/>
                    <a:pt x="191" y="5334"/>
                  </a:cubicBezTo>
                  <a:cubicBezTo>
                    <a:pt x="131" y="5358"/>
                    <a:pt x="72" y="5394"/>
                    <a:pt x="0" y="5417"/>
                  </a:cubicBezTo>
                  <a:lnTo>
                    <a:pt x="72" y="5465"/>
                  </a:lnTo>
                  <a:cubicBezTo>
                    <a:pt x="143" y="5524"/>
                    <a:pt x="227" y="5584"/>
                    <a:pt x="310" y="5632"/>
                  </a:cubicBezTo>
                  <a:cubicBezTo>
                    <a:pt x="1120" y="6120"/>
                    <a:pt x="1751" y="6822"/>
                    <a:pt x="2501" y="7263"/>
                  </a:cubicBezTo>
                  <a:cubicBezTo>
                    <a:pt x="2691" y="7382"/>
                    <a:pt x="2906" y="7489"/>
                    <a:pt x="3096" y="7596"/>
                  </a:cubicBezTo>
                  <a:cubicBezTo>
                    <a:pt x="3167" y="7632"/>
                    <a:pt x="3239" y="7668"/>
                    <a:pt x="3322" y="7703"/>
                  </a:cubicBezTo>
                  <a:cubicBezTo>
                    <a:pt x="3406" y="7739"/>
                    <a:pt x="3489" y="7763"/>
                    <a:pt x="3572" y="7799"/>
                  </a:cubicBezTo>
                  <a:lnTo>
                    <a:pt x="3620" y="7810"/>
                  </a:lnTo>
                  <a:cubicBezTo>
                    <a:pt x="4180" y="8156"/>
                    <a:pt x="4846" y="8334"/>
                    <a:pt x="5477" y="8656"/>
                  </a:cubicBezTo>
                  <a:cubicBezTo>
                    <a:pt x="5656" y="8739"/>
                    <a:pt x="5834" y="8834"/>
                    <a:pt x="5989" y="8953"/>
                  </a:cubicBezTo>
                  <a:cubicBezTo>
                    <a:pt x="6263" y="9168"/>
                    <a:pt x="6513" y="9418"/>
                    <a:pt x="6739" y="9680"/>
                  </a:cubicBezTo>
                  <a:lnTo>
                    <a:pt x="6739" y="9692"/>
                  </a:lnTo>
                  <a:lnTo>
                    <a:pt x="6751" y="9704"/>
                  </a:lnTo>
                  <a:cubicBezTo>
                    <a:pt x="6751" y="9704"/>
                    <a:pt x="6751" y="9704"/>
                    <a:pt x="6751" y="9715"/>
                  </a:cubicBezTo>
                  <a:cubicBezTo>
                    <a:pt x="6835" y="9870"/>
                    <a:pt x="6894" y="10037"/>
                    <a:pt x="6906" y="10204"/>
                  </a:cubicBezTo>
                  <a:cubicBezTo>
                    <a:pt x="6942" y="10394"/>
                    <a:pt x="6942" y="10573"/>
                    <a:pt x="6930" y="10763"/>
                  </a:cubicBezTo>
                  <a:lnTo>
                    <a:pt x="6930" y="11085"/>
                  </a:lnTo>
                  <a:cubicBezTo>
                    <a:pt x="6954" y="11454"/>
                    <a:pt x="6977" y="11847"/>
                    <a:pt x="7001" y="12228"/>
                  </a:cubicBezTo>
                  <a:cubicBezTo>
                    <a:pt x="7025" y="12561"/>
                    <a:pt x="7073" y="12906"/>
                    <a:pt x="7156" y="13240"/>
                  </a:cubicBezTo>
                  <a:cubicBezTo>
                    <a:pt x="7180" y="13395"/>
                    <a:pt x="7239" y="13561"/>
                    <a:pt x="7299" y="13716"/>
                  </a:cubicBezTo>
                  <a:cubicBezTo>
                    <a:pt x="7347" y="13823"/>
                    <a:pt x="7382" y="13930"/>
                    <a:pt x="7418" y="14037"/>
                  </a:cubicBezTo>
                  <a:cubicBezTo>
                    <a:pt x="7454" y="14157"/>
                    <a:pt x="7501" y="14264"/>
                    <a:pt x="7537" y="14383"/>
                  </a:cubicBezTo>
                  <a:cubicBezTo>
                    <a:pt x="7680" y="14788"/>
                    <a:pt x="7835" y="15180"/>
                    <a:pt x="7966" y="15573"/>
                  </a:cubicBezTo>
                  <a:cubicBezTo>
                    <a:pt x="8013" y="15657"/>
                    <a:pt x="8061" y="15728"/>
                    <a:pt x="8120" y="15811"/>
                  </a:cubicBezTo>
                  <a:lnTo>
                    <a:pt x="8192" y="15931"/>
                  </a:lnTo>
                  <a:cubicBezTo>
                    <a:pt x="8216" y="15978"/>
                    <a:pt x="8240" y="16014"/>
                    <a:pt x="8263" y="16062"/>
                  </a:cubicBezTo>
                  <a:cubicBezTo>
                    <a:pt x="8371" y="16252"/>
                    <a:pt x="8442" y="16466"/>
                    <a:pt x="8466" y="16681"/>
                  </a:cubicBezTo>
                  <a:cubicBezTo>
                    <a:pt x="8478" y="16847"/>
                    <a:pt x="8466" y="17026"/>
                    <a:pt x="8418" y="17193"/>
                  </a:cubicBezTo>
                  <a:cubicBezTo>
                    <a:pt x="8371" y="17347"/>
                    <a:pt x="8299" y="17490"/>
                    <a:pt x="8192" y="17621"/>
                  </a:cubicBezTo>
                  <a:lnTo>
                    <a:pt x="8132" y="17705"/>
                  </a:lnTo>
                  <a:cubicBezTo>
                    <a:pt x="8109" y="17728"/>
                    <a:pt x="8097" y="17752"/>
                    <a:pt x="8073" y="17788"/>
                  </a:cubicBezTo>
                  <a:cubicBezTo>
                    <a:pt x="8037" y="17836"/>
                    <a:pt x="8013" y="17907"/>
                    <a:pt x="7990" y="17967"/>
                  </a:cubicBezTo>
                  <a:cubicBezTo>
                    <a:pt x="7966" y="18074"/>
                    <a:pt x="7918" y="18169"/>
                    <a:pt x="7882" y="18264"/>
                  </a:cubicBezTo>
                  <a:cubicBezTo>
                    <a:pt x="7870" y="18336"/>
                    <a:pt x="7870" y="18419"/>
                    <a:pt x="7870" y="18490"/>
                  </a:cubicBezTo>
                  <a:cubicBezTo>
                    <a:pt x="7882" y="18800"/>
                    <a:pt x="8037" y="19098"/>
                    <a:pt x="8228" y="19407"/>
                  </a:cubicBezTo>
                  <a:cubicBezTo>
                    <a:pt x="8251" y="19467"/>
                    <a:pt x="8275" y="19514"/>
                    <a:pt x="8299" y="19562"/>
                  </a:cubicBezTo>
                  <a:cubicBezTo>
                    <a:pt x="8347" y="19633"/>
                    <a:pt x="8394" y="19705"/>
                    <a:pt x="8418" y="19776"/>
                  </a:cubicBezTo>
                  <a:cubicBezTo>
                    <a:pt x="8454" y="19848"/>
                    <a:pt x="8478" y="19919"/>
                    <a:pt x="8490" y="20002"/>
                  </a:cubicBezTo>
                  <a:cubicBezTo>
                    <a:pt x="8549" y="20145"/>
                    <a:pt x="8597" y="20288"/>
                    <a:pt x="8656" y="20419"/>
                  </a:cubicBezTo>
                  <a:cubicBezTo>
                    <a:pt x="8680" y="20479"/>
                    <a:pt x="8716" y="20538"/>
                    <a:pt x="8740" y="20610"/>
                  </a:cubicBezTo>
                  <a:cubicBezTo>
                    <a:pt x="8859" y="20753"/>
                    <a:pt x="9002" y="20872"/>
                    <a:pt x="9180" y="20943"/>
                  </a:cubicBezTo>
                  <a:cubicBezTo>
                    <a:pt x="9335" y="21003"/>
                    <a:pt x="9502" y="21110"/>
                    <a:pt x="9680" y="21169"/>
                  </a:cubicBezTo>
                  <a:cubicBezTo>
                    <a:pt x="9895" y="21265"/>
                    <a:pt x="10133" y="21336"/>
                    <a:pt x="10359" y="21419"/>
                  </a:cubicBezTo>
                  <a:cubicBezTo>
                    <a:pt x="10597" y="21491"/>
                    <a:pt x="10835" y="21598"/>
                    <a:pt x="11049" y="21729"/>
                  </a:cubicBezTo>
                  <a:cubicBezTo>
                    <a:pt x="11276" y="21860"/>
                    <a:pt x="11478" y="22027"/>
                    <a:pt x="11645" y="22229"/>
                  </a:cubicBezTo>
                  <a:cubicBezTo>
                    <a:pt x="11811" y="22431"/>
                    <a:pt x="11942" y="22669"/>
                    <a:pt x="12026" y="22919"/>
                  </a:cubicBezTo>
                  <a:cubicBezTo>
                    <a:pt x="12240" y="23515"/>
                    <a:pt x="12228" y="24110"/>
                    <a:pt x="12204" y="24705"/>
                  </a:cubicBezTo>
                  <a:cubicBezTo>
                    <a:pt x="12192" y="24884"/>
                    <a:pt x="12133" y="25075"/>
                    <a:pt x="12038" y="25229"/>
                  </a:cubicBezTo>
                  <a:cubicBezTo>
                    <a:pt x="11990" y="25325"/>
                    <a:pt x="11907" y="25396"/>
                    <a:pt x="11811" y="25444"/>
                  </a:cubicBezTo>
                  <a:cubicBezTo>
                    <a:pt x="11728" y="25479"/>
                    <a:pt x="11633" y="25503"/>
                    <a:pt x="11526" y="25515"/>
                  </a:cubicBezTo>
                  <a:cubicBezTo>
                    <a:pt x="11471" y="25523"/>
                    <a:pt x="11416" y="25527"/>
                    <a:pt x="11362" y="25527"/>
                  </a:cubicBezTo>
                  <a:cubicBezTo>
                    <a:pt x="11263" y="25527"/>
                    <a:pt x="11165" y="25514"/>
                    <a:pt x="11073" y="25491"/>
                  </a:cubicBezTo>
                  <a:cubicBezTo>
                    <a:pt x="11006" y="25466"/>
                    <a:pt x="10939" y="25453"/>
                    <a:pt x="10873" y="25453"/>
                  </a:cubicBezTo>
                  <a:cubicBezTo>
                    <a:pt x="10787" y="25453"/>
                    <a:pt x="10702" y="25474"/>
                    <a:pt x="10621" y="25515"/>
                  </a:cubicBezTo>
                  <a:cubicBezTo>
                    <a:pt x="10478" y="25610"/>
                    <a:pt x="10371" y="25741"/>
                    <a:pt x="10299" y="25896"/>
                  </a:cubicBezTo>
                  <a:cubicBezTo>
                    <a:pt x="10216" y="26051"/>
                    <a:pt x="10156" y="26218"/>
                    <a:pt x="10073" y="26384"/>
                  </a:cubicBezTo>
                  <a:lnTo>
                    <a:pt x="9859" y="26884"/>
                  </a:lnTo>
                  <a:lnTo>
                    <a:pt x="9490" y="27718"/>
                  </a:lnTo>
                  <a:cubicBezTo>
                    <a:pt x="9383" y="28003"/>
                    <a:pt x="9216" y="28277"/>
                    <a:pt x="9025" y="28515"/>
                  </a:cubicBezTo>
                  <a:cubicBezTo>
                    <a:pt x="8918" y="28634"/>
                    <a:pt x="8799" y="28742"/>
                    <a:pt x="8680" y="28837"/>
                  </a:cubicBezTo>
                  <a:cubicBezTo>
                    <a:pt x="8609" y="28885"/>
                    <a:pt x="8537" y="28932"/>
                    <a:pt x="8466" y="28968"/>
                  </a:cubicBezTo>
                  <a:lnTo>
                    <a:pt x="8263" y="29063"/>
                  </a:lnTo>
                  <a:cubicBezTo>
                    <a:pt x="8001" y="29194"/>
                    <a:pt x="7739" y="29337"/>
                    <a:pt x="7478" y="29504"/>
                  </a:cubicBezTo>
                  <a:cubicBezTo>
                    <a:pt x="7275" y="29623"/>
                    <a:pt x="7073" y="29742"/>
                    <a:pt x="6858" y="29849"/>
                  </a:cubicBezTo>
                  <a:cubicBezTo>
                    <a:pt x="6727" y="29908"/>
                    <a:pt x="6620" y="29980"/>
                    <a:pt x="6525" y="30087"/>
                  </a:cubicBezTo>
                  <a:cubicBezTo>
                    <a:pt x="6394" y="30230"/>
                    <a:pt x="6251" y="30337"/>
                    <a:pt x="6085" y="30432"/>
                  </a:cubicBezTo>
                  <a:cubicBezTo>
                    <a:pt x="5870" y="30528"/>
                    <a:pt x="5680" y="30659"/>
                    <a:pt x="5501" y="30813"/>
                  </a:cubicBezTo>
                  <a:cubicBezTo>
                    <a:pt x="5358" y="30932"/>
                    <a:pt x="5203" y="31051"/>
                    <a:pt x="5037" y="31147"/>
                  </a:cubicBezTo>
                  <a:cubicBezTo>
                    <a:pt x="4811" y="31301"/>
                    <a:pt x="4561" y="31421"/>
                    <a:pt x="4322" y="31552"/>
                  </a:cubicBezTo>
                  <a:lnTo>
                    <a:pt x="4310" y="31552"/>
                  </a:lnTo>
                  <a:lnTo>
                    <a:pt x="4275" y="31563"/>
                  </a:lnTo>
                  <a:lnTo>
                    <a:pt x="4275" y="31563"/>
                  </a:lnTo>
                  <a:lnTo>
                    <a:pt x="4275" y="31563"/>
                  </a:lnTo>
                  <a:cubicBezTo>
                    <a:pt x="4293" y="31569"/>
                    <a:pt x="4299" y="31572"/>
                    <a:pt x="4297" y="31572"/>
                  </a:cubicBezTo>
                  <a:cubicBezTo>
                    <a:pt x="4296" y="31572"/>
                    <a:pt x="4287" y="31569"/>
                    <a:pt x="4275" y="31563"/>
                  </a:cubicBezTo>
                  <a:lnTo>
                    <a:pt x="4275" y="31563"/>
                  </a:lnTo>
                  <a:lnTo>
                    <a:pt x="4299" y="31575"/>
                  </a:lnTo>
                  <a:cubicBezTo>
                    <a:pt x="4322" y="31599"/>
                    <a:pt x="4334" y="31599"/>
                    <a:pt x="4310" y="31599"/>
                  </a:cubicBezTo>
                  <a:lnTo>
                    <a:pt x="4322" y="31599"/>
                  </a:lnTo>
                  <a:lnTo>
                    <a:pt x="4382" y="31635"/>
                  </a:lnTo>
                  <a:lnTo>
                    <a:pt x="4310" y="31599"/>
                  </a:lnTo>
                  <a:lnTo>
                    <a:pt x="4275" y="31575"/>
                  </a:lnTo>
                  <a:lnTo>
                    <a:pt x="4251" y="31563"/>
                  </a:lnTo>
                  <a:lnTo>
                    <a:pt x="4267" y="31579"/>
                  </a:lnTo>
                  <a:lnTo>
                    <a:pt x="4267" y="31579"/>
                  </a:lnTo>
                  <a:cubicBezTo>
                    <a:pt x="4261" y="31577"/>
                    <a:pt x="4255" y="31575"/>
                    <a:pt x="4251" y="31575"/>
                  </a:cubicBezTo>
                  <a:lnTo>
                    <a:pt x="4263" y="31587"/>
                  </a:lnTo>
                  <a:lnTo>
                    <a:pt x="4275" y="31587"/>
                  </a:lnTo>
                  <a:lnTo>
                    <a:pt x="4267" y="31579"/>
                  </a:lnTo>
                  <a:lnTo>
                    <a:pt x="4267" y="31579"/>
                  </a:lnTo>
                  <a:cubicBezTo>
                    <a:pt x="4278" y="31584"/>
                    <a:pt x="4291" y="31591"/>
                    <a:pt x="4299" y="31599"/>
                  </a:cubicBezTo>
                  <a:cubicBezTo>
                    <a:pt x="4299" y="31599"/>
                    <a:pt x="4310" y="31611"/>
                    <a:pt x="4358" y="31647"/>
                  </a:cubicBezTo>
                  <a:lnTo>
                    <a:pt x="4322" y="31647"/>
                  </a:lnTo>
                  <a:cubicBezTo>
                    <a:pt x="4362" y="31673"/>
                    <a:pt x="4372" y="31681"/>
                    <a:pt x="4370" y="31681"/>
                  </a:cubicBezTo>
                  <a:cubicBezTo>
                    <a:pt x="4367" y="31681"/>
                    <a:pt x="4357" y="31676"/>
                    <a:pt x="4346" y="31671"/>
                  </a:cubicBezTo>
                  <a:cubicBezTo>
                    <a:pt x="4341" y="31668"/>
                    <a:pt x="4340" y="31667"/>
                    <a:pt x="4339" y="31667"/>
                  </a:cubicBezTo>
                  <a:lnTo>
                    <a:pt x="4339" y="31667"/>
                  </a:lnTo>
                  <a:cubicBezTo>
                    <a:pt x="4339" y="31667"/>
                    <a:pt x="4365" y="31682"/>
                    <a:pt x="4346" y="31682"/>
                  </a:cubicBezTo>
                  <a:lnTo>
                    <a:pt x="4287" y="31635"/>
                  </a:lnTo>
                  <a:lnTo>
                    <a:pt x="4275" y="31635"/>
                  </a:lnTo>
                  <a:cubicBezTo>
                    <a:pt x="4287" y="31647"/>
                    <a:pt x="4299" y="31659"/>
                    <a:pt x="4310" y="31671"/>
                  </a:cubicBezTo>
                  <a:cubicBezTo>
                    <a:pt x="4323" y="31683"/>
                    <a:pt x="4328" y="31688"/>
                    <a:pt x="4328" y="31688"/>
                  </a:cubicBezTo>
                  <a:cubicBezTo>
                    <a:pt x="4327" y="31688"/>
                    <a:pt x="4306" y="31670"/>
                    <a:pt x="4275" y="31647"/>
                  </a:cubicBezTo>
                  <a:lnTo>
                    <a:pt x="4263" y="31635"/>
                  </a:lnTo>
                  <a:lnTo>
                    <a:pt x="4263" y="31635"/>
                  </a:lnTo>
                  <a:cubicBezTo>
                    <a:pt x="4275" y="31647"/>
                    <a:pt x="4275" y="31650"/>
                    <a:pt x="4272" y="31650"/>
                  </a:cubicBezTo>
                  <a:cubicBezTo>
                    <a:pt x="4269" y="31650"/>
                    <a:pt x="4263" y="31647"/>
                    <a:pt x="4263" y="31647"/>
                  </a:cubicBezTo>
                  <a:lnTo>
                    <a:pt x="4251" y="31647"/>
                  </a:lnTo>
                  <a:cubicBezTo>
                    <a:pt x="4251" y="31647"/>
                    <a:pt x="4263" y="31659"/>
                    <a:pt x="4263" y="31671"/>
                  </a:cubicBezTo>
                  <a:cubicBezTo>
                    <a:pt x="4267" y="31676"/>
                    <a:pt x="4270" y="31680"/>
                    <a:pt x="4272" y="31684"/>
                  </a:cubicBezTo>
                  <a:lnTo>
                    <a:pt x="4272" y="31684"/>
                  </a:lnTo>
                  <a:cubicBezTo>
                    <a:pt x="4273" y="31683"/>
                    <a:pt x="4273" y="31682"/>
                    <a:pt x="4275" y="31682"/>
                  </a:cubicBezTo>
                  <a:lnTo>
                    <a:pt x="4275" y="31682"/>
                  </a:lnTo>
                  <a:cubicBezTo>
                    <a:pt x="4287" y="31694"/>
                    <a:pt x="4299" y="31706"/>
                    <a:pt x="4310" y="31730"/>
                  </a:cubicBezTo>
                  <a:cubicBezTo>
                    <a:pt x="4310" y="31732"/>
                    <a:pt x="4310" y="31732"/>
                    <a:pt x="4309" y="31732"/>
                  </a:cubicBezTo>
                  <a:cubicBezTo>
                    <a:pt x="4306" y="31732"/>
                    <a:pt x="4298" y="31723"/>
                    <a:pt x="4298" y="31723"/>
                  </a:cubicBezTo>
                  <a:lnTo>
                    <a:pt x="4298" y="31723"/>
                  </a:lnTo>
                  <a:cubicBezTo>
                    <a:pt x="4297" y="31723"/>
                    <a:pt x="4303" y="31730"/>
                    <a:pt x="4322" y="31754"/>
                  </a:cubicBezTo>
                  <a:lnTo>
                    <a:pt x="4263" y="31682"/>
                  </a:lnTo>
                  <a:lnTo>
                    <a:pt x="4263" y="31682"/>
                  </a:lnTo>
                  <a:cubicBezTo>
                    <a:pt x="4285" y="31716"/>
                    <a:pt x="4295" y="31729"/>
                    <a:pt x="4294" y="31729"/>
                  </a:cubicBezTo>
                  <a:cubicBezTo>
                    <a:pt x="4294" y="31729"/>
                    <a:pt x="4282" y="31713"/>
                    <a:pt x="4263" y="31694"/>
                  </a:cubicBezTo>
                  <a:lnTo>
                    <a:pt x="4263" y="31694"/>
                  </a:lnTo>
                  <a:lnTo>
                    <a:pt x="4263" y="31694"/>
                  </a:lnTo>
                  <a:lnTo>
                    <a:pt x="4251" y="31682"/>
                  </a:lnTo>
                  <a:lnTo>
                    <a:pt x="4251" y="31682"/>
                  </a:lnTo>
                  <a:cubicBezTo>
                    <a:pt x="4263" y="31700"/>
                    <a:pt x="4270" y="31711"/>
                    <a:pt x="4275" y="31718"/>
                  </a:cubicBezTo>
                  <a:lnTo>
                    <a:pt x="4227" y="31682"/>
                  </a:lnTo>
                  <a:lnTo>
                    <a:pt x="4251" y="31742"/>
                  </a:lnTo>
                  <a:cubicBezTo>
                    <a:pt x="4266" y="31765"/>
                    <a:pt x="4272" y="31778"/>
                    <a:pt x="4270" y="31778"/>
                  </a:cubicBezTo>
                  <a:cubicBezTo>
                    <a:pt x="4270" y="31778"/>
                    <a:pt x="4267" y="31774"/>
                    <a:pt x="4263" y="31766"/>
                  </a:cubicBezTo>
                  <a:cubicBezTo>
                    <a:pt x="4247" y="31734"/>
                    <a:pt x="4242" y="31723"/>
                    <a:pt x="4240" y="31723"/>
                  </a:cubicBezTo>
                  <a:cubicBezTo>
                    <a:pt x="4239" y="31723"/>
                    <a:pt x="4239" y="31726"/>
                    <a:pt x="4239" y="31730"/>
                  </a:cubicBezTo>
                  <a:cubicBezTo>
                    <a:pt x="4251" y="31742"/>
                    <a:pt x="4239" y="31742"/>
                    <a:pt x="4239" y="31742"/>
                  </a:cubicBezTo>
                  <a:cubicBezTo>
                    <a:pt x="4239" y="31742"/>
                    <a:pt x="4239" y="31743"/>
                    <a:pt x="4239" y="31743"/>
                  </a:cubicBezTo>
                  <a:cubicBezTo>
                    <a:pt x="4239" y="31743"/>
                    <a:pt x="4238" y="31743"/>
                    <a:pt x="4238" y="31742"/>
                  </a:cubicBezTo>
                  <a:lnTo>
                    <a:pt x="4227" y="31742"/>
                  </a:lnTo>
                  <a:cubicBezTo>
                    <a:pt x="4215" y="31742"/>
                    <a:pt x="4227" y="31742"/>
                    <a:pt x="4203" y="31694"/>
                  </a:cubicBezTo>
                  <a:lnTo>
                    <a:pt x="4203" y="31706"/>
                  </a:lnTo>
                  <a:lnTo>
                    <a:pt x="4227" y="31766"/>
                  </a:lnTo>
                  <a:cubicBezTo>
                    <a:pt x="4232" y="31792"/>
                    <a:pt x="4233" y="31802"/>
                    <a:pt x="4232" y="31802"/>
                  </a:cubicBezTo>
                  <a:cubicBezTo>
                    <a:pt x="4230" y="31802"/>
                    <a:pt x="4223" y="31772"/>
                    <a:pt x="4215" y="31742"/>
                  </a:cubicBezTo>
                  <a:lnTo>
                    <a:pt x="4203" y="31706"/>
                  </a:lnTo>
                  <a:lnTo>
                    <a:pt x="4203" y="31718"/>
                  </a:lnTo>
                  <a:cubicBezTo>
                    <a:pt x="4203" y="31736"/>
                    <a:pt x="4203" y="31748"/>
                    <a:pt x="4203" y="31754"/>
                  </a:cubicBezTo>
                  <a:cubicBezTo>
                    <a:pt x="4195" y="31746"/>
                    <a:pt x="4187" y="31721"/>
                    <a:pt x="4187" y="31721"/>
                  </a:cubicBezTo>
                  <a:lnTo>
                    <a:pt x="4187" y="31721"/>
                  </a:lnTo>
                  <a:cubicBezTo>
                    <a:pt x="4186" y="31721"/>
                    <a:pt x="4188" y="31727"/>
                    <a:pt x="4191" y="31742"/>
                  </a:cubicBezTo>
                  <a:lnTo>
                    <a:pt x="4180" y="31718"/>
                  </a:lnTo>
                  <a:lnTo>
                    <a:pt x="4180" y="31730"/>
                  </a:lnTo>
                  <a:cubicBezTo>
                    <a:pt x="4180" y="31718"/>
                    <a:pt x="4180" y="31706"/>
                    <a:pt x="4168" y="31694"/>
                  </a:cubicBezTo>
                  <a:cubicBezTo>
                    <a:pt x="3977" y="32087"/>
                    <a:pt x="3906" y="32564"/>
                    <a:pt x="3656" y="32980"/>
                  </a:cubicBezTo>
                  <a:cubicBezTo>
                    <a:pt x="3537" y="33159"/>
                    <a:pt x="3394" y="33314"/>
                    <a:pt x="3227" y="33433"/>
                  </a:cubicBezTo>
                  <a:cubicBezTo>
                    <a:pt x="3108" y="33516"/>
                    <a:pt x="2977" y="33587"/>
                    <a:pt x="2846" y="33635"/>
                  </a:cubicBezTo>
                  <a:cubicBezTo>
                    <a:pt x="2775" y="33659"/>
                    <a:pt x="2715" y="33683"/>
                    <a:pt x="2644" y="33695"/>
                  </a:cubicBezTo>
                  <a:lnTo>
                    <a:pt x="2453" y="33730"/>
                  </a:lnTo>
                  <a:cubicBezTo>
                    <a:pt x="2215" y="33766"/>
                    <a:pt x="1977" y="33837"/>
                    <a:pt x="1763" y="33933"/>
                  </a:cubicBezTo>
                  <a:cubicBezTo>
                    <a:pt x="1298" y="34278"/>
                    <a:pt x="941" y="34754"/>
                    <a:pt x="751" y="35314"/>
                  </a:cubicBezTo>
                  <a:cubicBezTo>
                    <a:pt x="655" y="35564"/>
                    <a:pt x="596" y="35838"/>
                    <a:pt x="584" y="36100"/>
                  </a:cubicBezTo>
                  <a:cubicBezTo>
                    <a:pt x="584" y="36171"/>
                    <a:pt x="560" y="36254"/>
                    <a:pt x="560" y="36326"/>
                  </a:cubicBezTo>
                  <a:cubicBezTo>
                    <a:pt x="834" y="36945"/>
                    <a:pt x="929" y="37636"/>
                    <a:pt x="1132" y="38279"/>
                  </a:cubicBezTo>
                  <a:cubicBezTo>
                    <a:pt x="1227" y="38588"/>
                    <a:pt x="1286" y="38921"/>
                    <a:pt x="1358" y="39255"/>
                  </a:cubicBezTo>
                  <a:cubicBezTo>
                    <a:pt x="1417" y="39576"/>
                    <a:pt x="1501" y="39898"/>
                    <a:pt x="1620" y="40207"/>
                  </a:cubicBezTo>
                  <a:cubicBezTo>
                    <a:pt x="1655" y="40314"/>
                    <a:pt x="1691" y="40422"/>
                    <a:pt x="1715" y="40541"/>
                  </a:cubicBezTo>
                  <a:cubicBezTo>
                    <a:pt x="1751" y="40672"/>
                    <a:pt x="1774" y="40803"/>
                    <a:pt x="1786" y="40946"/>
                  </a:cubicBezTo>
                  <a:cubicBezTo>
                    <a:pt x="1786" y="40993"/>
                    <a:pt x="1774" y="41041"/>
                    <a:pt x="1763" y="41088"/>
                  </a:cubicBezTo>
                  <a:cubicBezTo>
                    <a:pt x="1727" y="41196"/>
                    <a:pt x="1667" y="41291"/>
                    <a:pt x="1608" y="41386"/>
                  </a:cubicBezTo>
                  <a:cubicBezTo>
                    <a:pt x="1620" y="41505"/>
                    <a:pt x="1620" y="41612"/>
                    <a:pt x="1620" y="41731"/>
                  </a:cubicBezTo>
                  <a:cubicBezTo>
                    <a:pt x="1429" y="42029"/>
                    <a:pt x="1393" y="42339"/>
                    <a:pt x="1286" y="42660"/>
                  </a:cubicBezTo>
                  <a:cubicBezTo>
                    <a:pt x="1239" y="42815"/>
                    <a:pt x="1179" y="42981"/>
                    <a:pt x="1108" y="43136"/>
                  </a:cubicBezTo>
                  <a:lnTo>
                    <a:pt x="1001" y="43374"/>
                  </a:lnTo>
                  <a:cubicBezTo>
                    <a:pt x="965" y="43458"/>
                    <a:pt x="929" y="43529"/>
                    <a:pt x="905" y="43601"/>
                  </a:cubicBezTo>
                  <a:cubicBezTo>
                    <a:pt x="822" y="43791"/>
                    <a:pt x="774" y="43994"/>
                    <a:pt x="774" y="44196"/>
                  </a:cubicBezTo>
                  <a:cubicBezTo>
                    <a:pt x="774" y="44279"/>
                    <a:pt x="798" y="44363"/>
                    <a:pt x="834" y="44446"/>
                  </a:cubicBezTo>
                  <a:cubicBezTo>
                    <a:pt x="846" y="44482"/>
                    <a:pt x="870" y="44529"/>
                    <a:pt x="893" y="44565"/>
                  </a:cubicBezTo>
                  <a:cubicBezTo>
                    <a:pt x="917" y="44601"/>
                    <a:pt x="941" y="44648"/>
                    <a:pt x="965" y="44684"/>
                  </a:cubicBezTo>
                  <a:cubicBezTo>
                    <a:pt x="1024" y="44744"/>
                    <a:pt x="1096" y="44779"/>
                    <a:pt x="1167" y="44803"/>
                  </a:cubicBezTo>
                  <a:cubicBezTo>
                    <a:pt x="1322" y="44863"/>
                    <a:pt x="1489" y="44922"/>
                    <a:pt x="1655" y="45006"/>
                  </a:cubicBezTo>
                  <a:cubicBezTo>
                    <a:pt x="1905" y="45125"/>
                    <a:pt x="2179" y="45232"/>
                    <a:pt x="2429" y="45351"/>
                  </a:cubicBezTo>
                  <a:cubicBezTo>
                    <a:pt x="2525" y="45387"/>
                    <a:pt x="2608" y="45422"/>
                    <a:pt x="2703" y="45446"/>
                  </a:cubicBezTo>
                  <a:cubicBezTo>
                    <a:pt x="2917" y="45482"/>
                    <a:pt x="3120" y="45553"/>
                    <a:pt x="3322" y="45637"/>
                  </a:cubicBezTo>
                  <a:cubicBezTo>
                    <a:pt x="3525" y="45720"/>
                    <a:pt x="3715" y="45839"/>
                    <a:pt x="3882" y="45994"/>
                  </a:cubicBezTo>
                  <a:lnTo>
                    <a:pt x="4191" y="46053"/>
                  </a:lnTo>
                  <a:cubicBezTo>
                    <a:pt x="4680" y="46422"/>
                    <a:pt x="5275" y="46613"/>
                    <a:pt x="5834" y="46803"/>
                  </a:cubicBezTo>
                  <a:cubicBezTo>
                    <a:pt x="5989" y="46851"/>
                    <a:pt x="6144" y="46899"/>
                    <a:pt x="6311" y="46946"/>
                  </a:cubicBezTo>
                  <a:lnTo>
                    <a:pt x="6537" y="47018"/>
                  </a:lnTo>
                  <a:lnTo>
                    <a:pt x="6775" y="47077"/>
                  </a:lnTo>
                  <a:cubicBezTo>
                    <a:pt x="7049" y="47137"/>
                    <a:pt x="7323" y="47161"/>
                    <a:pt x="7597" y="47172"/>
                  </a:cubicBezTo>
                  <a:cubicBezTo>
                    <a:pt x="7714" y="47181"/>
                    <a:pt x="7826" y="47189"/>
                    <a:pt x="7941" y="47189"/>
                  </a:cubicBezTo>
                  <a:cubicBezTo>
                    <a:pt x="7988" y="47189"/>
                    <a:pt x="8036" y="47188"/>
                    <a:pt x="8085" y="47184"/>
                  </a:cubicBezTo>
                  <a:cubicBezTo>
                    <a:pt x="8130" y="47181"/>
                    <a:pt x="8176" y="47179"/>
                    <a:pt x="8223" y="47179"/>
                  </a:cubicBezTo>
                  <a:cubicBezTo>
                    <a:pt x="8336" y="47179"/>
                    <a:pt x="8452" y="47188"/>
                    <a:pt x="8561" y="47196"/>
                  </a:cubicBezTo>
                  <a:cubicBezTo>
                    <a:pt x="8609" y="47199"/>
                    <a:pt x="8656" y="47201"/>
                    <a:pt x="8704" y="47201"/>
                  </a:cubicBezTo>
                  <a:cubicBezTo>
                    <a:pt x="8846" y="47201"/>
                    <a:pt x="8987" y="47187"/>
                    <a:pt x="9121" y="47161"/>
                  </a:cubicBezTo>
                  <a:cubicBezTo>
                    <a:pt x="9740" y="47065"/>
                    <a:pt x="10347" y="46922"/>
                    <a:pt x="10942" y="46732"/>
                  </a:cubicBezTo>
                  <a:cubicBezTo>
                    <a:pt x="12538" y="46280"/>
                    <a:pt x="14109" y="45756"/>
                    <a:pt x="15740" y="45446"/>
                  </a:cubicBezTo>
                  <a:cubicBezTo>
                    <a:pt x="16096" y="45377"/>
                    <a:pt x="16460" y="45291"/>
                    <a:pt x="16811" y="45291"/>
                  </a:cubicBezTo>
                  <a:cubicBezTo>
                    <a:pt x="16883" y="45291"/>
                    <a:pt x="16955" y="45295"/>
                    <a:pt x="17026" y="45303"/>
                  </a:cubicBezTo>
                  <a:cubicBezTo>
                    <a:pt x="17145" y="45267"/>
                    <a:pt x="17300" y="45244"/>
                    <a:pt x="17395" y="45196"/>
                  </a:cubicBezTo>
                  <a:cubicBezTo>
                    <a:pt x="17554" y="45134"/>
                    <a:pt x="17719" y="45099"/>
                    <a:pt x="17885" y="45099"/>
                  </a:cubicBezTo>
                  <a:cubicBezTo>
                    <a:pt x="17944" y="45099"/>
                    <a:pt x="18003" y="45103"/>
                    <a:pt x="18062" y="45113"/>
                  </a:cubicBezTo>
                  <a:cubicBezTo>
                    <a:pt x="18205" y="45139"/>
                    <a:pt x="18341" y="45153"/>
                    <a:pt x="18481" y="45153"/>
                  </a:cubicBezTo>
                  <a:cubicBezTo>
                    <a:pt x="18527" y="45153"/>
                    <a:pt x="18574" y="45151"/>
                    <a:pt x="18622" y="45148"/>
                  </a:cubicBezTo>
                  <a:cubicBezTo>
                    <a:pt x="18896" y="45148"/>
                    <a:pt x="19169" y="45041"/>
                    <a:pt x="19384" y="44863"/>
                  </a:cubicBezTo>
                  <a:cubicBezTo>
                    <a:pt x="19431" y="44815"/>
                    <a:pt x="19479" y="44767"/>
                    <a:pt x="19515" y="44708"/>
                  </a:cubicBezTo>
                  <a:lnTo>
                    <a:pt x="19670" y="44517"/>
                  </a:lnTo>
                  <a:cubicBezTo>
                    <a:pt x="19765" y="44398"/>
                    <a:pt x="19860" y="44255"/>
                    <a:pt x="19967" y="44148"/>
                  </a:cubicBezTo>
                  <a:cubicBezTo>
                    <a:pt x="20039" y="44065"/>
                    <a:pt x="20098" y="43994"/>
                    <a:pt x="20158" y="43922"/>
                  </a:cubicBezTo>
                  <a:cubicBezTo>
                    <a:pt x="20253" y="43803"/>
                    <a:pt x="20348" y="43696"/>
                    <a:pt x="20443" y="43589"/>
                  </a:cubicBezTo>
                  <a:cubicBezTo>
                    <a:pt x="20539" y="43482"/>
                    <a:pt x="20622" y="43362"/>
                    <a:pt x="20741" y="43255"/>
                  </a:cubicBezTo>
                  <a:cubicBezTo>
                    <a:pt x="20836" y="43160"/>
                    <a:pt x="20955" y="43065"/>
                    <a:pt x="21063" y="42981"/>
                  </a:cubicBezTo>
                  <a:cubicBezTo>
                    <a:pt x="21182" y="42886"/>
                    <a:pt x="21301" y="42803"/>
                    <a:pt x="21408" y="42696"/>
                  </a:cubicBezTo>
                  <a:cubicBezTo>
                    <a:pt x="21801" y="42327"/>
                    <a:pt x="22229" y="42017"/>
                    <a:pt x="22694" y="41767"/>
                  </a:cubicBezTo>
                  <a:cubicBezTo>
                    <a:pt x="22777" y="41719"/>
                    <a:pt x="22849" y="41660"/>
                    <a:pt x="22920" y="41600"/>
                  </a:cubicBezTo>
                  <a:cubicBezTo>
                    <a:pt x="23122" y="41398"/>
                    <a:pt x="23349" y="41231"/>
                    <a:pt x="23599" y="41088"/>
                  </a:cubicBezTo>
                  <a:cubicBezTo>
                    <a:pt x="23706" y="41017"/>
                    <a:pt x="23813" y="40922"/>
                    <a:pt x="23920" y="40826"/>
                  </a:cubicBezTo>
                  <a:cubicBezTo>
                    <a:pt x="24015" y="40731"/>
                    <a:pt x="24122" y="40636"/>
                    <a:pt x="24230" y="40553"/>
                  </a:cubicBezTo>
                  <a:cubicBezTo>
                    <a:pt x="24408" y="40445"/>
                    <a:pt x="24575" y="40314"/>
                    <a:pt x="24754" y="40195"/>
                  </a:cubicBezTo>
                  <a:cubicBezTo>
                    <a:pt x="24920" y="40064"/>
                    <a:pt x="25075" y="39910"/>
                    <a:pt x="25218" y="39755"/>
                  </a:cubicBezTo>
                  <a:cubicBezTo>
                    <a:pt x="25385" y="39600"/>
                    <a:pt x="25551" y="39433"/>
                    <a:pt x="25730" y="39291"/>
                  </a:cubicBezTo>
                  <a:cubicBezTo>
                    <a:pt x="25873" y="39171"/>
                    <a:pt x="25992" y="39017"/>
                    <a:pt x="26087" y="38850"/>
                  </a:cubicBezTo>
                  <a:cubicBezTo>
                    <a:pt x="26135" y="38755"/>
                    <a:pt x="26194" y="38660"/>
                    <a:pt x="26242" y="38552"/>
                  </a:cubicBezTo>
                  <a:cubicBezTo>
                    <a:pt x="26301" y="38457"/>
                    <a:pt x="26373" y="38350"/>
                    <a:pt x="26444" y="38255"/>
                  </a:cubicBezTo>
                  <a:cubicBezTo>
                    <a:pt x="26587" y="38064"/>
                    <a:pt x="26754" y="37898"/>
                    <a:pt x="26944" y="37743"/>
                  </a:cubicBezTo>
                  <a:cubicBezTo>
                    <a:pt x="27313" y="37457"/>
                    <a:pt x="27694" y="37219"/>
                    <a:pt x="28111" y="36993"/>
                  </a:cubicBezTo>
                  <a:cubicBezTo>
                    <a:pt x="28373" y="36850"/>
                    <a:pt x="28623" y="36671"/>
                    <a:pt x="28849" y="36469"/>
                  </a:cubicBezTo>
                  <a:cubicBezTo>
                    <a:pt x="29075" y="36278"/>
                    <a:pt x="29242" y="36028"/>
                    <a:pt x="29337" y="35754"/>
                  </a:cubicBezTo>
                  <a:cubicBezTo>
                    <a:pt x="29409" y="35540"/>
                    <a:pt x="29421" y="35302"/>
                    <a:pt x="29373" y="35076"/>
                  </a:cubicBezTo>
                  <a:cubicBezTo>
                    <a:pt x="29314" y="34850"/>
                    <a:pt x="29218" y="34623"/>
                    <a:pt x="29087" y="34421"/>
                  </a:cubicBezTo>
                  <a:cubicBezTo>
                    <a:pt x="29028" y="34302"/>
                    <a:pt x="28945" y="34183"/>
                    <a:pt x="28861" y="34076"/>
                  </a:cubicBezTo>
                  <a:cubicBezTo>
                    <a:pt x="28325" y="33445"/>
                    <a:pt x="27635" y="32956"/>
                    <a:pt x="26920" y="32504"/>
                  </a:cubicBezTo>
                  <a:cubicBezTo>
                    <a:pt x="26563" y="32278"/>
                    <a:pt x="26194" y="32052"/>
                    <a:pt x="25837" y="31825"/>
                  </a:cubicBezTo>
                  <a:cubicBezTo>
                    <a:pt x="25658" y="31706"/>
                    <a:pt x="25480" y="31575"/>
                    <a:pt x="25313" y="31432"/>
                  </a:cubicBezTo>
                  <a:cubicBezTo>
                    <a:pt x="25265" y="31397"/>
                    <a:pt x="25230" y="31361"/>
                    <a:pt x="25194" y="31325"/>
                  </a:cubicBezTo>
                  <a:cubicBezTo>
                    <a:pt x="25146" y="31278"/>
                    <a:pt x="25111" y="31230"/>
                    <a:pt x="25075" y="31194"/>
                  </a:cubicBezTo>
                  <a:cubicBezTo>
                    <a:pt x="24992" y="31087"/>
                    <a:pt x="24944" y="30968"/>
                    <a:pt x="24932" y="30837"/>
                  </a:cubicBezTo>
                  <a:cubicBezTo>
                    <a:pt x="24920" y="30682"/>
                    <a:pt x="24980" y="30539"/>
                    <a:pt x="25075" y="30420"/>
                  </a:cubicBezTo>
                  <a:cubicBezTo>
                    <a:pt x="25158" y="30313"/>
                    <a:pt x="25242" y="30230"/>
                    <a:pt x="25349" y="30135"/>
                  </a:cubicBezTo>
                  <a:cubicBezTo>
                    <a:pt x="25492" y="30016"/>
                    <a:pt x="25658" y="29920"/>
                    <a:pt x="25837" y="29849"/>
                  </a:cubicBezTo>
                  <a:cubicBezTo>
                    <a:pt x="26051" y="29754"/>
                    <a:pt x="26242" y="29635"/>
                    <a:pt x="26420" y="29480"/>
                  </a:cubicBezTo>
                  <a:cubicBezTo>
                    <a:pt x="26456" y="29456"/>
                    <a:pt x="26480" y="29420"/>
                    <a:pt x="26504" y="29385"/>
                  </a:cubicBezTo>
                  <a:cubicBezTo>
                    <a:pt x="26528" y="29361"/>
                    <a:pt x="26551" y="29325"/>
                    <a:pt x="26563" y="29301"/>
                  </a:cubicBezTo>
                  <a:cubicBezTo>
                    <a:pt x="26587" y="29254"/>
                    <a:pt x="26587" y="29194"/>
                    <a:pt x="26563" y="29146"/>
                  </a:cubicBezTo>
                  <a:cubicBezTo>
                    <a:pt x="26480" y="29015"/>
                    <a:pt x="26385" y="28885"/>
                    <a:pt x="26278" y="28765"/>
                  </a:cubicBezTo>
                  <a:cubicBezTo>
                    <a:pt x="26087" y="28634"/>
                    <a:pt x="25885" y="28527"/>
                    <a:pt x="25694" y="28396"/>
                  </a:cubicBezTo>
                  <a:cubicBezTo>
                    <a:pt x="25539" y="28265"/>
                    <a:pt x="25408" y="28123"/>
                    <a:pt x="25289" y="27968"/>
                  </a:cubicBezTo>
                  <a:cubicBezTo>
                    <a:pt x="25206" y="27849"/>
                    <a:pt x="25135" y="27730"/>
                    <a:pt x="25087" y="27587"/>
                  </a:cubicBezTo>
                  <a:cubicBezTo>
                    <a:pt x="25051" y="27444"/>
                    <a:pt x="25063" y="27301"/>
                    <a:pt x="25123" y="27158"/>
                  </a:cubicBezTo>
                  <a:cubicBezTo>
                    <a:pt x="25206" y="27003"/>
                    <a:pt x="25265" y="26837"/>
                    <a:pt x="25301" y="26670"/>
                  </a:cubicBezTo>
                  <a:cubicBezTo>
                    <a:pt x="25313" y="26539"/>
                    <a:pt x="25301" y="26408"/>
                    <a:pt x="25242" y="26289"/>
                  </a:cubicBezTo>
                  <a:cubicBezTo>
                    <a:pt x="25194" y="26182"/>
                    <a:pt x="25111" y="26098"/>
                    <a:pt x="25004" y="26051"/>
                  </a:cubicBezTo>
                  <a:cubicBezTo>
                    <a:pt x="24896" y="25991"/>
                    <a:pt x="24777" y="25944"/>
                    <a:pt x="24670" y="25896"/>
                  </a:cubicBezTo>
                  <a:lnTo>
                    <a:pt x="24575" y="25860"/>
                  </a:lnTo>
                  <a:cubicBezTo>
                    <a:pt x="24539" y="25848"/>
                    <a:pt x="24503" y="25825"/>
                    <a:pt x="24456" y="25813"/>
                  </a:cubicBezTo>
                  <a:cubicBezTo>
                    <a:pt x="24384" y="25765"/>
                    <a:pt x="24313" y="25694"/>
                    <a:pt x="24253" y="25622"/>
                  </a:cubicBezTo>
                  <a:cubicBezTo>
                    <a:pt x="24194" y="25551"/>
                    <a:pt x="24158" y="25467"/>
                    <a:pt x="24122" y="25372"/>
                  </a:cubicBezTo>
                  <a:cubicBezTo>
                    <a:pt x="24099" y="25265"/>
                    <a:pt x="24099" y="25158"/>
                    <a:pt x="24158" y="25063"/>
                  </a:cubicBezTo>
                  <a:cubicBezTo>
                    <a:pt x="24182" y="25015"/>
                    <a:pt x="24218" y="24967"/>
                    <a:pt x="24253" y="24932"/>
                  </a:cubicBezTo>
                  <a:lnTo>
                    <a:pt x="24313" y="24884"/>
                  </a:lnTo>
                  <a:lnTo>
                    <a:pt x="24361" y="24860"/>
                  </a:lnTo>
                  <a:lnTo>
                    <a:pt x="24444" y="24801"/>
                  </a:lnTo>
                  <a:lnTo>
                    <a:pt x="24515" y="24741"/>
                  </a:lnTo>
                  <a:cubicBezTo>
                    <a:pt x="24575" y="24670"/>
                    <a:pt x="24634" y="24586"/>
                    <a:pt x="24658" y="24491"/>
                  </a:cubicBezTo>
                  <a:cubicBezTo>
                    <a:pt x="24682" y="24396"/>
                    <a:pt x="24670" y="24301"/>
                    <a:pt x="24634" y="24205"/>
                  </a:cubicBezTo>
                  <a:cubicBezTo>
                    <a:pt x="24575" y="23991"/>
                    <a:pt x="24444" y="23789"/>
                    <a:pt x="24337" y="23551"/>
                  </a:cubicBezTo>
                  <a:cubicBezTo>
                    <a:pt x="24242" y="23312"/>
                    <a:pt x="24194" y="23062"/>
                    <a:pt x="24170" y="22800"/>
                  </a:cubicBezTo>
                  <a:cubicBezTo>
                    <a:pt x="24158" y="22527"/>
                    <a:pt x="24242" y="22253"/>
                    <a:pt x="24420" y="22038"/>
                  </a:cubicBezTo>
                  <a:cubicBezTo>
                    <a:pt x="24563" y="21872"/>
                    <a:pt x="24742" y="21753"/>
                    <a:pt x="24932" y="21669"/>
                  </a:cubicBezTo>
                  <a:lnTo>
                    <a:pt x="25075" y="21610"/>
                  </a:lnTo>
                  <a:cubicBezTo>
                    <a:pt x="25111" y="21586"/>
                    <a:pt x="25146" y="21574"/>
                    <a:pt x="25182" y="21550"/>
                  </a:cubicBezTo>
                  <a:cubicBezTo>
                    <a:pt x="25254" y="21515"/>
                    <a:pt x="25313" y="21455"/>
                    <a:pt x="25373" y="21395"/>
                  </a:cubicBezTo>
                  <a:cubicBezTo>
                    <a:pt x="25444" y="21324"/>
                    <a:pt x="25480" y="21229"/>
                    <a:pt x="25468" y="21134"/>
                  </a:cubicBezTo>
                  <a:cubicBezTo>
                    <a:pt x="25456" y="20991"/>
                    <a:pt x="25396" y="20860"/>
                    <a:pt x="25301" y="20753"/>
                  </a:cubicBezTo>
                  <a:cubicBezTo>
                    <a:pt x="25289" y="20717"/>
                    <a:pt x="25277" y="20681"/>
                    <a:pt x="25277" y="20645"/>
                  </a:cubicBezTo>
                  <a:cubicBezTo>
                    <a:pt x="25289" y="20431"/>
                    <a:pt x="25170" y="20407"/>
                    <a:pt x="25075" y="20348"/>
                  </a:cubicBezTo>
                  <a:cubicBezTo>
                    <a:pt x="25039" y="20324"/>
                    <a:pt x="25015" y="20300"/>
                    <a:pt x="24992" y="20264"/>
                  </a:cubicBezTo>
                  <a:cubicBezTo>
                    <a:pt x="24884" y="20050"/>
                    <a:pt x="24754" y="19848"/>
                    <a:pt x="24611" y="19669"/>
                  </a:cubicBezTo>
                  <a:cubicBezTo>
                    <a:pt x="24480" y="19502"/>
                    <a:pt x="24384" y="19300"/>
                    <a:pt x="24361" y="19086"/>
                  </a:cubicBezTo>
                  <a:cubicBezTo>
                    <a:pt x="24349" y="18955"/>
                    <a:pt x="24301" y="18836"/>
                    <a:pt x="24218" y="18740"/>
                  </a:cubicBezTo>
                  <a:cubicBezTo>
                    <a:pt x="23956" y="18467"/>
                    <a:pt x="23753" y="18157"/>
                    <a:pt x="23599" y="17812"/>
                  </a:cubicBezTo>
                  <a:cubicBezTo>
                    <a:pt x="23563" y="17740"/>
                    <a:pt x="23503" y="17693"/>
                    <a:pt x="23444" y="17657"/>
                  </a:cubicBezTo>
                  <a:cubicBezTo>
                    <a:pt x="23372" y="17621"/>
                    <a:pt x="23325" y="17574"/>
                    <a:pt x="23277" y="17526"/>
                  </a:cubicBezTo>
                  <a:cubicBezTo>
                    <a:pt x="23170" y="17383"/>
                    <a:pt x="23063" y="17252"/>
                    <a:pt x="22979" y="17109"/>
                  </a:cubicBezTo>
                  <a:cubicBezTo>
                    <a:pt x="22932" y="17038"/>
                    <a:pt x="22884" y="16978"/>
                    <a:pt x="22849" y="16895"/>
                  </a:cubicBezTo>
                  <a:cubicBezTo>
                    <a:pt x="22813" y="16824"/>
                    <a:pt x="22777" y="16752"/>
                    <a:pt x="22765" y="16669"/>
                  </a:cubicBezTo>
                  <a:cubicBezTo>
                    <a:pt x="22729" y="16526"/>
                    <a:pt x="22694" y="16407"/>
                    <a:pt x="22658" y="16276"/>
                  </a:cubicBezTo>
                  <a:cubicBezTo>
                    <a:pt x="22622" y="16145"/>
                    <a:pt x="22587" y="16002"/>
                    <a:pt x="22539" y="15835"/>
                  </a:cubicBezTo>
                  <a:cubicBezTo>
                    <a:pt x="22539" y="15681"/>
                    <a:pt x="22563" y="15526"/>
                    <a:pt x="22622" y="15383"/>
                  </a:cubicBezTo>
                  <a:cubicBezTo>
                    <a:pt x="22634" y="15335"/>
                    <a:pt x="22646" y="15300"/>
                    <a:pt x="22658" y="15252"/>
                  </a:cubicBezTo>
                  <a:cubicBezTo>
                    <a:pt x="22658" y="15216"/>
                    <a:pt x="22658" y="15180"/>
                    <a:pt x="22658" y="15145"/>
                  </a:cubicBezTo>
                  <a:cubicBezTo>
                    <a:pt x="22646" y="15049"/>
                    <a:pt x="22682" y="14966"/>
                    <a:pt x="22729" y="14907"/>
                  </a:cubicBezTo>
                  <a:cubicBezTo>
                    <a:pt x="22872" y="14740"/>
                    <a:pt x="23027" y="14633"/>
                    <a:pt x="23146" y="14466"/>
                  </a:cubicBezTo>
                  <a:cubicBezTo>
                    <a:pt x="23360" y="14204"/>
                    <a:pt x="23599" y="13978"/>
                    <a:pt x="23861" y="13787"/>
                  </a:cubicBezTo>
                  <a:cubicBezTo>
                    <a:pt x="23980" y="13692"/>
                    <a:pt x="24075" y="13597"/>
                    <a:pt x="24170" y="13502"/>
                  </a:cubicBezTo>
                  <a:cubicBezTo>
                    <a:pt x="24277" y="13406"/>
                    <a:pt x="24384" y="13311"/>
                    <a:pt x="24492" y="13228"/>
                  </a:cubicBezTo>
                  <a:cubicBezTo>
                    <a:pt x="24682" y="13085"/>
                    <a:pt x="24777" y="12847"/>
                    <a:pt x="24896" y="12728"/>
                  </a:cubicBezTo>
                  <a:cubicBezTo>
                    <a:pt x="24968" y="12656"/>
                    <a:pt x="25015" y="12549"/>
                    <a:pt x="25004" y="12442"/>
                  </a:cubicBezTo>
                  <a:cubicBezTo>
                    <a:pt x="25004" y="12347"/>
                    <a:pt x="24980" y="12252"/>
                    <a:pt x="24944" y="12156"/>
                  </a:cubicBezTo>
                  <a:cubicBezTo>
                    <a:pt x="24861" y="11918"/>
                    <a:pt x="24646" y="11704"/>
                    <a:pt x="24444" y="11525"/>
                  </a:cubicBezTo>
                  <a:cubicBezTo>
                    <a:pt x="24265" y="11382"/>
                    <a:pt x="24075" y="11239"/>
                    <a:pt x="23908" y="11097"/>
                  </a:cubicBezTo>
                  <a:cubicBezTo>
                    <a:pt x="23741" y="10966"/>
                    <a:pt x="23575" y="10799"/>
                    <a:pt x="23384" y="10680"/>
                  </a:cubicBezTo>
                  <a:cubicBezTo>
                    <a:pt x="23087" y="10561"/>
                    <a:pt x="22849" y="10370"/>
                    <a:pt x="22551" y="10251"/>
                  </a:cubicBezTo>
                  <a:cubicBezTo>
                    <a:pt x="22289" y="10156"/>
                    <a:pt x="22039" y="10025"/>
                    <a:pt x="21825" y="9846"/>
                  </a:cubicBezTo>
                  <a:cubicBezTo>
                    <a:pt x="21741" y="9775"/>
                    <a:pt x="21670" y="9692"/>
                    <a:pt x="21598" y="9608"/>
                  </a:cubicBezTo>
                  <a:cubicBezTo>
                    <a:pt x="21563" y="9561"/>
                    <a:pt x="21515" y="9501"/>
                    <a:pt x="21491" y="9442"/>
                  </a:cubicBezTo>
                  <a:cubicBezTo>
                    <a:pt x="21467" y="9406"/>
                    <a:pt x="21444" y="9370"/>
                    <a:pt x="21432" y="9334"/>
                  </a:cubicBezTo>
                  <a:cubicBezTo>
                    <a:pt x="21408" y="9299"/>
                    <a:pt x="21384" y="9263"/>
                    <a:pt x="21372" y="9215"/>
                  </a:cubicBezTo>
                  <a:cubicBezTo>
                    <a:pt x="21336" y="9120"/>
                    <a:pt x="21289" y="9037"/>
                    <a:pt x="21241" y="8953"/>
                  </a:cubicBezTo>
                  <a:cubicBezTo>
                    <a:pt x="21205" y="8882"/>
                    <a:pt x="21158" y="8823"/>
                    <a:pt x="21098" y="8787"/>
                  </a:cubicBezTo>
                  <a:cubicBezTo>
                    <a:pt x="21063" y="8751"/>
                    <a:pt x="21027" y="8703"/>
                    <a:pt x="21003" y="8656"/>
                  </a:cubicBezTo>
                  <a:cubicBezTo>
                    <a:pt x="20979" y="8584"/>
                    <a:pt x="20955" y="8513"/>
                    <a:pt x="20944" y="8430"/>
                  </a:cubicBezTo>
                  <a:cubicBezTo>
                    <a:pt x="20908" y="8120"/>
                    <a:pt x="20908" y="7810"/>
                    <a:pt x="20944" y="7501"/>
                  </a:cubicBezTo>
                  <a:cubicBezTo>
                    <a:pt x="20967" y="7346"/>
                    <a:pt x="20991" y="7203"/>
                    <a:pt x="21015" y="7048"/>
                  </a:cubicBezTo>
                  <a:lnTo>
                    <a:pt x="21063" y="6810"/>
                  </a:lnTo>
                  <a:cubicBezTo>
                    <a:pt x="21086" y="6739"/>
                    <a:pt x="21122" y="6667"/>
                    <a:pt x="21146" y="6584"/>
                  </a:cubicBezTo>
                  <a:cubicBezTo>
                    <a:pt x="21313" y="6310"/>
                    <a:pt x="21432" y="6036"/>
                    <a:pt x="21586" y="5786"/>
                  </a:cubicBezTo>
                  <a:cubicBezTo>
                    <a:pt x="21694" y="5620"/>
                    <a:pt x="21836" y="5477"/>
                    <a:pt x="21991" y="5358"/>
                  </a:cubicBezTo>
                  <a:cubicBezTo>
                    <a:pt x="22110" y="5286"/>
                    <a:pt x="22217" y="5191"/>
                    <a:pt x="22289" y="5072"/>
                  </a:cubicBezTo>
                  <a:cubicBezTo>
                    <a:pt x="22539" y="4667"/>
                    <a:pt x="22789" y="4358"/>
                    <a:pt x="23003" y="3989"/>
                  </a:cubicBezTo>
                  <a:cubicBezTo>
                    <a:pt x="23099" y="3834"/>
                    <a:pt x="23158" y="3655"/>
                    <a:pt x="23182" y="3477"/>
                  </a:cubicBezTo>
                  <a:cubicBezTo>
                    <a:pt x="23218" y="3227"/>
                    <a:pt x="23206" y="2977"/>
                    <a:pt x="23158" y="2727"/>
                  </a:cubicBezTo>
                  <a:cubicBezTo>
                    <a:pt x="23039" y="2500"/>
                    <a:pt x="22860" y="2310"/>
                    <a:pt x="22634" y="2191"/>
                  </a:cubicBezTo>
                  <a:cubicBezTo>
                    <a:pt x="22575" y="2143"/>
                    <a:pt x="22515" y="2096"/>
                    <a:pt x="22456" y="2036"/>
                  </a:cubicBezTo>
                  <a:lnTo>
                    <a:pt x="22456" y="2036"/>
                  </a:lnTo>
                  <a:cubicBezTo>
                    <a:pt x="22515" y="2048"/>
                    <a:pt x="22587" y="2060"/>
                    <a:pt x="22646" y="2072"/>
                  </a:cubicBezTo>
                  <a:cubicBezTo>
                    <a:pt x="22527" y="2012"/>
                    <a:pt x="22408" y="1953"/>
                    <a:pt x="22289" y="1905"/>
                  </a:cubicBezTo>
                  <a:cubicBezTo>
                    <a:pt x="22170" y="1857"/>
                    <a:pt x="22063" y="1798"/>
                    <a:pt x="21967" y="1715"/>
                  </a:cubicBezTo>
                  <a:cubicBezTo>
                    <a:pt x="21813" y="1595"/>
                    <a:pt x="21622" y="1488"/>
                    <a:pt x="21432" y="1429"/>
                  </a:cubicBezTo>
                  <a:cubicBezTo>
                    <a:pt x="21313" y="1393"/>
                    <a:pt x="21194" y="1322"/>
                    <a:pt x="21098" y="1250"/>
                  </a:cubicBezTo>
                  <a:cubicBezTo>
                    <a:pt x="20932" y="1119"/>
                    <a:pt x="20789" y="988"/>
                    <a:pt x="20610" y="845"/>
                  </a:cubicBezTo>
                  <a:cubicBezTo>
                    <a:pt x="20384" y="667"/>
                    <a:pt x="20170" y="476"/>
                    <a:pt x="19979" y="262"/>
                  </a:cubicBezTo>
                  <a:lnTo>
                    <a:pt x="19943" y="226"/>
                  </a:lnTo>
                  <a:cubicBezTo>
                    <a:pt x="19908" y="191"/>
                    <a:pt x="19860" y="143"/>
                    <a:pt x="19824" y="107"/>
                  </a:cubicBezTo>
                  <a:lnTo>
                    <a:pt x="19824" y="143"/>
                  </a:lnTo>
                  <a:lnTo>
                    <a:pt x="19824" y="155"/>
                  </a:lnTo>
                  <a:cubicBezTo>
                    <a:pt x="19824" y="138"/>
                    <a:pt x="19824" y="131"/>
                    <a:pt x="19824" y="131"/>
                  </a:cubicBezTo>
                  <a:cubicBezTo>
                    <a:pt x="19823" y="131"/>
                    <a:pt x="19820" y="151"/>
                    <a:pt x="19812" y="167"/>
                  </a:cubicBezTo>
                  <a:lnTo>
                    <a:pt x="19812" y="155"/>
                  </a:lnTo>
                  <a:cubicBezTo>
                    <a:pt x="19812" y="185"/>
                    <a:pt x="19803" y="220"/>
                    <a:pt x="19799" y="220"/>
                  </a:cubicBezTo>
                  <a:cubicBezTo>
                    <a:pt x="19797" y="220"/>
                    <a:pt x="19796" y="209"/>
                    <a:pt x="19801" y="179"/>
                  </a:cubicBezTo>
                  <a:lnTo>
                    <a:pt x="19801" y="119"/>
                  </a:lnTo>
                  <a:lnTo>
                    <a:pt x="19801" y="107"/>
                  </a:lnTo>
                  <a:lnTo>
                    <a:pt x="19789" y="155"/>
                  </a:lnTo>
                  <a:lnTo>
                    <a:pt x="19777" y="155"/>
                  </a:lnTo>
                  <a:cubicBezTo>
                    <a:pt x="19777" y="155"/>
                    <a:pt x="19777" y="131"/>
                    <a:pt x="19777" y="119"/>
                  </a:cubicBezTo>
                  <a:cubicBezTo>
                    <a:pt x="19768" y="162"/>
                    <a:pt x="19766" y="168"/>
                    <a:pt x="19765" y="168"/>
                  </a:cubicBezTo>
                  <a:cubicBezTo>
                    <a:pt x="19765" y="168"/>
                    <a:pt x="19765" y="167"/>
                    <a:pt x="19765" y="167"/>
                  </a:cubicBezTo>
                  <a:lnTo>
                    <a:pt x="19753" y="202"/>
                  </a:lnTo>
                  <a:lnTo>
                    <a:pt x="19753" y="167"/>
                  </a:lnTo>
                  <a:cubicBezTo>
                    <a:pt x="19777" y="83"/>
                    <a:pt x="19777" y="107"/>
                    <a:pt x="19777" y="95"/>
                  </a:cubicBezTo>
                  <a:lnTo>
                    <a:pt x="19777" y="95"/>
                  </a:lnTo>
                  <a:cubicBezTo>
                    <a:pt x="19758" y="142"/>
                    <a:pt x="19750" y="156"/>
                    <a:pt x="19748" y="156"/>
                  </a:cubicBezTo>
                  <a:cubicBezTo>
                    <a:pt x="19745" y="156"/>
                    <a:pt x="19751" y="130"/>
                    <a:pt x="19753" y="130"/>
                  </a:cubicBezTo>
                  <a:cubicBezTo>
                    <a:pt x="19753" y="130"/>
                    <a:pt x="19753" y="130"/>
                    <a:pt x="19753" y="131"/>
                  </a:cubicBezTo>
                  <a:cubicBezTo>
                    <a:pt x="19753" y="119"/>
                    <a:pt x="19765" y="107"/>
                    <a:pt x="19765" y="95"/>
                  </a:cubicBezTo>
                  <a:lnTo>
                    <a:pt x="19765" y="95"/>
                  </a:lnTo>
                  <a:lnTo>
                    <a:pt x="19759" y="101"/>
                  </a:lnTo>
                  <a:lnTo>
                    <a:pt x="19759" y="101"/>
                  </a:lnTo>
                  <a:cubicBezTo>
                    <a:pt x="19762" y="95"/>
                    <a:pt x="19765" y="89"/>
                    <a:pt x="19765" y="83"/>
                  </a:cubicBezTo>
                  <a:lnTo>
                    <a:pt x="19765" y="83"/>
                  </a:lnTo>
                  <a:lnTo>
                    <a:pt x="19755" y="105"/>
                  </a:lnTo>
                  <a:lnTo>
                    <a:pt x="19753" y="107"/>
                  </a:lnTo>
                  <a:lnTo>
                    <a:pt x="19765" y="83"/>
                  </a:lnTo>
                  <a:lnTo>
                    <a:pt x="19765" y="83"/>
                  </a:lnTo>
                  <a:lnTo>
                    <a:pt x="19765" y="83"/>
                  </a:lnTo>
                  <a:lnTo>
                    <a:pt x="19753" y="71"/>
                  </a:lnTo>
                  <a:lnTo>
                    <a:pt x="19729" y="119"/>
                  </a:lnTo>
                  <a:lnTo>
                    <a:pt x="19717" y="143"/>
                  </a:lnTo>
                  <a:cubicBezTo>
                    <a:pt x="19717" y="143"/>
                    <a:pt x="19712" y="150"/>
                    <a:pt x="19710" y="150"/>
                  </a:cubicBezTo>
                  <a:cubicBezTo>
                    <a:pt x="19708" y="150"/>
                    <a:pt x="19709" y="143"/>
                    <a:pt x="19721" y="116"/>
                  </a:cubicBezTo>
                  <a:lnTo>
                    <a:pt x="19721" y="116"/>
                  </a:lnTo>
                  <a:cubicBezTo>
                    <a:pt x="19720" y="117"/>
                    <a:pt x="19718" y="118"/>
                    <a:pt x="19717" y="119"/>
                  </a:cubicBezTo>
                  <a:lnTo>
                    <a:pt x="19704" y="139"/>
                  </a:lnTo>
                  <a:lnTo>
                    <a:pt x="19704" y="139"/>
                  </a:lnTo>
                  <a:cubicBezTo>
                    <a:pt x="19707" y="131"/>
                    <a:pt x="19710" y="121"/>
                    <a:pt x="19717" y="107"/>
                  </a:cubicBezTo>
                  <a:lnTo>
                    <a:pt x="19717" y="107"/>
                  </a:lnTo>
                  <a:cubicBezTo>
                    <a:pt x="19705" y="132"/>
                    <a:pt x="19695" y="147"/>
                    <a:pt x="19695" y="147"/>
                  </a:cubicBezTo>
                  <a:cubicBezTo>
                    <a:pt x="19694" y="147"/>
                    <a:pt x="19700" y="135"/>
                    <a:pt x="19717" y="107"/>
                  </a:cubicBezTo>
                  <a:lnTo>
                    <a:pt x="19717" y="107"/>
                  </a:lnTo>
                  <a:cubicBezTo>
                    <a:pt x="19717" y="107"/>
                    <a:pt x="19717" y="107"/>
                    <a:pt x="19717" y="107"/>
                  </a:cubicBezTo>
                  <a:lnTo>
                    <a:pt x="19717" y="107"/>
                  </a:lnTo>
                  <a:lnTo>
                    <a:pt x="19658" y="179"/>
                  </a:lnTo>
                  <a:cubicBezTo>
                    <a:pt x="19670" y="160"/>
                    <a:pt x="19676" y="150"/>
                    <a:pt x="19680" y="144"/>
                  </a:cubicBezTo>
                  <a:lnTo>
                    <a:pt x="19680" y="144"/>
                  </a:lnTo>
                  <a:cubicBezTo>
                    <a:pt x="19680" y="144"/>
                    <a:pt x="19681" y="144"/>
                    <a:pt x="19681" y="143"/>
                  </a:cubicBezTo>
                  <a:lnTo>
                    <a:pt x="19705" y="107"/>
                  </a:lnTo>
                  <a:lnTo>
                    <a:pt x="19705" y="107"/>
                  </a:lnTo>
                  <a:cubicBezTo>
                    <a:pt x="19705" y="107"/>
                    <a:pt x="19703" y="109"/>
                    <a:pt x="19703" y="109"/>
                  </a:cubicBezTo>
                  <a:cubicBezTo>
                    <a:pt x="19701" y="109"/>
                    <a:pt x="19703" y="105"/>
                    <a:pt x="19717" y="83"/>
                  </a:cubicBezTo>
                  <a:cubicBezTo>
                    <a:pt x="19723" y="77"/>
                    <a:pt x="19727" y="74"/>
                    <a:pt x="19729" y="71"/>
                  </a:cubicBezTo>
                  <a:lnTo>
                    <a:pt x="19705" y="71"/>
                  </a:lnTo>
                  <a:lnTo>
                    <a:pt x="19670" y="95"/>
                  </a:lnTo>
                  <a:lnTo>
                    <a:pt x="19705" y="60"/>
                  </a:lnTo>
                  <a:lnTo>
                    <a:pt x="19693" y="60"/>
                  </a:lnTo>
                  <a:lnTo>
                    <a:pt x="19634" y="95"/>
                  </a:lnTo>
                  <a:cubicBezTo>
                    <a:pt x="19623" y="101"/>
                    <a:pt x="19613" y="106"/>
                    <a:pt x="19610" y="106"/>
                  </a:cubicBezTo>
                  <a:cubicBezTo>
                    <a:pt x="19608" y="106"/>
                    <a:pt x="19618" y="98"/>
                    <a:pt x="19658" y="71"/>
                  </a:cubicBezTo>
                  <a:lnTo>
                    <a:pt x="19622" y="71"/>
                  </a:lnTo>
                  <a:cubicBezTo>
                    <a:pt x="19646" y="60"/>
                    <a:pt x="19670" y="36"/>
                    <a:pt x="19681" y="24"/>
                  </a:cubicBezTo>
                  <a:lnTo>
                    <a:pt x="19670" y="24"/>
                  </a:lnTo>
                  <a:cubicBezTo>
                    <a:pt x="19622" y="12"/>
                    <a:pt x="19574" y="0"/>
                    <a:pt x="195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9221;p33">
              <a:extLst>
                <a:ext uri="{FF2B5EF4-FFF2-40B4-BE49-F238E27FC236}">
                  <a16:creationId xmlns:a16="http://schemas.microsoft.com/office/drawing/2014/main" id="{7758A4D6-2A2C-7774-D510-D04FB499A642}"/>
                </a:ext>
              </a:extLst>
            </p:cNvPr>
            <p:cNvSpPr/>
            <p:nvPr/>
          </p:nvSpPr>
          <p:spPr>
            <a:xfrm>
              <a:off x="2928025" y="1018400"/>
              <a:ext cx="1096000" cy="430450"/>
            </a:xfrm>
            <a:custGeom>
              <a:avLst/>
              <a:gdLst/>
              <a:ahLst/>
              <a:cxnLst/>
              <a:rect l="l" t="t" r="r" b="b"/>
              <a:pathLst>
                <a:path w="43840" h="17218" extrusionOk="0">
                  <a:moveTo>
                    <a:pt x="35536" y="4953"/>
                  </a:moveTo>
                  <a:cubicBezTo>
                    <a:pt x="35535" y="4955"/>
                    <a:pt x="35534" y="4957"/>
                    <a:pt x="35534" y="4960"/>
                  </a:cubicBezTo>
                  <a:lnTo>
                    <a:pt x="35534" y="4960"/>
                  </a:lnTo>
                  <a:cubicBezTo>
                    <a:pt x="35531" y="4964"/>
                    <a:pt x="35529" y="4966"/>
                    <a:pt x="35529" y="4966"/>
                  </a:cubicBezTo>
                  <a:cubicBezTo>
                    <a:pt x="35532" y="4961"/>
                    <a:pt x="35534" y="4956"/>
                    <a:pt x="35536" y="4953"/>
                  </a:cubicBezTo>
                  <a:close/>
                  <a:moveTo>
                    <a:pt x="35570" y="4986"/>
                  </a:moveTo>
                  <a:cubicBezTo>
                    <a:pt x="35565" y="4991"/>
                    <a:pt x="35563" y="4994"/>
                    <a:pt x="35563" y="4994"/>
                  </a:cubicBezTo>
                  <a:cubicBezTo>
                    <a:pt x="35563" y="4994"/>
                    <a:pt x="35565" y="4992"/>
                    <a:pt x="35570" y="4986"/>
                  </a:cubicBezTo>
                  <a:close/>
                  <a:moveTo>
                    <a:pt x="35458" y="1"/>
                  </a:moveTo>
                  <a:cubicBezTo>
                    <a:pt x="35374" y="13"/>
                    <a:pt x="35291" y="37"/>
                    <a:pt x="35219" y="72"/>
                  </a:cubicBezTo>
                  <a:cubicBezTo>
                    <a:pt x="35144" y="50"/>
                    <a:pt x="35073" y="41"/>
                    <a:pt x="35001" y="41"/>
                  </a:cubicBezTo>
                  <a:cubicBezTo>
                    <a:pt x="34960" y="41"/>
                    <a:pt x="34918" y="44"/>
                    <a:pt x="34874" y="49"/>
                  </a:cubicBezTo>
                  <a:cubicBezTo>
                    <a:pt x="34767" y="60"/>
                    <a:pt x="34660" y="108"/>
                    <a:pt x="34565" y="156"/>
                  </a:cubicBezTo>
                  <a:cubicBezTo>
                    <a:pt x="34374" y="263"/>
                    <a:pt x="34219" y="430"/>
                    <a:pt x="34112" y="632"/>
                  </a:cubicBezTo>
                  <a:cubicBezTo>
                    <a:pt x="34065" y="751"/>
                    <a:pt x="34017" y="870"/>
                    <a:pt x="33993" y="989"/>
                  </a:cubicBezTo>
                  <a:cubicBezTo>
                    <a:pt x="33957" y="1096"/>
                    <a:pt x="33934" y="1275"/>
                    <a:pt x="33898" y="1418"/>
                  </a:cubicBezTo>
                  <a:cubicBezTo>
                    <a:pt x="33850" y="1680"/>
                    <a:pt x="33767" y="1930"/>
                    <a:pt x="33660" y="2180"/>
                  </a:cubicBezTo>
                  <a:cubicBezTo>
                    <a:pt x="33529" y="2454"/>
                    <a:pt x="33386" y="2751"/>
                    <a:pt x="33112" y="2930"/>
                  </a:cubicBezTo>
                  <a:cubicBezTo>
                    <a:pt x="32993" y="3013"/>
                    <a:pt x="32838" y="3144"/>
                    <a:pt x="32695" y="3239"/>
                  </a:cubicBezTo>
                  <a:cubicBezTo>
                    <a:pt x="32564" y="3335"/>
                    <a:pt x="32433" y="3406"/>
                    <a:pt x="32302" y="3478"/>
                  </a:cubicBezTo>
                  <a:cubicBezTo>
                    <a:pt x="32196" y="3527"/>
                    <a:pt x="32079" y="3559"/>
                    <a:pt x="31958" y="3559"/>
                  </a:cubicBezTo>
                  <a:cubicBezTo>
                    <a:pt x="31903" y="3559"/>
                    <a:pt x="31847" y="3552"/>
                    <a:pt x="31790" y="3537"/>
                  </a:cubicBezTo>
                  <a:cubicBezTo>
                    <a:pt x="31707" y="3513"/>
                    <a:pt x="31624" y="3454"/>
                    <a:pt x="31564" y="3382"/>
                  </a:cubicBezTo>
                  <a:lnTo>
                    <a:pt x="31517" y="3323"/>
                  </a:lnTo>
                  <a:lnTo>
                    <a:pt x="31481" y="3263"/>
                  </a:lnTo>
                  <a:cubicBezTo>
                    <a:pt x="31469" y="3227"/>
                    <a:pt x="31445" y="3192"/>
                    <a:pt x="31433" y="3156"/>
                  </a:cubicBezTo>
                  <a:cubicBezTo>
                    <a:pt x="31386" y="3013"/>
                    <a:pt x="31350" y="2858"/>
                    <a:pt x="31338" y="2704"/>
                  </a:cubicBezTo>
                  <a:cubicBezTo>
                    <a:pt x="31314" y="2537"/>
                    <a:pt x="31302" y="2358"/>
                    <a:pt x="31267" y="2192"/>
                  </a:cubicBezTo>
                  <a:cubicBezTo>
                    <a:pt x="31231" y="2037"/>
                    <a:pt x="31159" y="1882"/>
                    <a:pt x="31064" y="1846"/>
                  </a:cubicBezTo>
                  <a:cubicBezTo>
                    <a:pt x="31027" y="1835"/>
                    <a:pt x="30988" y="1830"/>
                    <a:pt x="30949" y="1830"/>
                  </a:cubicBezTo>
                  <a:cubicBezTo>
                    <a:pt x="30860" y="1830"/>
                    <a:pt x="30769" y="1857"/>
                    <a:pt x="30695" y="1906"/>
                  </a:cubicBezTo>
                  <a:cubicBezTo>
                    <a:pt x="30552" y="1989"/>
                    <a:pt x="30409" y="2084"/>
                    <a:pt x="30278" y="2204"/>
                  </a:cubicBezTo>
                  <a:cubicBezTo>
                    <a:pt x="30005" y="2430"/>
                    <a:pt x="29755" y="2680"/>
                    <a:pt x="29528" y="2942"/>
                  </a:cubicBezTo>
                  <a:lnTo>
                    <a:pt x="29338" y="3144"/>
                  </a:lnTo>
                  <a:cubicBezTo>
                    <a:pt x="29290" y="3204"/>
                    <a:pt x="29243" y="3275"/>
                    <a:pt x="29195" y="3335"/>
                  </a:cubicBezTo>
                  <a:cubicBezTo>
                    <a:pt x="29171" y="3370"/>
                    <a:pt x="29147" y="3406"/>
                    <a:pt x="29123" y="3442"/>
                  </a:cubicBezTo>
                  <a:cubicBezTo>
                    <a:pt x="29100" y="3489"/>
                    <a:pt x="29064" y="3525"/>
                    <a:pt x="29040" y="3561"/>
                  </a:cubicBezTo>
                  <a:cubicBezTo>
                    <a:pt x="28993" y="3644"/>
                    <a:pt x="28933" y="3716"/>
                    <a:pt x="28873" y="3787"/>
                  </a:cubicBezTo>
                  <a:cubicBezTo>
                    <a:pt x="28647" y="4097"/>
                    <a:pt x="28338" y="4418"/>
                    <a:pt x="27980" y="4525"/>
                  </a:cubicBezTo>
                  <a:cubicBezTo>
                    <a:pt x="27885" y="4597"/>
                    <a:pt x="27778" y="4668"/>
                    <a:pt x="27695" y="4751"/>
                  </a:cubicBezTo>
                  <a:cubicBezTo>
                    <a:pt x="27611" y="4823"/>
                    <a:pt x="27516" y="4871"/>
                    <a:pt x="27409" y="4906"/>
                  </a:cubicBezTo>
                  <a:cubicBezTo>
                    <a:pt x="27358" y="4919"/>
                    <a:pt x="27306" y="4926"/>
                    <a:pt x="27256" y="4926"/>
                  </a:cubicBezTo>
                  <a:cubicBezTo>
                    <a:pt x="27165" y="4926"/>
                    <a:pt x="27076" y="4904"/>
                    <a:pt x="26992" y="4859"/>
                  </a:cubicBezTo>
                  <a:cubicBezTo>
                    <a:pt x="26897" y="4811"/>
                    <a:pt x="26814" y="4751"/>
                    <a:pt x="26742" y="4668"/>
                  </a:cubicBezTo>
                  <a:cubicBezTo>
                    <a:pt x="26671" y="4597"/>
                    <a:pt x="26599" y="4513"/>
                    <a:pt x="26552" y="4418"/>
                  </a:cubicBezTo>
                  <a:cubicBezTo>
                    <a:pt x="26504" y="4335"/>
                    <a:pt x="26480" y="4251"/>
                    <a:pt x="26480" y="4156"/>
                  </a:cubicBezTo>
                  <a:cubicBezTo>
                    <a:pt x="26480" y="4061"/>
                    <a:pt x="26492" y="3978"/>
                    <a:pt x="26516" y="3894"/>
                  </a:cubicBezTo>
                  <a:cubicBezTo>
                    <a:pt x="26576" y="3751"/>
                    <a:pt x="26647" y="3608"/>
                    <a:pt x="26730" y="3478"/>
                  </a:cubicBezTo>
                  <a:cubicBezTo>
                    <a:pt x="26814" y="3358"/>
                    <a:pt x="26885" y="3263"/>
                    <a:pt x="26945" y="3144"/>
                  </a:cubicBezTo>
                  <a:cubicBezTo>
                    <a:pt x="26968" y="3120"/>
                    <a:pt x="26980" y="3085"/>
                    <a:pt x="27004" y="3049"/>
                  </a:cubicBezTo>
                  <a:cubicBezTo>
                    <a:pt x="27028" y="3025"/>
                    <a:pt x="27040" y="2989"/>
                    <a:pt x="27064" y="2954"/>
                  </a:cubicBezTo>
                  <a:cubicBezTo>
                    <a:pt x="27111" y="2894"/>
                    <a:pt x="27159" y="2835"/>
                    <a:pt x="27218" y="2775"/>
                  </a:cubicBezTo>
                  <a:cubicBezTo>
                    <a:pt x="27278" y="2704"/>
                    <a:pt x="27349" y="2644"/>
                    <a:pt x="27409" y="2585"/>
                  </a:cubicBezTo>
                  <a:cubicBezTo>
                    <a:pt x="27588" y="2430"/>
                    <a:pt x="27754" y="2263"/>
                    <a:pt x="27897" y="2073"/>
                  </a:cubicBezTo>
                  <a:lnTo>
                    <a:pt x="27945" y="2013"/>
                  </a:lnTo>
                  <a:lnTo>
                    <a:pt x="28004" y="1930"/>
                  </a:lnTo>
                  <a:cubicBezTo>
                    <a:pt x="28040" y="1882"/>
                    <a:pt x="28076" y="1834"/>
                    <a:pt x="28123" y="1787"/>
                  </a:cubicBezTo>
                  <a:cubicBezTo>
                    <a:pt x="28195" y="1703"/>
                    <a:pt x="28266" y="1608"/>
                    <a:pt x="28326" y="1501"/>
                  </a:cubicBezTo>
                  <a:cubicBezTo>
                    <a:pt x="28361" y="1442"/>
                    <a:pt x="28373" y="1358"/>
                    <a:pt x="28385" y="1275"/>
                  </a:cubicBezTo>
                  <a:cubicBezTo>
                    <a:pt x="28385" y="1215"/>
                    <a:pt x="28361" y="1156"/>
                    <a:pt x="28338" y="1096"/>
                  </a:cubicBezTo>
                  <a:cubicBezTo>
                    <a:pt x="28326" y="1084"/>
                    <a:pt x="28314" y="1072"/>
                    <a:pt x="28314" y="1061"/>
                  </a:cubicBezTo>
                  <a:cubicBezTo>
                    <a:pt x="28302" y="1049"/>
                    <a:pt x="28302" y="1037"/>
                    <a:pt x="28290" y="1037"/>
                  </a:cubicBezTo>
                  <a:cubicBezTo>
                    <a:pt x="28290" y="1025"/>
                    <a:pt x="28290" y="1013"/>
                    <a:pt x="28278" y="1013"/>
                  </a:cubicBezTo>
                  <a:cubicBezTo>
                    <a:pt x="28242" y="1007"/>
                    <a:pt x="28207" y="1004"/>
                    <a:pt x="28171" y="1004"/>
                  </a:cubicBezTo>
                  <a:cubicBezTo>
                    <a:pt x="28135" y="1004"/>
                    <a:pt x="28100" y="1007"/>
                    <a:pt x="28064" y="1013"/>
                  </a:cubicBezTo>
                  <a:cubicBezTo>
                    <a:pt x="27980" y="1037"/>
                    <a:pt x="27897" y="1061"/>
                    <a:pt x="27826" y="1108"/>
                  </a:cubicBezTo>
                  <a:cubicBezTo>
                    <a:pt x="27754" y="1144"/>
                    <a:pt x="27671" y="1168"/>
                    <a:pt x="27599" y="1180"/>
                  </a:cubicBezTo>
                  <a:cubicBezTo>
                    <a:pt x="27540" y="1192"/>
                    <a:pt x="27480" y="1203"/>
                    <a:pt x="27421" y="1203"/>
                  </a:cubicBezTo>
                  <a:cubicBezTo>
                    <a:pt x="27362" y="1208"/>
                    <a:pt x="27305" y="1211"/>
                    <a:pt x="27249" y="1211"/>
                  </a:cubicBezTo>
                  <a:cubicBezTo>
                    <a:pt x="27170" y="1211"/>
                    <a:pt x="27093" y="1205"/>
                    <a:pt x="27016" y="1192"/>
                  </a:cubicBezTo>
                  <a:cubicBezTo>
                    <a:pt x="26957" y="1192"/>
                    <a:pt x="26897" y="1192"/>
                    <a:pt x="26814" y="1180"/>
                  </a:cubicBezTo>
                  <a:cubicBezTo>
                    <a:pt x="26742" y="1180"/>
                    <a:pt x="26671" y="1168"/>
                    <a:pt x="26611" y="1168"/>
                  </a:cubicBezTo>
                  <a:cubicBezTo>
                    <a:pt x="26558" y="1162"/>
                    <a:pt x="26501" y="1162"/>
                    <a:pt x="26448" y="1162"/>
                  </a:cubicBezTo>
                  <a:cubicBezTo>
                    <a:pt x="26394" y="1162"/>
                    <a:pt x="26343" y="1162"/>
                    <a:pt x="26302" y="1156"/>
                  </a:cubicBezTo>
                  <a:cubicBezTo>
                    <a:pt x="26266" y="1150"/>
                    <a:pt x="26230" y="1147"/>
                    <a:pt x="26195" y="1147"/>
                  </a:cubicBezTo>
                  <a:cubicBezTo>
                    <a:pt x="26089" y="1147"/>
                    <a:pt x="25986" y="1174"/>
                    <a:pt x="25897" y="1227"/>
                  </a:cubicBezTo>
                  <a:cubicBezTo>
                    <a:pt x="25778" y="1334"/>
                    <a:pt x="25706" y="1465"/>
                    <a:pt x="25671" y="1620"/>
                  </a:cubicBezTo>
                  <a:lnTo>
                    <a:pt x="25635" y="1763"/>
                  </a:lnTo>
                  <a:cubicBezTo>
                    <a:pt x="25623" y="1823"/>
                    <a:pt x="25611" y="1870"/>
                    <a:pt x="25587" y="1930"/>
                  </a:cubicBezTo>
                  <a:cubicBezTo>
                    <a:pt x="25552" y="2037"/>
                    <a:pt x="25480" y="2144"/>
                    <a:pt x="25397" y="2227"/>
                  </a:cubicBezTo>
                  <a:cubicBezTo>
                    <a:pt x="25325" y="2299"/>
                    <a:pt x="25242" y="2358"/>
                    <a:pt x="25147" y="2406"/>
                  </a:cubicBezTo>
                  <a:cubicBezTo>
                    <a:pt x="25052" y="2442"/>
                    <a:pt x="24956" y="2465"/>
                    <a:pt x="24861" y="2477"/>
                  </a:cubicBezTo>
                  <a:cubicBezTo>
                    <a:pt x="24828" y="2480"/>
                    <a:pt x="24796" y="2482"/>
                    <a:pt x="24765" y="2482"/>
                  </a:cubicBezTo>
                  <a:cubicBezTo>
                    <a:pt x="24670" y="2482"/>
                    <a:pt x="24578" y="2468"/>
                    <a:pt x="24480" y="2442"/>
                  </a:cubicBezTo>
                  <a:cubicBezTo>
                    <a:pt x="24421" y="2430"/>
                    <a:pt x="24361" y="2406"/>
                    <a:pt x="24313" y="2394"/>
                  </a:cubicBezTo>
                  <a:cubicBezTo>
                    <a:pt x="24266" y="2370"/>
                    <a:pt x="24206" y="2358"/>
                    <a:pt x="24159" y="2346"/>
                  </a:cubicBezTo>
                  <a:cubicBezTo>
                    <a:pt x="24080" y="2326"/>
                    <a:pt x="24002" y="2316"/>
                    <a:pt x="23924" y="2316"/>
                  </a:cubicBezTo>
                  <a:cubicBezTo>
                    <a:pt x="23823" y="2316"/>
                    <a:pt x="23723" y="2332"/>
                    <a:pt x="23623" y="2358"/>
                  </a:cubicBezTo>
                  <a:cubicBezTo>
                    <a:pt x="23349" y="2501"/>
                    <a:pt x="23087" y="2692"/>
                    <a:pt x="22861" y="2906"/>
                  </a:cubicBezTo>
                  <a:cubicBezTo>
                    <a:pt x="22504" y="3299"/>
                    <a:pt x="22325" y="3811"/>
                    <a:pt x="22373" y="4335"/>
                  </a:cubicBezTo>
                  <a:cubicBezTo>
                    <a:pt x="22408" y="4573"/>
                    <a:pt x="22396" y="4811"/>
                    <a:pt x="22349" y="5049"/>
                  </a:cubicBezTo>
                  <a:cubicBezTo>
                    <a:pt x="22301" y="5192"/>
                    <a:pt x="22218" y="5323"/>
                    <a:pt x="22087" y="5406"/>
                  </a:cubicBezTo>
                  <a:cubicBezTo>
                    <a:pt x="21980" y="5478"/>
                    <a:pt x="21849" y="5525"/>
                    <a:pt x="21718" y="5537"/>
                  </a:cubicBezTo>
                  <a:cubicBezTo>
                    <a:pt x="21675" y="5544"/>
                    <a:pt x="21632" y="5547"/>
                    <a:pt x="21591" y="5547"/>
                  </a:cubicBezTo>
                  <a:cubicBezTo>
                    <a:pt x="21483" y="5547"/>
                    <a:pt x="21380" y="5527"/>
                    <a:pt x="21277" y="5502"/>
                  </a:cubicBezTo>
                  <a:cubicBezTo>
                    <a:pt x="21087" y="5430"/>
                    <a:pt x="20908" y="5311"/>
                    <a:pt x="20777" y="5156"/>
                  </a:cubicBezTo>
                  <a:cubicBezTo>
                    <a:pt x="20741" y="5121"/>
                    <a:pt x="20706" y="5073"/>
                    <a:pt x="20682" y="5037"/>
                  </a:cubicBezTo>
                  <a:lnTo>
                    <a:pt x="20599" y="4954"/>
                  </a:lnTo>
                  <a:lnTo>
                    <a:pt x="20503" y="4871"/>
                  </a:lnTo>
                  <a:cubicBezTo>
                    <a:pt x="20468" y="4859"/>
                    <a:pt x="20432" y="4835"/>
                    <a:pt x="20396" y="4811"/>
                  </a:cubicBezTo>
                  <a:cubicBezTo>
                    <a:pt x="20267" y="4761"/>
                    <a:pt x="20122" y="4737"/>
                    <a:pt x="19980" y="4737"/>
                  </a:cubicBezTo>
                  <a:cubicBezTo>
                    <a:pt x="19952" y="4737"/>
                    <a:pt x="19924" y="4738"/>
                    <a:pt x="19896" y="4740"/>
                  </a:cubicBezTo>
                  <a:cubicBezTo>
                    <a:pt x="19753" y="4740"/>
                    <a:pt x="19610" y="4755"/>
                    <a:pt x="19455" y="4755"/>
                  </a:cubicBezTo>
                  <a:cubicBezTo>
                    <a:pt x="19417" y="4755"/>
                    <a:pt x="19377" y="4754"/>
                    <a:pt x="19337" y="4751"/>
                  </a:cubicBezTo>
                  <a:cubicBezTo>
                    <a:pt x="19241" y="4751"/>
                    <a:pt x="19134" y="4740"/>
                    <a:pt x="19039" y="4716"/>
                  </a:cubicBezTo>
                  <a:cubicBezTo>
                    <a:pt x="18991" y="4704"/>
                    <a:pt x="18944" y="4692"/>
                    <a:pt x="18896" y="4668"/>
                  </a:cubicBezTo>
                  <a:lnTo>
                    <a:pt x="18765" y="4609"/>
                  </a:lnTo>
                  <a:cubicBezTo>
                    <a:pt x="18610" y="4549"/>
                    <a:pt x="18444" y="4501"/>
                    <a:pt x="18265" y="4501"/>
                  </a:cubicBezTo>
                  <a:cubicBezTo>
                    <a:pt x="18194" y="4501"/>
                    <a:pt x="18122" y="4525"/>
                    <a:pt x="18051" y="4561"/>
                  </a:cubicBezTo>
                  <a:cubicBezTo>
                    <a:pt x="17991" y="4597"/>
                    <a:pt x="17944" y="4656"/>
                    <a:pt x="17920" y="4728"/>
                  </a:cubicBezTo>
                  <a:cubicBezTo>
                    <a:pt x="17860" y="4882"/>
                    <a:pt x="17824" y="5049"/>
                    <a:pt x="17836" y="5216"/>
                  </a:cubicBezTo>
                  <a:cubicBezTo>
                    <a:pt x="17836" y="5299"/>
                    <a:pt x="17848" y="5394"/>
                    <a:pt x="17848" y="5478"/>
                  </a:cubicBezTo>
                  <a:cubicBezTo>
                    <a:pt x="17848" y="5490"/>
                    <a:pt x="17848" y="5502"/>
                    <a:pt x="17848" y="5502"/>
                  </a:cubicBezTo>
                  <a:cubicBezTo>
                    <a:pt x="17848" y="5573"/>
                    <a:pt x="17789" y="5621"/>
                    <a:pt x="17717" y="5621"/>
                  </a:cubicBezTo>
                  <a:cubicBezTo>
                    <a:pt x="17664" y="5615"/>
                    <a:pt x="17607" y="5612"/>
                    <a:pt x="17551" y="5612"/>
                  </a:cubicBezTo>
                  <a:cubicBezTo>
                    <a:pt x="17494" y="5612"/>
                    <a:pt x="17437" y="5615"/>
                    <a:pt x="17384" y="5621"/>
                  </a:cubicBezTo>
                  <a:cubicBezTo>
                    <a:pt x="17335" y="5624"/>
                    <a:pt x="17287" y="5626"/>
                    <a:pt x="17240" y="5626"/>
                  </a:cubicBezTo>
                  <a:cubicBezTo>
                    <a:pt x="17127" y="5626"/>
                    <a:pt x="17017" y="5617"/>
                    <a:pt x="16908" y="5609"/>
                  </a:cubicBezTo>
                  <a:cubicBezTo>
                    <a:pt x="16693" y="5597"/>
                    <a:pt x="16479" y="5597"/>
                    <a:pt x="16265" y="5597"/>
                  </a:cubicBezTo>
                  <a:cubicBezTo>
                    <a:pt x="16211" y="5600"/>
                    <a:pt x="16158" y="5601"/>
                    <a:pt x="16106" y="5601"/>
                  </a:cubicBezTo>
                  <a:cubicBezTo>
                    <a:pt x="15948" y="5601"/>
                    <a:pt x="15794" y="5588"/>
                    <a:pt x="15634" y="5561"/>
                  </a:cubicBezTo>
                  <a:cubicBezTo>
                    <a:pt x="15562" y="5585"/>
                    <a:pt x="15491" y="5609"/>
                    <a:pt x="15431" y="5644"/>
                  </a:cubicBezTo>
                  <a:cubicBezTo>
                    <a:pt x="15336" y="5799"/>
                    <a:pt x="15265" y="5966"/>
                    <a:pt x="15217" y="6145"/>
                  </a:cubicBezTo>
                  <a:cubicBezTo>
                    <a:pt x="15181" y="6228"/>
                    <a:pt x="15146" y="6311"/>
                    <a:pt x="15086" y="6395"/>
                  </a:cubicBezTo>
                  <a:lnTo>
                    <a:pt x="15074" y="6406"/>
                  </a:lnTo>
                  <a:cubicBezTo>
                    <a:pt x="15026" y="6454"/>
                    <a:pt x="14991" y="6502"/>
                    <a:pt x="14979" y="6561"/>
                  </a:cubicBezTo>
                  <a:cubicBezTo>
                    <a:pt x="14907" y="6716"/>
                    <a:pt x="14919" y="6942"/>
                    <a:pt x="14812" y="7157"/>
                  </a:cubicBezTo>
                  <a:lnTo>
                    <a:pt x="14800" y="7168"/>
                  </a:lnTo>
                  <a:cubicBezTo>
                    <a:pt x="14788" y="7192"/>
                    <a:pt x="14765" y="7216"/>
                    <a:pt x="14741" y="7216"/>
                  </a:cubicBezTo>
                  <a:lnTo>
                    <a:pt x="14717" y="7228"/>
                  </a:lnTo>
                  <a:cubicBezTo>
                    <a:pt x="14622" y="7264"/>
                    <a:pt x="14538" y="7276"/>
                    <a:pt x="14443" y="7276"/>
                  </a:cubicBezTo>
                  <a:lnTo>
                    <a:pt x="14312" y="7276"/>
                  </a:lnTo>
                  <a:cubicBezTo>
                    <a:pt x="14264" y="7264"/>
                    <a:pt x="14229" y="7252"/>
                    <a:pt x="14181" y="7252"/>
                  </a:cubicBezTo>
                  <a:cubicBezTo>
                    <a:pt x="13919" y="7204"/>
                    <a:pt x="13681" y="7109"/>
                    <a:pt x="13455" y="6966"/>
                  </a:cubicBezTo>
                  <a:cubicBezTo>
                    <a:pt x="13252" y="6847"/>
                    <a:pt x="13062" y="6704"/>
                    <a:pt x="12883" y="6549"/>
                  </a:cubicBezTo>
                  <a:cubicBezTo>
                    <a:pt x="12769" y="6460"/>
                    <a:pt x="12627" y="6409"/>
                    <a:pt x="12484" y="6409"/>
                  </a:cubicBezTo>
                  <a:cubicBezTo>
                    <a:pt x="12418" y="6409"/>
                    <a:pt x="12352" y="6420"/>
                    <a:pt x="12288" y="6442"/>
                  </a:cubicBezTo>
                  <a:lnTo>
                    <a:pt x="12217" y="6454"/>
                  </a:lnTo>
                  <a:lnTo>
                    <a:pt x="12205" y="6454"/>
                  </a:lnTo>
                  <a:cubicBezTo>
                    <a:pt x="12181" y="6466"/>
                    <a:pt x="12169" y="6466"/>
                    <a:pt x="12157" y="6466"/>
                  </a:cubicBezTo>
                  <a:cubicBezTo>
                    <a:pt x="12139" y="6472"/>
                    <a:pt x="12124" y="6475"/>
                    <a:pt x="12109" y="6475"/>
                  </a:cubicBezTo>
                  <a:cubicBezTo>
                    <a:pt x="12095" y="6475"/>
                    <a:pt x="12080" y="6472"/>
                    <a:pt x="12062" y="6466"/>
                  </a:cubicBezTo>
                  <a:cubicBezTo>
                    <a:pt x="11990" y="6442"/>
                    <a:pt x="11919" y="6395"/>
                    <a:pt x="11871" y="6335"/>
                  </a:cubicBezTo>
                  <a:cubicBezTo>
                    <a:pt x="11788" y="6228"/>
                    <a:pt x="11740" y="6109"/>
                    <a:pt x="11705" y="5990"/>
                  </a:cubicBezTo>
                  <a:cubicBezTo>
                    <a:pt x="11693" y="5930"/>
                    <a:pt x="11681" y="5871"/>
                    <a:pt x="11681" y="5811"/>
                  </a:cubicBezTo>
                  <a:lnTo>
                    <a:pt x="11681" y="5656"/>
                  </a:lnTo>
                  <a:cubicBezTo>
                    <a:pt x="11681" y="5561"/>
                    <a:pt x="11657" y="5478"/>
                    <a:pt x="11633" y="5383"/>
                  </a:cubicBezTo>
                  <a:cubicBezTo>
                    <a:pt x="11586" y="5216"/>
                    <a:pt x="11455" y="5073"/>
                    <a:pt x="11288" y="5013"/>
                  </a:cubicBezTo>
                  <a:cubicBezTo>
                    <a:pt x="11187" y="4980"/>
                    <a:pt x="11083" y="4965"/>
                    <a:pt x="10977" y="4965"/>
                  </a:cubicBezTo>
                  <a:cubicBezTo>
                    <a:pt x="10895" y="4965"/>
                    <a:pt x="10811" y="4974"/>
                    <a:pt x="10728" y="4990"/>
                  </a:cubicBezTo>
                  <a:cubicBezTo>
                    <a:pt x="10574" y="5013"/>
                    <a:pt x="10431" y="5061"/>
                    <a:pt x="10300" y="5144"/>
                  </a:cubicBezTo>
                  <a:cubicBezTo>
                    <a:pt x="10169" y="5204"/>
                    <a:pt x="10073" y="5311"/>
                    <a:pt x="10026" y="5442"/>
                  </a:cubicBezTo>
                  <a:cubicBezTo>
                    <a:pt x="9978" y="5537"/>
                    <a:pt x="9943" y="5644"/>
                    <a:pt x="9931" y="5752"/>
                  </a:cubicBezTo>
                  <a:cubicBezTo>
                    <a:pt x="9919" y="5823"/>
                    <a:pt x="9919" y="5883"/>
                    <a:pt x="9931" y="5942"/>
                  </a:cubicBezTo>
                  <a:cubicBezTo>
                    <a:pt x="9931" y="5978"/>
                    <a:pt x="9931" y="6014"/>
                    <a:pt x="9943" y="6037"/>
                  </a:cubicBezTo>
                  <a:lnTo>
                    <a:pt x="9966" y="6168"/>
                  </a:lnTo>
                  <a:cubicBezTo>
                    <a:pt x="9966" y="6204"/>
                    <a:pt x="9954" y="6240"/>
                    <a:pt x="9931" y="6275"/>
                  </a:cubicBezTo>
                  <a:cubicBezTo>
                    <a:pt x="9883" y="6323"/>
                    <a:pt x="9859" y="6395"/>
                    <a:pt x="9859" y="6478"/>
                  </a:cubicBezTo>
                  <a:cubicBezTo>
                    <a:pt x="9859" y="6526"/>
                    <a:pt x="9883" y="6585"/>
                    <a:pt x="9883" y="6656"/>
                  </a:cubicBezTo>
                  <a:cubicBezTo>
                    <a:pt x="9883" y="6692"/>
                    <a:pt x="9871" y="6740"/>
                    <a:pt x="9847" y="6776"/>
                  </a:cubicBezTo>
                  <a:cubicBezTo>
                    <a:pt x="9692" y="6978"/>
                    <a:pt x="9502" y="7145"/>
                    <a:pt x="9288" y="7276"/>
                  </a:cubicBezTo>
                  <a:lnTo>
                    <a:pt x="9204" y="7311"/>
                  </a:lnTo>
                  <a:lnTo>
                    <a:pt x="9145" y="7347"/>
                  </a:lnTo>
                  <a:lnTo>
                    <a:pt x="9038" y="7395"/>
                  </a:lnTo>
                  <a:cubicBezTo>
                    <a:pt x="8966" y="7418"/>
                    <a:pt x="8895" y="7442"/>
                    <a:pt x="8823" y="7454"/>
                  </a:cubicBezTo>
                  <a:cubicBezTo>
                    <a:pt x="8716" y="7490"/>
                    <a:pt x="8621" y="7561"/>
                    <a:pt x="8561" y="7657"/>
                  </a:cubicBezTo>
                  <a:cubicBezTo>
                    <a:pt x="8490" y="7788"/>
                    <a:pt x="8395" y="7919"/>
                    <a:pt x="8288" y="8026"/>
                  </a:cubicBezTo>
                  <a:lnTo>
                    <a:pt x="8276" y="8038"/>
                  </a:lnTo>
                  <a:cubicBezTo>
                    <a:pt x="8192" y="8109"/>
                    <a:pt x="8097" y="8169"/>
                    <a:pt x="8014" y="8228"/>
                  </a:cubicBezTo>
                  <a:lnTo>
                    <a:pt x="7990" y="8240"/>
                  </a:lnTo>
                  <a:cubicBezTo>
                    <a:pt x="7918" y="8264"/>
                    <a:pt x="7847" y="8288"/>
                    <a:pt x="7776" y="8300"/>
                  </a:cubicBezTo>
                  <a:cubicBezTo>
                    <a:pt x="7692" y="8311"/>
                    <a:pt x="7621" y="8335"/>
                    <a:pt x="7549" y="8371"/>
                  </a:cubicBezTo>
                  <a:cubicBezTo>
                    <a:pt x="7503" y="8394"/>
                    <a:pt x="7452" y="8407"/>
                    <a:pt x="7399" y="8407"/>
                  </a:cubicBezTo>
                  <a:cubicBezTo>
                    <a:pt x="7370" y="8407"/>
                    <a:pt x="7341" y="8403"/>
                    <a:pt x="7311" y="8395"/>
                  </a:cubicBezTo>
                  <a:cubicBezTo>
                    <a:pt x="7156" y="8347"/>
                    <a:pt x="7002" y="8288"/>
                    <a:pt x="6859" y="8192"/>
                  </a:cubicBezTo>
                  <a:cubicBezTo>
                    <a:pt x="6752" y="8133"/>
                    <a:pt x="6656" y="8073"/>
                    <a:pt x="6549" y="7990"/>
                  </a:cubicBezTo>
                  <a:cubicBezTo>
                    <a:pt x="6450" y="7912"/>
                    <a:pt x="6324" y="7867"/>
                    <a:pt x="6199" y="7867"/>
                  </a:cubicBezTo>
                  <a:cubicBezTo>
                    <a:pt x="6115" y="7867"/>
                    <a:pt x="6030" y="7887"/>
                    <a:pt x="5954" y="7930"/>
                  </a:cubicBezTo>
                  <a:cubicBezTo>
                    <a:pt x="5847" y="7954"/>
                    <a:pt x="5752" y="7990"/>
                    <a:pt x="5644" y="8026"/>
                  </a:cubicBezTo>
                  <a:cubicBezTo>
                    <a:pt x="5585" y="8061"/>
                    <a:pt x="5537" y="8109"/>
                    <a:pt x="5537" y="8180"/>
                  </a:cubicBezTo>
                  <a:cubicBezTo>
                    <a:pt x="5525" y="8240"/>
                    <a:pt x="5490" y="8288"/>
                    <a:pt x="5442" y="8323"/>
                  </a:cubicBezTo>
                  <a:cubicBezTo>
                    <a:pt x="5311" y="8395"/>
                    <a:pt x="5204" y="8514"/>
                    <a:pt x="5144" y="8645"/>
                  </a:cubicBezTo>
                  <a:cubicBezTo>
                    <a:pt x="5109" y="8740"/>
                    <a:pt x="5097" y="8847"/>
                    <a:pt x="5097" y="8942"/>
                  </a:cubicBezTo>
                  <a:cubicBezTo>
                    <a:pt x="5120" y="9026"/>
                    <a:pt x="5156" y="9097"/>
                    <a:pt x="5216" y="9157"/>
                  </a:cubicBezTo>
                  <a:cubicBezTo>
                    <a:pt x="5335" y="9312"/>
                    <a:pt x="5573" y="9419"/>
                    <a:pt x="5752" y="9621"/>
                  </a:cubicBezTo>
                  <a:cubicBezTo>
                    <a:pt x="5835" y="9704"/>
                    <a:pt x="5930" y="9776"/>
                    <a:pt x="6025" y="9871"/>
                  </a:cubicBezTo>
                  <a:cubicBezTo>
                    <a:pt x="6121" y="9943"/>
                    <a:pt x="6180" y="10038"/>
                    <a:pt x="6216" y="10157"/>
                  </a:cubicBezTo>
                  <a:cubicBezTo>
                    <a:pt x="6252" y="10300"/>
                    <a:pt x="6299" y="10431"/>
                    <a:pt x="6335" y="10574"/>
                  </a:cubicBezTo>
                  <a:cubicBezTo>
                    <a:pt x="6371" y="10705"/>
                    <a:pt x="6371" y="10836"/>
                    <a:pt x="6347" y="10978"/>
                  </a:cubicBezTo>
                  <a:cubicBezTo>
                    <a:pt x="6323" y="11109"/>
                    <a:pt x="6299" y="11240"/>
                    <a:pt x="6275" y="11383"/>
                  </a:cubicBezTo>
                  <a:cubicBezTo>
                    <a:pt x="6252" y="11538"/>
                    <a:pt x="6192" y="11681"/>
                    <a:pt x="6109" y="11812"/>
                  </a:cubicBezTo>
                  <a:cubicBezTo>
                    <a:pt x="6061" y="11883"/>
                    <a:pt x="5990" y="11943"/>
                    <a:pt x="5906" y="11979"/>
                  </a:cubicBezTo>
                  <a:cubicBezTo>
                    <a:pt x="5871" y="11990"/>
                    <a:pt x="5823" y="12002"/>
                    <a:pt x="5775" y="12014"/>
                  </a:cubicBezTo>
                  <a:lnTo>
                    <a:pt x="5668" y="12014"/>
                  </a:lnTo>
                  <a:cubicBezTo>
                    <a:pt x="5537" y="12002"/>
                    <a:pt x="5418" y="11979"/>
                    <a:pt x="5311" y="11943"/>
                  </a:cubicBezTo>
                  <a:cubicBezTo>
                    <a:pt x="5216" y="11907"/>
                    <a:pt x="5132" y="11883"/>
                    <a:pt x="5073" y="11859"/>
                  </a:cubicBezTo>
                  <a:cubicBezTo>
                    <a:pt x="5049" y="11859"/>
                    <a:pt x="5025" y="11854"/>
                    <a:pt x="5001" y="11854"/>
                  </a:cubicBezTo>
                  <a:cubicBezTo>
                    <a:pt x="4990" y="11854"/>
                    <a:pt x="4978" y="11856"/>
                    <a:pt x="4966" y="11859"/>
                  </a:cubicBezTo>
                  <a:cubicBezTo>
                    <a:pt x="4942" y="11854"/>
                    <a:pt x="4918" y="11851"/>
                    <a:pt x="4894" y="11851"/>
                  </a:cubicBezTo>
                  <a:cubicBezTo>
                    <a:pt x="4870" y="11851"/>
                    <a:pt x="4847" y="11854"/>
                    <a:pt x="4823" y="11859"/>
                  </a:cubicBezTo>
                  <a:cubicBezTo>
                    <a:pt x="4597" y="11967"/>
                    <a:pt x="4394" y="12002"/>
                    <a:pt x="4216" y="12205"/>
                  </a:cubicBezTo>
                  <a:cubicBezTo>
                    <a:pt x="4132" y="12300"/>
                    <a:pt x="4049" y="12395"/>
                    <a:pt x="3989" y="12502"/>
                  </a:cubicBezTo>
                  <a:cubicBezTo>
                    <a:pt x="3930" y="12586"/>
                    <a:pt x="3906" y="12645"/>
                    <a:pt x="3858" y="12717"/>
                  </a:cubicBezTo>
                  <a:cubicBezTo>
                    <a:pt x="3751" y="12883"/>
                    <a:pt x="3668" y="13062"/>
                    <a:pt x="3608" y="13253"/>
                  </a:cubicBezTo>
                  <a:cubicBezTo>
                    <a:pt x="3596" y="13300"/>
                    <a:pt x="3596" y="13348"/>
                    <a:pt x="3596" y="13407"/>
                  </a:cubicBezTo>
                  <a:cubicBezTo>
                    <a:pt x="3596" y="13419"/>
                    <a:pt x="3596" y="13419"/>
                    <a:pt x="3596" y="13431"/>
                  </a:cubicBezTo>
                  <a:lnTo>
                    <a:pt x="3596" y="13443"/>
                  </a:lnTo>
                  <a:cubicBezTo>
                    <a:pt x="3561" y="13526"/>
                    <a:pt x="3561" y="13610"/>
                    <a:pt x="3596" y="13693"/>
                  </a:cubicBezTo>
                  <a:cubicBezTo>
                    <a:pt x="3620" y="13800"/>
                    <a:pt x="3620" y="13907"/>
                    <a:pt x="3573" y="14003"/>
                  </a:cubicBezTo>
                  <a:cubicBezTo>
                    <a:pt x="3418" y="14467"/>
                    <a:pt x="3275" y="14931"/>
                    <a:pt x="3168" y="15408"/>
                  </a:cubicBezTo>
                  <a:cubicBezTo>
                    <a:pt x="3156" y="15455"/>
                    <a:pt x="3132" y="15503"/>
                    <a:pt x="3096" y="15539"/>
                  </a:cubicBezTo>
                  <a:lnTo>
                    <a:pt x="3073" y="15562"/>
                  </a:lnTo>
                  <a:lnTo>
                    <a:pt x="2799" y="15753"/>
                  </a:lnTo>
                  <a:cubicBezTo>
                    <a:pt x="2787" y="15765"/>
                    <a:pt x="2763" y="15765"/>
                    <a:pt x="2739" y="15777"/>
                  </a:cubicBezTo>
                  <a:cubicBezTo>
                    <a:pt x="2622" y="15828"/>
                    <a:pt x="2491" y="15852"/>
                    <a:pt x="2361" y="15852"/>
                  </a:cubicBezTo>
                  <a:cubicBezTo>
                    <a:pt x="2280" y="15852"/>
                    <a:pt x="2198" y="15843"/>
                    <a:pt x="2120" y="15824"/>
                  </a:cubicBezTo>
                  <a:lnTo>
                    <a:pt x="2037" y="15800"/>
                  </a:lnTo>
                  <a:lnTo>
                    <a:pt x="1989" y="15777"/>
                  </a:lnTo>
                  <a:cubicBezTo>
                    <a:pt x="1953" y="15765"/>
                    <a:pt x="1918" y="15753"/>
                    <a:pt x="1882" y="15729"/>
                  </a:cubicBezTo>
                  <a:cubicBezTo>
                    <a:pt x="1811" y="15705"/>
                    <a:pt x="1751" y="15669"/>
                    <a:pt x="1680" y="15634"/>
                  </a:cubicBezTo>
                  <a:cubicBezTo>
                    <a:pt x="1632" y="15598"/>
                    <a:pt x="1584" y="15574"/>
                    <a:pt x="1537" y="15562"/>
                  </a:cubicBezTo>
                  <a:cubicBezTo>
                    <a:pt x="1503" y="15554"/>
                    <a:pt x="1463" y="15545"/>
                    <a:pt x="1426" y="15545"/>
                  </a:cubicBezTo>
                  <a:cubicBezTo>
                    <a:pt x="1411" y="15545"/>
                    <a:pt x="1396" y="15547"/>
                    <a:pt x="1382" y="15550"/>
                  </a:cubicBezTo>
                  <a:cubicBezTo>
                    <a:pt x="1049" y="15586"/>
                    <a:pt x="727" y="15693"/>
                    <a:pt x="429" y="15860"/>
                  </a:cubicBezTo>
                  <a:cubicBezTo>
                    <a:pt x="298" y="15931"/>
                    <a:pt x="179" y="16039"/>
                    <a:pt x="108" y="16170"/>
                  </a:cubicBezTo>
                  <a:lnTo>
                    <a:pt x="1" y="16396"/>
                  </a:lnTo>
                  <a:lnTo>
                    <a:pt x="37" y="16396"/>
                  </a:lnTo>
                  <a:cubicBezTo>
                    <a:pt x="144" y="16420"/>
                    <a:pt x="251" y="16467"/>
                    <a:pt x="346" y="16527"/>
                  </a:cubicBezTo>
                  <a:cubicBezTo>
                    <a:pt x="441" y="16586"/>
                    <a:pt x="537" y="16682"/>
                    <a:pt x="596" y="16777"/>
                  </a:cubicBezTo>
                  <a:cubicBezTo>
                    <a:pt x="644" y="16872"/>
                    <a:pt x="668" y="16979"/>
                    <a:pt x="679" y="17074"/>
                  </a:cubicBezTo>
                  <a:lnTo>
                    <a:pt x="608" y="16979"/>
                  </a:lnTo>
                  <a:cubicBezTo>
                    <a:pt x="572" y="16943"/>
                    <a:pt x="560" y="16908"/>
                    <a:pt x="525" y="16884"/>
                  </a:cubicBezTo>
                  <a:cubicBezTo>
                    <a:pt x="501" y="16860"/>
                    <a:pt x="477" y="16836"/>
                    <a:pt x="453" y="16824"/>
                  </a:cubicBezTo>
                  <a:lnTo>
                    <a:pt x="453" y="16824"/>
                  </a:lnTo>
                  <a:cubicBezTo>
                    <a:pt x="513" y="16896"/>
                    <a:pt x="560" y="16991"/>
                    <a:pt x="596" y="17086"/>
                  </a:cubicBezTo>
                  <a:cubicBezTo>
                    <a:pt x="644" y="17182"/>
                    <a:pt x="703" y="17217"/>
                    <a:pt x="727" y="17217"/>
                  </a:cubicBezTo>
                  <a:cubicBezTo>
                    <a:pt x="763" y="17217"/>
                    <a:pt x="810" y="17205"/>
                    <a:pt x="846" y="17193"/>
                  </a:cubicBezTo>
                  <a:cubicBezTo>
                    <a:pt x="858" y="17182"/>
                    <a:pt x="882" y="17170"/>
                    <a:pt x="894" y="17158"/>
                  </a:cubicBezTo>
                  <a:cubicBezTo>
                    <a:pt x="929" y="17122"/>
                    <a:pt x="977" y="17074"/>
                    <a:pt x="1025" y="17039"/>
                  </a:cubicBezTo>
                  <a:cubicBezTo>
                    <a:pt x="1180" y="16896"/>
                    <a:pt x="1346" y="16777"/>
                    <a:pt x="1537" y="16682"/>
                  </a:cubicBezTo>
                  <a:cubicBezTo>
                    <a:pt x="1638" y="16635"/>
                    <a:pt x="1747" y="16618"/>
                    <a:pt x="1857" y="16618"/>
                  </a:cubicBezTo>
                  <a:cubicBezTo>
                    <a:pt x="1889" y="16618"/>
                    <a:pt x="1921" y="16619"/>
                    <a:pt x="1953" y="16622"/>
                  </a:cubicBezTo>
                  <a:cubicBezTo>
                    <a:pt x="2072" y="16634"/>
                    <a:pt x="2203" y="16670"/>
                    <a:pt x="2323" y="16705"/>
                  </a:cubicBezTo>
                  <a:cubicBezTo>
                    <a:pt x="2537" y="16777"/>
                    <a:pt x="2739" y="16860"/>
                    <a:pt x="2918" y="16920"/>
                  </a:cubicBezTo>
                  <a:cubicBezTo>
                    <a:pt x="2954" y="16896"/>
                    <a:pt x="2965" y="16848"/>
                    <a:pt x="3013" y="16836"/>
                  </a:cubicBezTo>
                  <a:cubicBezTo>
                    <a:pt x="3061" y="16824"/>
                    <a:pt x="3073" y="16801"/>
                    <a:pt x="3073" y="16765"/>
                  </a:cubicBezTo>
                  <a:cubicBezTo>
                    <a:pt x="3096" y="16693"/>
                    <a:pt x="3144" y="16622"/>
                    <a:pt x="3215" y="16586"/>
                  </a:cubicBezTo>
                  <a:cubicBezTo>
                    <a:pt x="3263" y="16562"/>
                    <a:pt x="3311" y="16539"/>
                    <a:pt x="3358" y="16515"/>
                  </a:cubicBezTo>
                  <a:cubicBezTo>
                    <a:pt x="3394" y="16491"/>
                    <a:pt x="3394" y="16443"/>
                    <a:pt x="3430" y="16408"/>
                  </a:cubicBezTo>
                  <a:cubicBezTo>
                    <a:pt x="3442" y="16384"/>
                    <a:pt x="3477" y="16360"/>
                    <a:pt x="3513" y="16360"/>
                  </a:cubicBezTo>
                  <a:cubicBezTo>
                    <a:pt x="3644" y="16324"/>
                    <a:pt x="3751" y="16217"/>
                    <a:pt x="3787" y="16074"/>
                  </a:cubicBezTo>
                  <a:cubicBezTo>
                    <a:pt x="3787" y="16050"/>
                    <a:pt x="3811" y="16015"/>
                    <a:pt x="3847" y="16003"/>
                  </a:cubicBezTo>
                  <a:cubicBezTo>
                    <a:pt x="3870" y="15991"/>
                    <a:pt x="3894" y="15979"/>
                    <a:pt x="3918" y="15979"/>
                  </a:cubicBezTo>
                  <a:cubicBezTo>
                    <a:pt x="3918" y="15967"/>
                    <a:pt x="3930" y="15955"/>
                    <a:pt x="3942" y="15943"/>
                  </a:cubicBezTo>
                  <a:cubicBezTo>
                    <a:pt x="4025" y="15872"/>
                    <a:pt x="4132" y="15800"/>
                    <a:pt x="4239" y="15741"/>
                  </a:cubicBezTo>
                  <a:cubicBezTo>
                    <a:pt x="4239" y="15729"/>
                    <a:pt x="4239" y="15717"/>
                    <a:pt x="4251" y="15705"/>
                  </a:cubicBezTo>
                  <a:cubicBezTo>
                    <a:pt x="4287" y="15610"/>
                    <a:pt x="4358" y="15550"/>
                    <a:pt x="4466" y="15527"/>
                  </a:cubicBezTo>
                  <a:cubicBezTo>
                    <a:pt x="4525" y="15503"/>
                    <a:pt x="4585" y="15467"/>
                    <a:pt x="4656" y="15443"/>
                  </a:cubicBezTo>
                  <a:lnTo>
                    <a:pt x="4692" y="15431"/>
                  </a:lnTo>
                  <a:lnTo>
                    <a:pt x="4728" y="15419"/>
                  </a:lnTo>
                  <a:cubicBezTo>
                    <a:pt x="4775" y="15419"/>
                    <a:pt x="4823" y="15384"/>
                    <a:pt x="4847" y="15348"/>
                  </a:cubicBezTo>
                  <a:cubicBezTo>
                    <a:pt x="4869" y="15333"/>
                    <a:pt x="4895" y="15323"/>
                    <a:pt x="4921" y="15323"/>
                  </a:cubicBezTo>
                  <a:cubicBezTo>
                    <a:pt x="4937" y="15323"/>
                    <a:pt x="4952" y="15327"/>
                    <a:pt x="4966" y="15336"/>
                  </a:cubicBezTo>
                  <a:cubicBezTo>
                    <a:pt x="4982" y="15347"/>
                    <a:pt x="5003" y="15353"/>
                    <a:pt x="5025" y="15353"/>
                  </a:cubicBezTo>
                  <a:cubicBezTo>
                    <a:pt x="5053" y="15353"/>
                    <a:pt x="5082" y="15344"/>
                    <a:pt x="5109" y="15324"/>
                  </a:cubicBezTo>
                  <a:cubicBezTo>
                    <a:pt x="5215" y="15263"/>
                    <a:pt x="5336" y="15227"/>
                    <a:pt x="5455" y="15227"/>
                  </a:cubicBezTo>
                  <a:cubicBezTo>
                    <a:pt x="5524" y="15227"/>
                    <a:pt x="5592" y="15239"/>
                    <a:pt x="5656" y="15265"/>
                  </a:cubicBezTo>
                  <a:cubicBezTo>
                    <a:pt x="5680" y="15265"/>
                    <a:pt x="5709" y="15270"/>
                    <a:pt x="5740" y="15270"/>
                  </a:cubicBezTo>
                  <a:cubicBezTo>
                    <a:pt x="5755" y="15270"/>
                    <a:pt x="5771" y="15269"/>
                    <a:pt x="5787" y="15265"/>
                  </a:cubicBezTo>
                  <a:cubicBezTo>
                    <a:pt x="5805" y="15265"/>
                    <a:pt x="5823" y="15268"/>
                    <a:pt x="5842" y="15268"/>
                  </a:cubicBezTo>
                  <a:cubicBezTo>
                    <a:pt x="5862" y="15268"/>
                    <a:pt x="5882" y="15265"/>
                    <a:pt x="5906" y="15253"/>
                  </a:cubicBezTo>
                  <a:cubicBezTo>
                    <a:pt x="5937" y="15237"/>
                    <a:pt x="5973" y="15228"/>
                    <a:pt x="6009" y="15228"/>
                  </a:cubicBezTo>
                  <a:cubicBezTo>
                    <a:pt x="6056" y="15228"/>
                    <a:pt x="6104" y="15243"/>
                    <a:pt x="6144" y="15277"/>
                  </a:cubicBezTo>
                  <a:cubicBezTo>
                    <a:pt x="6186" y="15300"/>
                    <a:pt x="6228" y="15300"/>
                    <a:pt x="6269" y="15300"/>
                  </a:cubicBezTo>
                  <a:cubicBezTo>
                    <a:pt x="6311" y="15300"/>
                    <a:pt x="6353" y="15300"/>
                    <a:pt x="6394" y="15324"/>
                  </a:cubicBezTo>
                  <a:cubicBezTo>
                    <a:pt x="6442" y="15312"/>
                    <a:pt x="6490" y="15288"/>
                    <a:pt x="6537" y="15277"/>
                  </a:cubicBezTo>
                  <a:cubicBezTo>
                    <a:pt x="6549" y="15253"/>
                    <a:pt x="6585" y="15241"/>
                    <a:pt x="6609" y="15241"/>
                  </a:cubicBezTo>
                  <a:cubicBezTo>
                    <a:pt x="6775" y="15158"/>
                    <a:pt x="6918" y="15050"/>
                    <a:pt x="7037" y="14907"/>
                  </a:cubicBezTo>
                  <a:cubicBezTo>
                    <a:pt x="7156" y="14765"/>
                    <a:pt x="7228" y="14586"/>
                    <a:pt x="7264" y="14407"/>
                  </a:cubicBezTo>
                  <a:cubicBezTo>
                    <a:pt x="7299" y="14145"/>
                    <a:pt x="7311" y="13884"/>
                    <a:pt x="7299" y="13634"/>
                  </a:cubicBezTo>
                  <a:cubicBezTo>
                    <a:pt x="7299" y="13479"/>
                    <a:pt x="7311" y="13324"/>
                    <a:pt x="7335" y="13169"/>
                  </a:cubicBezTo>
                  <a:cubicBezTo>
                    <a:pt x="7359" y="12991"/>
                    <a:pt x="7430" y="12824"/>
                    <a:pt x="7526" y="12681"/>
                  </a:cubicBezTo>
                  <a:cubicBezTo>
                    <a:pt x="7645" y="12502"/>
                    <a:pt x="7823" y="12383"/>
                    <a:pt x="8038" y="12348"/>
                  </a:cubicBezTo>
                  <a:cubicBezTo>
                    <a:pt x="8108" y="12334"/>
                    <a:pt x="8178" y="12327"/>
                    <a:pt x="8248" y="12327"/>
                  </a:cubicBezTo>
                  <a:cubicBezTo>
                    <a:pt x="8355" y="12327"/>
                    <a:pt x="8460" y="12343"/>
                    <a:pt x="8561" y="12371"/>
                  </a:cubicBezTo>
                  <a:cubicBezTo>
                    <a:pt x="8823" y="12431"/>
                    <a:pt x="9073" y="12467"/>
                    <a:pt x="9335" y="12479"/>
                  </a:cubicBezTo>
                  <a:cubicBezTo>
                    <a:pt x="9788" y="12514"/>
                    <a:pt x="10276" y="12526"/>
                    <a:pt x="10764" y="12598"/>
                  </a:cubicBezTo>
                  <a:cubicBezTo>
                    <a:pt x="11014" y="12645"/>
                    <a:pt x="11252" y="12705"/>
                    <a:pt x="11490" y="12800"/>
                  </a:cubicBezTo>
                  <a:cubicBezTo>
                    <a:pt x="11609" y="12848"/>
                    <a:pt x="11728" y="12907"/>
                    <a:pt x="11848" y="12967"/>
                  </a:cubicBezTo>
                  <a:cubicBezTo>
                    <a:pt x="11883" y="12991"/>
                    <a:pt x="11931" y="13014"/>
                    <a:pt x="11978" y="13026"/>
                  </a:cubicBezTo>
                  <a:cubicBezTo>
                    <a:pt x="12026" y="13050"/>
                    <a:pt x="12062" y="13062"/>
                    <a:pt x="12109" y="13074"/>
                  </a:cubicBezTo>
                  <a:cubicBezTo>
                    <a:pt x="12181" y="13098"/>
                    <a:pt x="12264" y="13110"/>
                    <a:pt x="12348" y="13110"/>
                  </a:cubicBezTo>
                  <a:cubicBezTo>
                    <a:pt x="12419" y="13098"/>
                    <a:pt x="12490" y="13074"/>
                    <a:pt x="12550" y="13038"/>
                  </a:cubicBezTo>
                  <a:cubicBezTo>
                    <a:pt x="12610" y="12991"/>
                    <a:pt x="12669" y="12931"/>
                    <a:pt x="12717" y="12872"/>
                  </a:cubicBezTo>
                  <a:cubicBezTo>
                    <a:pt x="12764" y="12788"/>
                    <a:pt x="12812" y="12705"/>
                    <a:pt x="12848" y="12621"/>
                  </a:cubicBezTo>
                  <a:cubicBezTo>
                    <a:pt x="12883" y="12526"/>
                    <a:pt x="12907" y="12419"/>
                    <a:pt x="12931" y="12324"/>
                  </a:cubicBezTo>
                  <a:lnTo>
                    <a:pt x="13002" y="11979"/>
                  </a:lnTo>
                  <a:cubicBezTo>
                    <a:pt x="13050" y="11740"/>
                    <a:pt x="13110" y="11502"/>
                    <a:pt x="13193" y="11264"/>
                  </a:cubicBezTo>
                  <a:cubicBezTo>
                    <a:pt x="13252" y="11086"/>
                    <a:pt x="13336" y="10907"/>
                    <a:pt x="13443" y="10740"/>
                  </a:cubicBezTo>
                  <a:cubicBezTo>
                    <a:pt x="13455" y="10716"/>
                    <a:pt x="13467" y="10705"/>
                    <a:pt x="13491" y="10681"/>
                  </a:cubicBezTo>
                  <a:cubicBezTo>
                    <a:pt x="13593" y="10590"/>
                    <a:pt x="13716" y="10510"/>
                    <a:pt x="13841" y="10451"/>
                  </a:cubicBezTo>
                  <a:lnTo>
                    <a:pt x="13841" y="10451"/>
                  </a:lnTo>
                  <a:lnTo>
                    <a:pt x="13836" y="10455"/>
                  </a:lnTo>
                  <a:lnTo>
                    <a:pt x="13860" y="10443"/>
                  </a:lnTo>
                  <a:lnTo>
                    <a:pt x="13860" y="10443"/>
                  </a:lnTo>
                  <a:cubicBezTo>
                    <a:pt x="13854" y="10445"/>
                    <a:pt x="13847" y="10448"/>
                    <a:pt x="13841" y="10451"/>
                  </a:cubicBezTo>
                  <a:lnTo>
                    <a:pt x="13841" y="10451"/>
                  </a:lnTo>
                  <a:lnTo>
                    <a:pt x="13931" y="10395"/>
                  </a:lnTo>
                  <a:lnTo>
                    <a:pt x="14003" y="10359"/>
                  </a:lnTo>
                  <a:cubicBezTo>
                    <a:pt x="14014" y="10347"/>
                    <a:pt x="14026" y="10347"/>
                    <a:pt x="14038" y="10335"/>
                  </a:cubicBezTo>
                  <a:cubicBezTo>
                    <a:pt x="14193" y="10288"/>
                    <a:pt x="14348" y="10264"/>
                    <a:pt x="14515" y="10240"/>
                  </a:cubicBezTo>
                  <a:cubicBezTo>
                    <a:pt x="14544" y="10226"/>
                    <a:pt x="14573" y="10215"/>
                    <a:pt x="14606" y="10215"/>
                  </a:cubicBezTo>
                  <a:cubicBezTo>
                    <a:pt x="14626" y="10215"/>
                    <a:pt x="14647" y="10219"/>
                    <a:pt x="14669" y="10228"/>
                  </a:cubicBezTo>
                  <a:lnTo>
                    <a:pt x="14765" y="10216"/>
                  </a:lnTo>
                  <a:cubicBezTo>
                    <a:pt x="14991" y="10205"/>
                    <a:pt x="15205" y="10157"/>
                    <a:pt x="15419" y="10074"/>
                  </a:cubicBezTo>
                  <a:cubicBezTo>
                    <a:pt x="15491" y="10038"/>
                    <a:pt x="15550" y="10002"/>
                    <a:pt x="15610" y="9954"/>
                  </a:cubicBezTo>
                  <a:lnTo>
                    <a:pt x="15848" y="9788"/>
                  </a:lnTo>
                  <a:cubicBezTo>
                    <a:pt x="16015" y="9669"/>
                    <a:pt x="16193" y="9573"/>
                    <a:pt x="16372" y="9478"/>
                  </a:cubicBezTo>
                  <a:cubicBezTo>
                    <a:pt x="16539" y="9395"/>
                    <a:pt x="16729" y="9323"/>
                    <a:pt x="16908" y="9276"/>
                  </a:cubicBezTo>
                  <a:cubicBezTo>
                    <a:pt x="17004" y="9254"/>
                    <a:pt x="17103" y="9243"/>
                    <a:pt x="17202" y="9243"/>
                  </a:cubicBezTo>
                  <a:cubicBezTo>
                    <a:pt x="17323" y="9243"/>
                    <a:pt x="17445" y="9260"/>
                    <a:pt x="17563" y="9300"/>
                  </a:cubicBezTo>
                  <a:cubicBezTo>
                    <a:pt x="17598" y="9312"/>
                    <a:pt x="17634" y="9335"/>
                    <a:pt x="17670" y="9347"/>
                  </a:cubicBezTo>
                  <a:cubicBezTo>
                    <a:pt x="17705" y="9371"/>
                    <a:pt x="17741" y="9383"/>
                    <a:pt x="17765" y="9407"/>
                  </a:cubicBezTo>
                  <a:cubicBezTo>
                    <a:pt x="17836" y="9454"/>
                    <a:pt x="17884" y="9502"/>
                    <a:pt x="17944" y="9550"/>
                  </a:cubicBezTo>
                  <a:cubicBezTo>
                    <a:pt x="18003" y="9597"/>
                    <a:pt x="18051" y="9645"/>
                    <a:pt x="18098" y="9693"/>
                  </a:cubicBezTo>
                  <a:cubicBezTo>
                    <a:pt x="18146" y="9740"/>
                    <a:pt x="18194" y="9788"/>
                    <a:pt x="18241" y="9824"/>
                  </a:cubicBezTo>
                  <a:cubicBezTo>
                    <a:pt x="18503" y="10026"/>
                    <a:pt x="18753" y="10264"/>
                    <a:pt x="18979" y="10514"/>
                  </a:cubicBezTo>
                  <a:cubicBezTo>
                    <a:pt x="19289" y="10824"/>
                    <a:pt x="19646" y="11086"/>
                    <a:pt x="20027" y="11300"/>
                  </a:cubicBezTo>
                  <a:cubicBezTo>
                    <a:pt x="20360" y="11490"/>
                    <a:pt x="20765" y="11550"/>
                    <a:pt x="21134" y="11681"/>
                  </a:cubicBezTo>
                  <a:cubicBezTo>
                    <a:pt x="21206" y="11705"/>
                    <a:pt x="21289" y="11717"/>
                    <a:pt x="21361" y="11729"/>
                  </a:cubicBezTo>
                  <a:cubicBezTo>
                    <a:pt x="21451" y="11731"/>
                    <a:pt x="21540" y="11733"/>
                    <a:pt x="21629" y="11733"/>
                  </a:cubicBezTo>
                  <a:cubicBezTo>
                    <a:pt x="21917" y="11733"/>
                    <a:pt x="22201" y="11717"/>
                    <a:pt x="22492" y="11681"/>
                  </a:cubicBezTo>
                  <a:lnTo>
                    <a:pt x="22766" y="11645"/>
                  </a:lnTo>
                  <a:lnTo>
                    <a:pt x="23051" y="11586"/>
                  </a:lnTo>
                  <a:cubicBezTo>
                    <a:pt x="23254" y="11538"/>
                    <a:pt x="23468" y="11502"/>
                    <a:pt x="23682" y="11467"/>
                  </a:cubicBezTo>
                  <a:cubicBezTo>
                    <a:pt x="23822" y="11452"/>
                    <a:pt x="23962" y="11442"/>
                    <a:pt x="24102" y="11442"/>
                  </a:cubicBezTo>
                  <a:cubicBezTo>
                    <a:pt x="24188" y="11442"/>
                    <a:pt x="24275" y="11446"/>
                    <a:pt x="24361" y="11455"/>
                  </a:cubicBezTo>
                  <a:cubicBezTo>
                    <a:pt x="24766" y="11514"/>
                    <a:pt x="25159" y="11609"/>
                    <a:pt x="25540" y="11740"/>
                  </a:cubicBezTo>
                  <a:cubicBezTo>
                    <a:pt x="25718" y="11800"/>
                    <a:pt x="25909" y="11871"/>
                    <a:pt x="26087" y="11955"/>
                  </a:cubicBezTo>
                  <a:cubicBezTo>
                    <a:pt x="26278" y="12050"/>
                    <a:pt x="26433" y="12133"/>
                    <a:pt x="26587" y="12193"/>
                  </a:cubicBezTo>
                  <a:cubicBezTo>
                    <a:pt x="26718" y="12240"/>
                    <a:pt x="26849" y="12264"/>
                    <a:pt x="26980" y="12276"/>
                  </a:cubicBezTo>
                  <a:cubicBezTo>
                    <a:pt x="27088" y="12276"/>
                    <a:pt x="27183" y="12229"/>
                    <a:pt x="27242" y="12145"/>
                  </a:cubicBezTo>
                  <a:cubicBezTo>
                    <a:pt x="27326" y="12038"/>
                    <a:pt x="27385" y="11919"/>
                    <a:pt x="27433" y="11788"/>
                  </a:cubicBezTo>
                  <a:cubicBezTo>
                    <a:pt x="27469" y="11657"/>
                    <a:pt x="27516" y="11502"/>
                    <a:pt x="27576" y="11359"/>
                  </a:cubicBezTo>
                  <a:cubicBezTo>
                    <a:pt x="27635" y="11217"/>
                    <a:pt x="27719" y="11074"/>
                    <a:pt x="27826" y="10943"/>
                  </a:cubicBezTo>
                  <a:cubicBezTo>
                    <a:pt x="27933" y="10812"/>
                    <a:pt x="28088" y="10693"/>
                    <a:pt x="28254" y="10633"/>
                  </a:cubicBezTo>
                  <a:cubicBezTo>
                    <a:pt x="28397" y="10574"/>
                    <a:pt x="28564" y="10538"/>
                    <a:pt x="28719" y="10526"/>
                  </a:cubicBezTo>
                  <a:cubicBezTo>
                    <a:pt x="28814" y="10466"/>
                    <a:pt x="28885" y="10383"/>
                    <a:pt x="28957" y="10288"/>
                  </a:cubicBezTo>
                  <a:cubicBezTo>
                    <a:pt x="29028" y="10193"/>
                    <a:pt x="29088" y="10085"/>
                    <a:pt x="29123" y="9966"/>
                  </a:cubicBezTo>
                  <a:cubicBezTo>
                    <a:pt x="29195" y="9704"/>
                    <a:pt x="29183" y="9431"/>
                    <a:pt x="29100" y="9169"/>
                  </a:cubicBezTo>
                  <a:cubicBezTo>
                    <a:pt x="29064" y="9073"/>
                    <a:pt x="29040" y="8978"/>
                    <a:pt x="29028" y="8871"/>
                  </a:cubicBezTo>
                  <a:cubicBezTo>
                    <a:pt x="28993" y="8764"/>
                    <a:pt x="28981" y="8645"/>
                    <a:pt x="28981" y="8526"/>
                  </a:cubicBezTo>
                  <a:cubicBezTo>
                    <a:pt x="28957" y="8300"/>
                    <a:pt x="29004" y="8061"/>
                    <a:pt x="29112" y="7859"/>
                  </a:cubicBezTo>
                  <a:cubicBezTo>
                    <a:pt x="29183" y="7752"/>
                    <a:pt x="29266" y="7657"/>
                    <a:pt x="29374" y="7585"/>
                  </a:cubicBezTo>
                  <a:lnTo>
                    <a:pt x="29600" y="7442"/>
                  </a:lnTo>
                  <a:cubicBezTo>
                    <a:pt x="29826" y="7216"/>
                    <a:pt x="30005" y="6942"/>
                    <a:pt x="30278" y="6716"/>
                  </a:cubicBezTo>
                  <a:cubicBezTo>
                    <a:pt x="30374" y="6633"/>
                    <a:pt x="30469" y="6537"/>
                    <a:pt x="30576" y="6466"/>
                  </a:cubicBezTo>
                  <a:cubicBezTo>
                    <a:pt x="30778" y="6311"/>
                    <a:pt x="30993" y="6204"/>
                    <a:pt x="31231" y="6025"/>
                  </a:cubicBezTo>
                  <a:cubicBezTo>
                    <a:pt x="31350" y="5954"/>
                    <a:pt x="31481" y="5906"/>
                    <a:pt x="31624" y="5894"/>
                  </a:cubicBezTo>
                  <a:cubicBezTo>
                    <a:pt x="31689" y="5889"/>
                    <a:pt x="31758" y="5889"/>
                    <a:pt x="31826" y="5889"/>
                  </a:cubicBezTo>
                  <a:cubicBezTo>
                    <a:pt x="31895" y="5889"/>
                    <a:pt x="31963" y="5889"/>
                    <a:pt x="32029" y="5883"/>
                  </a:cubicBezTo>
                  <a:cubicBezTo>
                    <a:pt x="32243" y="5859"/>
                    <a:pt x="32457" y="5883"/>
                    <a:pt x="32648" y="5847"/>
                  </a:cubicBezTo>
                  <a:lnTo>
                    <a:pt x="32660" y="5847"/>
                  </a:lnTo>
                  <a:cubicBezTo>
                    <a:pt x="32814" y="5799"/>
                    <a:pt x="32933" y="5728"/>
                    <a:pt x="33076" y="5680"/>
                  </a:cubicBezTo>
                  <a:cubicBezTo>
                    <a:pt x="33243" y="5621"/>
                    <a:pt x="33410" y="5573"/>
                    <a:pt x="33588" y="5525"/>
                  </a:cubicBezTo>
                  <a:lnTo>
                    <a:pt x="33731" y="5442"/>
                  </a:lnTo>
                  <a:cubicBezTo>
                    <a:pt x="33922" y="5359"/>
                    <a:pt x="34112" y="5252"/>
                    <a:pt x="34303" y="5144"/>
                  </a:cubicBezTo>
                  <a:lnTo>
                    <a:pt x="34338" y="5121"/>
                  </a:lnTo>
                  <a:cubicBezTo>
                    <a:pt x="34457" y="5049"/>
                    <a:pt x="34600" y="4978"/>
                    <a:pt x="34743" y="4942"/>
                  </a:cubicBezTo>
                  <a:cubicBezTo>
                    <a:pt x="34827" y="4918"/>
                    <a:pt x="34898" y="4894"/>
                    <a:pt x="34981" y="4894"/>
                  </a:cubicBezTo>
                  <a:lnTo>
                    <a:pt x="35124" y="4894"/>
                  </a:lnTo>
                  <a:cubicBezTo>
                    <a:pt x="35184" y="4894"/>
                    <a:pt x="35255" y="4894"/>
                    <a:pt x="35315" y="4906"/>
                  </a:cubicBezTo>
                  <a:lnTo>
                    <a:pt x="35327" y="4906"/>
                  </a:lnTo>
                  <a:cubicBezTo>
                    <a:pt x="35315" y="4894"/>
                    <a:pt x="35327" y="4894"/>
                    <a:pt x="35327" y="4894"/>
                  </a:cubicBezTo>
                  <a:cubicBezTo>
                    <a:pt x="35327" y="4894"/>
                    <a:pt x="35327" y="4889"/>
                    <a:pt x="35330" y="4889"/>
                  </a:cubicBezTo>
                  <a:cubicBezTo>
                    <a:pt x="35332" y="4889"/>
                    <a:pt x="35335" y="4890"/>
                    <a:pt x="35339" y="4894"/>
                  </a:cubicBezTo>
                  <a:cubicBezTo>
                    <a:pt x="35341" y="4895"/>
                    <a:pt x="35342" y="4896"/>
                    <a:pt x="35344" y="4896"/>
                  </a:cubicBezTo>
                  <a:cubicBezTo>
                    <a:pt x="35351" y="4896"/>
                    <a:pt x="35337" y="4876"/>
                    <a:pt x="35337" y="4876"/>
                  </a:cubicBezTo>
                  <a:lnTo>
                    <a:pt x="35337" y="4876"/>
                  </a:lnTo>
                  <a:cubicBezTo>
                    <a:pt x="35337" y="4876"/>
                    <a:pt x="35340" y="4880"/>
                    <a:pt x="35350" y="4894"/>
                  </a:cubicBezTo>
                  <a:cubicBezTo>
                    <a:pt x="35337" y="4854"/>
                    <a:pt x="35339" y="4848"/>
                    <a:pt x="35343" y="4848"/>
                  </a:cubicBezTo>
                  <a:lnTo>
                    <a:pt x="35343" y="4848"/>
                  </a:lnTo>
                  <a:cubicBezTo>
                    <a:pt x="35345" y="4848"/>
                    <a:pt x="35347" y="4849"/>
                    <a:pt x="35349" y="4849"/>
                  </a:cubicBezTo>
                  <a:cubicBezTo>
                    <a:pt x="35350" y="4849"/>
                    <a:pt x="35350" y="4849"/>
                    <a:pt x="35350" y="4847"/>
                  </a:cubicBezTo>
                  <a:lnTo>
                    <a:pt x="35362" y="4859"/>
                  </a:lnTo>
                  <a:cubicBezTo>
                    <a:pt x="35398" y="4918"/>
                    <a:pt x="35398" y="4918"/>
                    <a:pt x="35410" y="4918"/>
                  </a:cubicBezTo>
                  <a:lnTo>
                    <a:pt x="35446" y="4942"/>
                  </a:lnTo>
                  <a:lnTo>
                    <a:pt x="35446" y="4906"/>
                  </a:lnTo>
                  <a:lnTo>
                    <a:pt x="35458" y="4942"/>
                  </a:lnTo>
                  <a:lnTo>
                    <a:pt x="35529" y="4978"/>
                  </a:lnTo>
                  <a:cubicBezTo>
                    <a:pt x="35532" y="4970"/>
                    <a:pt x="35534" y="4963"/>
                    <a:pt x="35535" y="4958"/>
                  </a:cubicBezTo>
                  <a:lnTo>
                    <a:pt x="35535" y="4958"/>
                  </a:lnTo>
                  <a:cubicBezTo>
                    <a:pt x="35535" y="4959"/>
                    <a:pt x="35534" y="4960"/>
                    <a:pt x="35534" y="4960"/>
                  </a:cubicBezTo>
                  <a:lnTo>
                    <a:pt x="35534" y="4960"/>
                  </a:lnTo>
                  <a:cubicBezTo>
                    <a:pt x="35534" y="4957"/>
                    <a:pt x="35535" y="4955"/>
                    <a:pt x="35536" y="4952"/>
                  </a:cubicBezTo>
                  <a:lnTo>
                    <a:pt x="35536" y="4952"/>
                  </a:lnTo>
                  <a:cubicBezTo>
                    <a:pt x="35536" y="4951"/>
                    <a:pt x="35537" y="4950"/>
                    <a:pt x="35537" y="4949"/>
                  </a:cubicBezTo>
                  <a:lnTo>
                    <a:pt x="35537" y="4949"/>
                  </a:lnTo>
                  <a:cubicBezTo>
                    <a:pt x="35537" y="4951"/>
                    <a:pt x="35536" y="4954"/>
                    <a:pt x="35535" y="4958"/>
                  </a:cubicBezTo>
                  <a:lnTo>
                    <a:pt x="35535" y="4958"/>
                  </a:lnTo>
                  <a:cubicBezTo>
                    <a:pt x="35538" y="4954"/>
                    <a:pt x="35541" y="4948"/>
                    <a:pt x="35541" y="4943"/>
                  </a:cubicBezTo>
                  <a:lnTo>
                    <a:pt x="35541" y="4943"/>
                  </a:lnTo>
                  <a:cubicBezTo>
                    <a:pt x="35540" y="4945"/>
                    <a:pt x="35539" y="4947"/>
                    <a:pt x="35537" y="4949"/>
                  </a:cubicBezTo>
                  <a:lnTo>
                    <a:pt x="35537" y="4949"/>
                  </a:lnTo>
                  <a:cubicBezTo>
                    <a:pt x="35538" y="4947"/>
                    <a:pt x="35538" y="4946"/>
                    <a:pt x="35538" y="4946"/>
                  </a:cubicBezTo>
                  <a:lnTo>
                    <a:pt x="35538" y="4946"/>
                  </a:lnTo>
                  <a:cubicBezTo>
                    <a:pt x="35538" y="4946"/>
                    <a:pt x="35538" y="4947"/>
                    <a:pt x="35537" y="4948"/>
                  </a:cubicBezTo>
                  <a:lnTo>
                    <a:pt x="35537" y="4948"/>
                  </a:lnTo>
                  <a:cubicBezTo>
                    <a:pt x="35539" y="4942"/>
                    <a:pt x="35540" y="4941"/>
                    <a:pt x="35541" y="4941"/>
                  </a:cubicBezTo>
                  <a:cubicBezTo>
                    <a:pt x="35541" y="4941"/>
                    <a:pt x="35541" y="4942"/>
                    <a:pt x="35541" y="4942"/>
                  </a:cubicBezTo>
                  <a:cubicBezTo>
                    <a:pt x="35541" y="4942"/>
                    <a:pt x="35541" y="4942"/>
                    <a:pt x="35541" y="4943"/>
                  </a:cubicBezTo>
                  <a:lnTo>
                    <a:pt x="35541" y="4943"/>
                  </a:lnTo>
                  <a:cubicBezTo>
                    <a:pt x="35547" y="4932"/>
                    <a:pt x="35549" y="4929"/>
                    <a:pt x="35550" y="4929"/>
                  </a:cubicBezTo>
                  <a:lnTo>
                    <a:pt x="35550" y="4929"/>
                  </a:lnTo>
                  <a:cubicBezTo>
                    <a:pt x="35551" y="4929"/>
                    <a:pt x="35549" y="4936"/>
                    <a:pt x="35549" y="4936"/>
                  </a:cubicBezTo>
                  <a:cubicBezTo>
                    <a:pt x="35550" y="4936"/>
                    <a:pt x="35551" y="4935"/>
                    <a:pt x="35553" y="4930"/>
                  </a:cubicBezTo>
                  <a:lnTo>
                    <a:pt x="35553" y="4954"/>
                  </a:lnTo>
                  <a:lnTo>
                    <a:pt x="35553" y="4966"/>
                  </a:lnTo>
                  <a:lnTo>
                    <a:pt x="35541" y="4978"/>
                  </a:lnTo>
                  <a:lnTo>
                    <a:pt x="35553" y="4990"/>
                  </a:lnTo>
                  <a:cubicBezTo>
                    <a:pt x="35553" y="4986"/>
                    <a:pt x="35555" y="4982"/>
                    <a:pt x="35559" y="4978"/>
                  </a:cubicBezTo>
                  <a:lnTo>
                    <a:pt x="35559" y="4978"/>
                  </a:lnTo>
                  <a:lnTo>
                    <a:pt x="35553" y="4990"/>
                  </a:lnTo>
                  <a:cubicBezTo>
                    <a:pt x="35563" y="4980"/>
                    <a:pt x="35571" y="4972"/>
                    <a:pt x="35577" y="4966"/>
                  </a:cubicBezTo>
                  <a:lnTo>
                    <a:pt x="35600" y="4942"/>
                  </a:lnTo>
                  <a:lnTo>
                    <a:pt x="35600" y="4942"/>
                  </a:lnTo>
                  <a:cubicBezTo>
                    <a:pt x="35586" y="4964"/>
                    <a:pt x="35576" y="4978"/>
                    <a:pt x="35570" y="4986"/>
                  </a:cubicBezTo>
                  <a:lnTo>
                    <a:pt x="35570" y="4986"/>
                  </a:lnTo>
                  <a:cubicBezTo>
                    <a:pt x="35574" y="4981"/>
                    <a:pt x="35580" y="4974"/>
                    <a:pt x="35589" y="4966"/>
                  </a:cubicBezTo>
                  <a:cubicBezTo>
                    <a:pt x="35600" y="4966"/>
                    <a:pt x="35612" y="4954"/>
                    <a:pt x="35624" y="4942"/>
                  </a:cubicBezTo>
                  <a:lnTo>
                    <a:pt x="35624" y="4954"/>
                  </a:lnTo>
                  <a:lnTo>
                    <a:pt x="35636" y="4954"/>
                  </a:lnTo>
                  <a:lnTo>
                    <a:pt x="35589" y="5002"/>
                  </a:lnTo>
                  <a:lnTo>
                    <a:pt x="35589" y="5002"/>
                  </a:lnTo>
                  <a:lnTo>
                    <a:pt x="35612" y="4990"/>
                  </a:lnTo>
                  <a:lnTo>
                    <a:pt x="35648" y="4966"/>
                  </a:lnTo>
                  <a:cubicBezTo>
                    <a:pt x="35648" y="4966"/>
                    <a:pt x="35648" y="4978"/>
                    <a:pt x="35648" y="4978"/>
                  </a:cubicBezTo>
                  <a:cubicBezTo>
                    <a:pt x="35648" y="4978"/>
                    <a:pt x="35648" y="4990"/>
                    <a:pt x="35612" y="5013"/>
                  </a:cubicBezTo>
                  <a:lnTo>
                    <a:pt x="35624" y="5013"/>
                  </a:lnTo>
                  <a:cubicBezTo>
                    <a:pt x="35646" y="5003"/>
                    <a:pt x="35650" y="5002"/>
                    <a:pt x="35654" y="5002"/>
                  </a:cubicBezTo>
                  <a:lnTo>
                    <a:pt x="35654" y="5002"/>
                  </a:lnTo>
                  <a:cubicBezTo>
                    <a:pt x="35647" y="5004"/>
                    <a:pt x="35637" y="5008"/>
                    <a:pt x="35624" y="5013"/>
                  </a:cubicBezTo>
                  <a:lnTo>
                    <a:pt x="35636" y="5013"/>
                  </a:lnTo>
                  <a:cubicBezTo>
                    <a:pt x="35647" y="5008"/>
                    <a:pt x="35655" y="5004"/>
                    <a:pt x="35661" y="5001"/>
                  </a:cubicBezTo>
                  <a:lnTo>
                    <a:pt x="35661" y="5001"/>
                  </a:lnTo>
                  <a:cubicBezTo>
                    <a:pt x="35658" y="5002"/>
                    <a:pt x="35657" y="5002"/>
                    <a:pt x="35656" y="5002"/>
                  </a:cubicBezTo>
                  <a:cubicBezTo>
                    <a:pt x="35655" y="5002"/>
                    <a:pt x="35655" y="5002"/>
                    <a:pt x="35654" y="5002"/>
                  </a:cubicBezTo>
                  <a:lnTo>
                    <a:pt x="35654" y="5002"/>
                  </a:lnTo>
                  <a:cubicBezTo>
                    <a:pt x="35664" y="4998"/>
                    <a:pt x="35670" y="4996"/>
                    <a:pt x="35670" y="4996"/>
                  </a:cubicBezTo>
                  <a:lnTo>
                    <a:pt x="35670" y="4996"/>
                  </a:lnTo>
                  <a:cubicBezTo>
                    <a:pt x="35671" y="4996"/>
                    <a:pt x="35668" y="4997"/>
                    <a:pt x="35661" y="5001"/>
                  </a:cubicBezTo>
                  <a:lnTo>
                    <a:pt x="35661" y="5001"/>
                  </a:lnTo>
                  <a:cubicBezTo>
                    <a:pt x="35666" y="5000"/>
                    <a:pt x="35675" y="4998"/>
                    <a:pt x="35696" y="4990"/>
                  </a:cubicBezTo>
                  <a:cubicBezTo>
                    <a:pt x="35716" y="4980"/>
                    <a:pt x="35730" y="4976"/>
                    <a:pt x="35736" y="4976"/>
                  </a:cubicBezTo>
                  <a:cubicBezTo>
                    <a:pt x="35745" y="4976"/>
                    <a:pt x="35740" y="4983"/>
                    <a:pt x="35720" y="4990"/>
                  </a:cubicBezTo>
                  <a:lnTo>
                    <a:pt x="35731" y="4990"/>
                  </a:lnTo>
                  <a:cubicBezTo>
                    <a:pt x="35744" y="4986"/>
                    <a:pt x="35754" y="4985"/>
                    <a:pt x="35761" y="4985"/>
                  </a:cubicBezTo>
                  <a:cubicBezTo>
                    <a:pt x="35779" y="4985"/>
                    <a:pt x="35769" y="4996"/>
                    <a:pt x="35708" y="5013"/>
                  </a:cubicBezTo>
                  <a:lnTo>
                    <a:pt x="35731" y="5013"/>
                  </a:lnTo>
                  <a:lnTo>
                    <a:pt x="35708" y="5025"/>
                  </a:lnTo>
                  <a:lnTo>
                    <a:pt x="35743" y="5025"/>
                  </a:lnTo>
                  <a:cubicBezTo>
                    <a:pt x="35767" y="5025"/>
                    <a:pt x="35779" y="5025"/>
                    <a:pt x="35720" y="5037"/>
                  </a:cubicBezTo>
                  <a:lnTo>
                    <a:pt x="35731" y="5037"/>
                  </a:lnTo>
                  <a:lnTo>
                    <a:pt x="35696" y="5049"/>
                  </a:lnTo>
                  <a:lnTo>
                    <a:pt x="35755" y="5049"/>
                  </a:lnTo>
                  <a:lnTo>
                    <a:pt x="35708" y="5061"/>
                  </a:lnTo>
                  <a:lnTo>
                    <a:pt x="35731" y="5073"/>
                  </a:lnTo>
                  <a:cubicBezTo>
                    <a:pt x="35767" y="5109"/>
                    <a:pt x="35791" y="5132"/>
                    <a:pt x="35815" y="5156"/>
                  </a:cubicBezTo>
                  <a:lnTo>
                    <a:pt x="35886" y="5240"/>
                  </a:lnTo>
                  <a:cubicBezTo>
                    <a:pt x="35922" y="5275"/>
                    <a:pt x="35946" y="5311"/>
                    <a:pt x="35981" y="5335"/>
                  </a:cubicBezTo>
                  <a:cubicBezTo>
                    <a:pt x="36279" y="5633"/>
                    <a:pt x="36601" y="5883"/>
                    <a:pt x="36958" y="6085"/>
                  </a:cubicBezTo>
                  <a:cubicBezTo>
                    <a:pt x="37386" y="6347"/>
                    <a:pt x="37839" y="6573"/>
                    <a:pt x="38291" y="6811"/>
                  </a:cubicBezTo>
                  <a:cubicBezTo>
                    <a:pt x="38351" y="6847"/>
                    <a:pt x="38398" y="6883"/>
                    <a:pt x="38458" y="6918"/>
                  </a:cubicBezTo>
                  <a:lnTo>
                    <a:pt x="38506" y="6930"/>
                  </a:lnTo>
                  <a:cubicBezTo>
                    <a:pt x="38756" y="7026"/>
                    <a:pt x="38958" y="7180"/>
                    <a:pt x="39113" y="7395"/>
                  </a:cubicBezTo>
                  <a:cubicBezTo>
                    <a:pt x="39172" y="7478"/>
                    <a:pt x="39232" y="7573"/>
                    <a:pt x="39268" y="7669"/>
                  </a:cubicBezTo>
                  <a:lnTo>
                    <a:pt x="39268" y="7680"/>
                  </a:lnTo>
                  <a:cubicBezTo>
                    <a:pt x="39315" y="7871"/>
                    <a:pt x="39339" y="8061"/>
                    <a:pt x="39315" y="8252"/>
                  </a:cubicBezTo>
                  <a:cubicBezTo>
                    <a:pt x="39363" y="8359"/>
                    <a:pt x="39446" y="8454"/>
                    <a:pt x="39565" y="8478"/>
                  </a:cubicBezTo>
                  <a:cubicBezTo>
                    <a:pt x="39611" y="8490"/>
                    <a:pt x="39657" y="8495"/>
                    <a:pt x="39703" y="8495"/>
                  </a:cubicBezTo>
                  <a:cubicBezTo>
                    <a:pt x="39946" y="8495"/>
                    <a:pt x="40196" y="8356"/>
                    <a:pt x="40446" y="8276"/>
                  </a:cubicBezTo>
                  <a:lnTo>
                    <a:pt x="40851" y="8133"/>
                  </a:lnTo>
                  <a:cubicBezTo>
                    <a:pt x="40994" y="8061"/>
                    <a:pt x="41125" y="7966"/>
                    <a:pt x="41244" y="7847"/>
                  </a:cubicBezTo>
                  <a:cubicBezTo>
                    <a:pt x="41351" y="7752"/>
                    <a:pt x="41411" y="7597"/>
                    <a:pt x="41375" y="7454"/>
                  </a:cubicBezTo>
                  <a:cubicBezTo>
                    <a:pt x="41339" y="7299"/>
                    <a:pt x="41268" y="7157"/>
                    <a:pt x="41161" y="7026"/>
                  </a:cubicBezTo>
                  <a:cubicBezTo>
                    <a:pt x="41054" y="6895"/>
                    <a:pt x="40934" y="6776"/>
                    <a:pt x="40815" y="6645"/>
                  </a:cubicBezTo>
                  <a:cubicBezTo>
                    <a:pt x="40804" y="6633"/>
                    <a:pt x="40804" y="6621"/>
                    <a:pt x="40804" y="6597"/>
                  </a:cubicBezTo>
                  <a:cubicBezTo>
                    <a:pt x="40756" y="6395"/>
                    <a:pt x="40661" y="6204"/>
                    <a:pt x="40530" y="6037"/>
                  </a:cubicBezTo>
                  <a:cubicBezTo>
                    <a:pt x="40399" y="5883"/>
                    <a:pt x="40244" y="5740"/>
                    <a:pt x="40113" y="5597"/>
                  </a:cubicBezTo>
                  <a:cubicBezTo>
                    <a:pt x="40053" y="5513"/>
                    <a:pt x="39970" y="5454"/>
                    <a:pt x="39887" y="5406"/>
                  </a:cubicBezTo>
                  <a:cubicBezTo>
                    <a:pt x="39803" y="5394"/>
                    <a:pt x="39708" y="5383"/>
                    <a:pt x="39625" y="5371"/>
                  </a:cubicBezTo>
                  <a:lnTo>
                    <a:pt x="39661" y="5287"/>
                  </a:lnTo>
                  <a:cubicBezTo>
                    <a:pt x="39637" y="5263"/>
                    <a:pt x="39613" y="5252"/>
                    <a:pt x="39589" y="5228"/>
                  </a:cubicBezTo>
                  <a:cubicBezTo>
                    <a:pt x="39565" y="5216"/>
                    <a:pt x="39553" y="5180"/>
                    <a:pt x="39553" y="5156"/>
                  </a:cubicBezTo>
                  <a:cubicBezTo>
                    <a:pt x="39553" y="5109"/>
                    <a:pt x="39589" y="5073"/>
                    <a:pt x="39637" y="5073"/>
                  </a:cubicBezTo>
                  <a:lnTo>
                    <a:pt x="39744" y="5073"/>
                  </a:lnTo>
                  <a:lnTo>
                    <a:pt x="39768" y="5002"/>
                  </a:lnTo>
                  <a:cubicBezTo>
                    <a:pt x="39803" y="5025"/>
                    <a:pt x="39827" y="5061"/>
                    <a:pt x="39851" y="5097"/>
                  </a:cubicBezTo>
                  <a:cubicBezTo>
                    <a:pt x="40010" y="5146"/>
                    <a:pt x="40177" y="5171"/>
                    <a:pt x="40345" y="5171"/>
                  </a:cubicBezTo>
                  <a:cubicBezTo>
                    <a:pt x="40379" y="5171"/>
                    <a:pt x="40413" y="5170"/>
                    <a:pt x="40446" y="5168"/>
                  </a:cubicBezTo>
                  <a:cubicBezTo>
                    <a:pt x="40498" y="5164"/>
                    <a:pt x="40552" y="5163"/>
                    <a:pt x="40607" y="5163"/>
                  </a:cubicBezTo>
                  <a:cubicBezTo>
                    <a:pt x="40718" y="5163"/>
                    <a:pt x="40831" y="5168"/>
                    <a:pt x="40934" y="5168"/>
                  </a:cubicBezTo>
                  <a:cubicBezTo>
                    <a:pt x="41196" y="5168"/>
                    <a:pt x="41458" y="5073"/>
                    <a:pt x="41673" y="4918"/>
                  </a:cubicBezTo>
                  <a:cubicBezTo>
                    <a:pt x="41804" y="4740"/>
                    <a:pt x="41982" y="4585"/>
                    <a:pt x="42185" y="4478"/>
                  </a:cubicBezTo>
                  <a:cubicBezTo>
                    <a:pt x="42399" y="4406"/>
                    <a:pt x="42625" y="4335"/>
                    <a:pt x="42851" y="4299"/>
                  </a:cubicBezTo>
                  <a:cubicBezTo>
                    <a:pt x="43006" y="4251"/>
                    <a:pt x="43161" y="4180"/>
                    <a:pt x="43304" y="4097"/>
                  </a:cubicBezTo>
                  <a:cubicBezTo>
                    <a:pt x="43471" y="3978"/>
                    <a:pt x="43625" y="3847"/>
                    <a:pt x="43768" y="3704"/>
                  </a:cubicBezTo>
                  <a:cubicBezTo>
                    <a:pt x="43816" y="3656"/>
                    <a:pt x="43840" y="3597"/>
                    <a:pt x="43840" y="3537"/>
                  </a:cubicBezTo>
                  <a:cubicBezTo>
                    <a:pt x="43828" y="3454"/>
                    <a:pt x="43804" y="3370"/>
                    <a:pt x="43756" y="3311"/>
                  </a:cubicBezTo>
                  <a:cubicBezTo>
                    <a:pt x="43673" y="3227"/>
                    <a:pt x="43566" y="3156"/>
                    <a:pt x="43459" y="3085"/>
                  </a:cubicBezTo>
                  <a:cubicBezTo>
                    <a:pt x="43363" y="3013"/>
                    <a:pt x="43232" y="2930"/>
                    <a:pt x="43125" y="2846"/>
                  </a:cubicBezTo>
                  <a:cubicBezTo>
                    <a:pt x="42911" y="2680"/>
                    <a:pt x="42697" y="2513"/>
                    <a:pt x="42482" y="2358"/>
                  </a:cubicBezTo>
                  <a:cubicBezTo>
                    <a:pt x="42280" y="2215"/>
                    <a:pt x="42066" y="2096"/>
                    <a:pt x="41851" y="2001"/>
                  </a:cubicBezTo>
                  <a:cubicBezTo>
                    <a:pt x="41792" y="1954"/>
                    <a:pt x="41720" y="1930"/>
                    <a:pt x="41649" y="1906"/>
                  </a:cubicBezTo>
                  <a:cubicBezTo>
                    <a:pt x="41443" y="1879"/>
                    <a:pt x="41245" y="1866"/>
                    <a:pt x="41043" y="1866"/>
                  </a:cubicBezTo>
                  <a:cubicBezTo>
                    <a:pt x="40975" y="1866"/>
                    <a:pt x="40908" y="1867"/>
                    <a:pt x="40839" y="1870"/>
                  </a:cubicBezTo>
                  <a:lnTo>
                    <a:pt x="40625" y="1882"/>
                  </a:lnTo>
                  <a:cubicBezTo>
                    <a:pt x="40583" y="1888"/>
                    <a:pt x="40539" y="1891"/>
                    <a:pt x="40494" y="1891"/>
                  </a:cubicBezTo>
                  <a:cubicBezTo>
                    <a:pt x="40449" y="1891"/>
                    <a:pt x="40405" y="1888"/>
                    <a:pt x="40363" y="1882"/>
                  </a:cubicBezTo>
                  <a:cubicBezTo>
                    <a:pt x="40184" y="1858"/>
                    <a:pt x="40018" y="1811"/>
                    <a:pt x="39863" y="1739"/>
                  </a:cubicBezTo>
                  <a:cubicBezTo>
                    <a:pt x="39720" y="1668"/>
                    <a:pt x="39589" y="1584"/>
                    <a:pt x="39470" y="1489"/>
                  </a:cubicBezTo>
                  <a:lnTo>
                    <a:pt x="39303" y="1358"/>
                  </a:lnTo>
                  <a:cubicBezTo>
                    <a:pt x="39244" y="1322"/>
                    <a:pt x="39184" y="1287"/>
                    <a:pt x="39137" y="1251"/>
                  </a:cubicBezTo>
                  <a:cubicBezTo>
                    <a:pt x="38971" y="1131"/>
                    <a:pt x="38776" y="1068"/>
                    <a:pt x="38580" y="1068"/>
                  </a:cubicBezTo>
                  <a:cubicBezTo>
                    <a:pt x="38523" y="1068"/>
                    <a:pt x="38467" y="1074"/>
                    <a:pt x="38410" y="1084"/>
                  </a:cubicBezTo>
                  <a:cubicBezTo>
                    <a:pt x="38232" y="1108"/>
                    <a:pt x="38053" y="1156"/>
                    <a:pt x="37898" y="1239"/>
                  </a:cubicBezTo>
                  <a:cubicBezTo>
                    <a:pt x="37863" y="1251"/>
                    <a:pt x="37827" y="1263"/>
                    <a:pt x="37803" y="1275"/>
                  </a:cubicBezTo>
                  <a:cubicBezTo>
                    <a:pt x="37708" y="1287"/>
                    <a:pt x="37625" y="1311"/>
                    <a:pt x="37541" y="1334"/>
                  </a:cubicBezTo>
                  <a:cubicBezTo>
                    <a:pt x="37505" y="1418"/>
                    <a:pt x="37470" y="1501"/>
                    <a:pt x="37446" y="1596"/>
                  </a:cubicBezTo>
                  <a:cubicBezTo>
                    <a:pt x="37339" y="1680"/>
                    <a:pt x="37255" y="1787"/>
                    <a:pt x="37208" y="1918"/>
                  </a:cubicBezTo>
                  <a:cubicBezTo>
                    <a:pt x="37160" y="2037"/>
                    <a:pt x="37136" y="2168"/>
                    <a:pt x="37101" y="2299"/>
                  </a:cubicBezTo>
                  <a:cubicBezTo>
                    <a:pt x="37017" y="2632"/>
                    <a:pt x="36863" y="2930"/>
                    <a:pt x="36636" y="3168"/>
                  </a:cubicBezTo>
                  <a:cubicBezTo>
                    <a:pt x="36565" y="3227"/>
                    <a:pt x="36493" y="3275"/>
                    <a:pt x="36410" y="3299"/>
                  </a:cubicBezTo>
                  <a:cubicBezTo>
                    <a:pt x="36351" y="3323"/>
                    <a:pt x="36291" y="3323"/>
                    <a:pt x="36232" y="3323"/>
                  </a:cubicBezTo>
                  <a:cubicBezTo>
                    <a:pt x="36172" y="3311"/>
                    <a:pt x="36101" y="3275"/>
                    <a:pt x="36053" y="3239"/>
                  </a:cubicBezTo>
                  <a:cubicBezTo>
                    <a:pt x="35970" y="3168"/>
                    <a:pt x="35922" y="3085"/>
                    <a:pt x="35886" y="2989"/>
                  </a:cubicBezTo>
                  <a:cubicBezTo>
                    <a:pt x="35886" y="2942"/>
                    <a:pt x="35874" y="2906"/>
                    <a:pt x="35874" y="2870"/>
                  </a:cubicBezTo>
                  <a:lnTo>
                    <a:pt x="35862" y="2787"/>
                  </a:lnTo>
                  <a:cubicBezTo>
                    <a:pt x="35839" y="2585"/>
                    <a:pt x="35827" y="2382"/>
                    <a:pt x="35827" y="2168"/>
                  </a:cubicBezTo>
                  <a:cubicBezTo>
                    <a:pt x="35827" y="2096"/>
                    <a:pt x="35815" y="2013"/>
                    <a:pt x="35791" y="1942"/>
                  </a:cubicBezTo>
                  <a:cubicBezTo>
                    <a:pt x="35743" y="1763"/>
                    <a:pt x="35731" y="1584"/>
                    <a:pt x="35755" y="1406"/>
                  </a:cubicBezTo>
                  <a:cubicBezTo>
                    <a:pt x="35779" y="1263"/>
                    <a:pt x="35815" y="1120"/>
                    <a:pt x="35874" y="989"/>
                  </a:cubicBezTo>
                  <a:cubicBezTo>
                    <a:pt x="35898" y="930"/>
                    <a:pt x="35934" y="858"/>
                    <a:pt x="35958" y="799"/>
                  </a:cubicBezTo>
                  <a:cubicBezTo>
                    <a:pt x="35981" y="751"/>
                    <a:pt x="36005" y="703"/>
                    <a:pt x="36029" y="656"/>
                  </a:cubicBezTo>
                  <a:cubicBezTo>
                    <a:pt x="36065" y="596"/>
                    <a:pt x="36065" y="537"/>
                    <a:pt x="36065" y="465"/>
                  </a:cubicBezTo>
                  <a:cubicBezTo>
                    <a:pt x="36041" y="358"/>
                    <a:pt x="35970" y="263"/>
                    <a:pt x="35874" y="215"/>
                  </a:cubicBezTo>
                  <a:cubicBezTo>
                    <a:pt x="35743" y="132"/>
                    <a:pt x="35600" y="60"/>
                    <a:pt x="35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222;p33">
              <a:extLst>
                <a:ext uri="{FF2B5EF4-FFF2-40B4-BE49-F238E27FC236}">
                  <a16:creationId xmlns:a16="http://schemas.microsoft.com/office/drawing/2014/main" id="{1446CE23-0D2A-5285-449A-9CF5B821EA40}"/>
                </a:ext>
              </a:extLst>
            </p:cNvPr>
            <p:cNvSpPr/>
            <p:nvPr/>
          </p:nvSpPr>
          <p:spPr>
            <a:xfrm>
              <a:off x="1751951" y="2136845"/>
              <a:ext cx="564975" cy="829600"/>
            </a:xfrm>
            <a:custGeom>
              <a:avLst/>
              <a:gdLst/>
              <a:ahLst/>
              <a:cxnLst/>
              <a:rect l="l" t="t" r="r" b="b"/>
              <a:pathLst>
                <a:path w="22599" h="33184" extrusionOk="0">
                  <a:moveTo>
                    <a:pt x="9680" y="8704"/>
                  </a:moveTo>
                  <a:lnTo>
                    <a:pt x="9668" y="8716"/>
                  </a:lnTo>
                  <a:lnTo>
                    <a:pt x="9668" y="8716"/>
                  </a:lnTo>
                  <a:lnTo>
                    <a:pt x="9680" y="8704"/>
                  </a:lnTo>
                  <a:close/>
                  <a:moveTo>
                    <a:pt x="7442" y="1"/>
                  </a:moveTo>
                  <a:cubicBezTo>
                    <a:pt x="7240" y="60"/>
                    <a:pt x="7037" y="143"/>
                    <a:pt x="6847" y="203"/>
                  </a:cubicBezTo>
                  <a:cubicBezTo>
                    <a:pt x="6488" y="325"/>
                    <a:pt x="6108" y="381"/>
                    <a:pt x="5728" y="381"/>
                  </a:cubicBezTo>
                  <a:cubicBezTo>
                    <a:pt x="5628" y="381"/>
                    <a:pt x="5529" y="377"/>
                    <a:pt x="5430" y="370"/>
                  </a:cubicBezTo>
                  <a:cubicBezTo>
                    <a:pt x="5144" y="346"/>
                    <a:pt x="4870" y="322"/>
                    <a:pt x="4596" y="286"/>
                  </a:cubicBezTo>
                  <a:cubicBezTo>
                    <a:pt x="4438" y="264"/>
                    <a:pt x="4279" y="255"/>
                    <a:pt x="4121" y="255"/>
                  </a:cubicBezTo>
                  <a:cubicBezTo>
                    <a:pt x="4029" y="255"/>
                    <a:pt x="3938" y="258"/>
                    <a:pt x="3846" y="262"/>
                  </a:cubicBezTo>
                  <a:cubicBezTo>
                    <a:pt x="3620" y="286"/>
                    <a:pt x="3406" y="358"/>
                    <a:pt x="3215" y="489"/>
                  </a:cubicBezTo>
                  <a:cubicBezTo>
                    <a:pt x="3049" y="620"/>
                    <a:pt x="2929" y="798"/>
                    <a:pt x="2870" y="1001"/>
                  </a:cubicBezTo>
                  <a:cubicBezTo>
                    <a:pt x="2846" y="1084"/>
                    <a:pt x="2834" y="1167"/>
                    <a:pt x="2822" y="1251"/>
                  </a:cubicBezTo>
                  <a:lnTo>
                    <a:pt x="2775" y="1548"/>
                  </a:lnTo>
                  <a:cubicBezTo>
                    <a:pt x="2739" y="1763"/>
                    <a:pt x="2679" y="1965"/>
                    <a:pt x="2608" y="2167"/>
                  </a:cubicBezTo>
                  <a:cubicBezTo>
                    <a:pt x="2453" y="2548"/>
                    <a:pt x="2263" y="2918"/>
                    <a:pt x="2036" y="3263"/>
                  </a:cubicBezTo>
                  <a:cubicBezTo>
                    <a:pt x="1620" y="3941"/>
                    <a:pt x="1179" y="4561"/>
                    <a:pt x="1024" y="5263"/>
                  </a:cubicBezTo>
                  <a:cubicBezTo>
                    <a:pt x="1024" y="5287"/>
                    <a:pt x="1013" y="5311"/>
                    <a:pt x="1013" y="5335"/>
                  </a:cubicBezTo>
                  <a:cubicBezTo>
                    <a:pt x="941" y="5465"/>
                    <a:pt x="917" y="5608"/>
                    <a:pt x="917" y="5751"/>
                  </a:cubicBezTo>
                  <a:lnTo>
                    <a:pt x="917" y="5775"/>
                  </a:lnTo>
                  <a:cubicBezTo>
                    <a:pt x="917" y="5823"/>
                    <a:pt x="929" y="5870"/>
                    <a:pt x="941" y="5918"/>
                  </a:cubicBezTo>
                  <a:cubicBezTo>
                    <a:pt x="1013" y="6097"/>
                    <a:pt x="1060" y="6275"/>
                    <a:pt x="1084" y="6454"/>
                  </a:cubicBezTo>
                  <a:cubicBezTo>
                    <a:pt x="1096" y="6585"/>
                    <a:pt x="1072" y="6716"/>
                    <a:pt x="1013" y="6835"/>
                  </a:cubicBezTo>
                  <a:cubicBezTo>
                    <a:pt x="989" y="6882"/>
                    <a:pt x="953" y="6942"/>
                    <a:pt x="917" y="6989"/>
                  </a:cubicBezTo>
                  <a:cubicBezTo>
                    <a:pt x="882" y="7025"/>
                    <a:pt x="834" y="7073"/>
                    <a:pt x="810" y="7097"/>
                  </a:cubicBezTo>
                  <a:cubicBezTo>
                    <a:pt x="667" y="7251"/>
                    <a:pt x="512" y="7394"/>
                    <a:pt x="370" y="7549"/>
                  </a:cubicBezTo>
                  <a:lnTo>
                    <a:pt x="334" y="7609"/>
                  </a:lnTo>
                  <a:cubicBezTo>
                    <a:pt x="203" y="7775"/>
                    <a:pt x="120" y="7978"/>
                    <a:pt x="72" y="8180"/>
                  </a:cubicBezTo>
                  <a:cubicBezTo>
                    <a:pt x="1" y="8418"/>
                    <a:pt x="96" y="8680"/>
                    <a:pt x="310" y="8799"/>
                  </a:cubicBezTo>
                  <a:cubicBezTo>
                    <a:pt x="453" y="8883"/>
                    <a:pt x="596" y="8954"/>
                    <a:pt x="739" y="9002"/>
                  </a:cubicBezTo>
                  <a:cubicBezTo>
                    <a:pt x="834" y="9049"/>
                    <a:pt x="917" y="9097"/>
                    <a:pt x="1001" y="9144"/>
                  </a:cubicBezTo>
                  <a:cubicBezTo>
                    <a:pt x="1108" y="9216"/>
                    <a:pt x="1203" y="9311"/>
                    <a:pt x="1263" y="9430"/>
                  </a:cubicBezTo>
                  <a:cubicBezTo>
                    <a:pt x="1286" y="9466"/>
                    <a:pt x="1310" y="9525"/>
                    <a:pt x="1322" y="9573"/>
                  </a:cubicBezTo>
                  <a:cubicBezTo>
                    <a:pt x="1322" y="9597"/>
                    <a:pt x="1322" y="9621"/>
                    <a:pt x="1334" y="9656"/>
                  </a:cubicBezTo>
                  <a:lnTo>
                    <a:pt x="1334" y="9728"/>
                  </a:lnTo>
                  <a:cubicBezTo>
                    <a:pt x="1322" y="9811"/>
                    <a:pt x="1310" y="9895"/>
                    <a:pt x="1286" y="9990"/>
                  </a:cubicBezTo>
                  <a:cubicBezTo>
                    <a:pt x="1251" y="10085"/>
                    <a:pt x="1227" y="10192"/>
                    <a:pt x="1239" y="10299"/>
                  </a:cubicBezTo>
                  <a:cubicBezTo>
                    <a:pt x="1263" y="10573"/>
                    <a:pt x="1334" y="10871"/>
                    <a:pt x="1405" y="11204"/>
                  </a:cubicBezTo>
                  <a:cubicBezTo>
                    <a:pt x="1429" y="11311"/>
                    <a:pt x="1453" y="11430"/>
                    <a:pt x="1477" y="11550"/>
                  </a:cubicBezTo>
                  <a:lnTo>
                    <a:pt x="1501" y="11728"/>
                  </a:lnTo>
                  <a:cubicBezTo>
                    <a:pt x="1513" y="11776"/>
                    <a:pt x="1513" y="11823"/>
                    <a:pt x="1536" y="11871"/>
                  </a:cubicBezTo>
                  <a:cubicBezTo>
                    <a:pt x="1548" y="11954"/>
                    <a:pt x="1584" y="12050"/>
                    <a:pt x="1620" y="12133"/>
                  </a:cubicBezTo>
                  <a:cubicBezTo>
                    <a:pt x="1644" y="12181"/>
                    <a:pt x="1691" y="12228"/>
                    <a:pt x="1739" y="12276"/>
                  </a:cubicBezTo>
                  <a:cubicBezTo>
                    <a:pt x="1763" y="12300"/>
                    <a:pt x="1810" y="12312"/>
                    <a:pt x="1846" y="12312"/>
                  </a:cubicBezTo>
                  <a:cubicBezTo>
                    <a:pt x="1906" y="12312"/>
                    <a:pt x="1965" y="12288"/>
                    <a:pt x="2025" y="12264"/>
                  </a:cubicBezTo>
                  <a:cubicBezTo>
                    <a:pt x="2156" y="12216"/>
                    <a:pt x="2275" y="12145"/>
                    <a:pt x="2394" y="12073"/>
                  </a:cubicBezTo>
                  <a:lnTo>
                    <a:pt x="2406" y="12062"/>
                  </a:lnTo>
                  <a:cubicBezTo>
                    <a:pt x="2441" y="11990"/>
                    <a:pt x="2477" y="11919"/>
                    <a:pt x="2501" y="11835"/>
                  </a:cubicBezTo>
                  <a:cubicBezTo>
                    <a:pt x="2584" y="11621"/>
                    <a:pt x="2668" y="11395"/>
                    <a:pt x="2763" y="11180"/>
                  </a:cubicBezTo>
                  <a:lnTo>
                    <a:pt x="2834" y="11014"/>
                  </a:lnTo>
                  <a:cubicBezTo>
                    <a:pt x="2834" y="11002"/>
                    <a:pt x="2846" y="10990"/>
                    <a:pt x="2870" y="10990"/>
                  </a:cubicBezTo>
                  <a:cubicBezTo>
                    <a:pt x="2882" y="10990"/>
                    <a:pt x="2906" y="11002"/>
                    <a:pt x="2906" y="11014"/>
                  </a:cubicBezTo>
                  <a:cubicBezTo>
                    <a:pt x="2906" y="11002"/>
                    <a:pt x="2906" y="11002"/>
                    <a:pt x="2906" y="11002"/>
                  </a:cubicBezTo>
                  <a:cubicBezTo>
                    <a:pt x="2918" y="10978"/>
                    <a:pt x="2918" y="10966"/>
                    <a:pt x="2918" y="10942"/>
                  </a:cubicBezTo>
                  <a:cubicBezTo>
                    <a:pt x="2941" y="10859"/>
                    <a:pt x="2953" y="10740"/>
                    <a:pt x="2989" y="10585"/>
                  </a:cubicBezTo>
                  <a:lnTo>
                    <a:pt x="3001" y="10526"/>
                  </a:lnTo>
                  <a:lnTo>
                    <a:pt x="3025" y="10466"/>
                  </a:lnTo>
                  <a:cubicBezTo>
                    <a:pt x="3037" y="10442"/>
                    <a:pt x="3049" y="10418"/>
                    <a:pt x="3060" y="10395"/>
                  </a:cubicBezTo>
                  <a:cubicBezTo>
                    <a:pt x="3072" y="10371"/>
                    <a:pt x="3084" y="10347"/>
                    <a:pt x="3096" y="10323"/>
                  </a:cubicBezTo>
                  <a:cubicBezTo>
                    <a:pt x="3132" y="10276"/>
                    <a:pt x="3168" y="10228"/>
                    <a:pt x="3215" y="10192"/>
                  </a:cubicBezTo>
                  <a:cubicBezTo>
                    <a:pt x="3263" y="10145"/>
                    <a:pt x="3310" y="10109"/>
                    <a:pt x="3370" y="10085"/>
                  </a:cubicBezTo>
                  <a:cubicBezTo>
                    <a:pt x="3418" y="10073"/>
                    <a:pt x="3477" y="10049"/>
                    <a:pt x="3537" y="10037"/>
                  </a:cubicBezTo>
                  <a:cubicBezTo>
                    <a:pt x="3584" y="10037"/>
                    <a:pt x="3632" y="10026"/>
                    <a:pt x="3680" y="10026"/>
                  </a:cubicBezTo>
                  <a:cubicBezTo>
                    <a:pt x="3727" y="10026"/>
                    <a:pt x="3763" y="10037"/>
                    <a:pt x="3811" y="10037"/>
                  </a:cubicBezTo>
                  <a:lnTo>
                    <a:pt x="3930" y="10049"/>
                  </a:lnTo>
                  <a:cubicBezTo>
                    <a:pt x="3953" y="10061"/>
                    <a:pt x="3977" y="10061"/>
                    <a:pt x="4001" y="10085"/>
                  </a:cubicBezTo>
                  <a:lnTo>
                    <a:pt x="4013" y="10085"/>
                  </a:lnTo>
                  <a:cubicBezTo>
                    <a:pt x="4120" y="10145"/>
                    <a:pt x="4180" y="10252"/>
                    <a:pt x="4180" y="10371"/>
                  </a:cubicBezTo>
                  <a:lnTo>
                    <a:pt x="4180" y="10383"/>
                  </a:lnTo>
                  <a:lnTo>
                    <a:pt x="4180" y="10597"/>
                  </a:lnTo>
                  <a:cubicBezTo>
                    <a:pt x="4180" y="10788"/>
                    <a:pt x="4203" y="10990"/>
                    <a:pt x="4203" y="11192"/>
                  </a:cubicBezTo>
                  <a:cubicBezTo>
                    <a:pt x="4203" y="11550"/>
                    <a:pt x="4227" y="11931"/>
                    <a:pt x="4239" y="12323"/>
                  </a:cubicBezTo>
                  <a:cubicBezTo>
                    <a:pt x="4263" y="12728"/>
                    <a:pt x="4203" y="13133"/>
                    <a:pt x="4061" y="13514"/>
                  </a:cubicBezTo>
                  <a:lnTo>
                    <a:pt x="4013" y="13645"/>
                  </a:lnTo>
                  <a:cubicBezTo>
                    <a:pt x="3989" y="13681"/>
                    <a:pt x="3965" y="13728"/>
                    <a:pt x="3941" y="13764"/>
                  </a:cubicBezTo>
                  <a:cubicBezTo>
                    <a:pt x="3906" y="13847"/>
                    <a:pt x="3858" y="13919"/>
                    <a:pt x="3799" y="13990"/>
                  </a:cubicBezTo>
                  <a:cubicBezTo>
                    <a:pt x="3691" y="14109"/>
                    <a:pt x="3572" y="14228"/>
                    <a:pt x="3453" y="14348"/>
                  </a:cubicBezTo>
                  <a:cubicBezTo>
                    <a:pt x="3322" y="14490"/>
                    <a:pt x="3227" y="14657"/>
                    <a:pt x="3179" y="14836"/>
                  </a:cubicBezTo>
                  <a:cubicBezTo>
                    <a:pt x="3156" y="14919"/>
                    <a:pt x="3156" y="15002"/>
                    <a:pt x="3179" y="15086"/>
                  </a:cubicBezTo>
                  <a:cubicBezTo>
                    <a:pt x="3203" y="15169"/>
                    <a:pt x="3251" y="15229"/>
                    <a:pt x="3322" y="15288"/>
                  </a:cubicBezTo>
                  <a:cubicBezTo>
                    <a:pt x="3430" y="15360"/>
                    <a:pt x="3549" y="15419"/>
                    <a:pt x="3680" y="15455"/>
                  </a:cubicBezTo>
                  <a:cubicBezTo>
                    <a:pt x="3811" y="15491"/>
                    <a:pt x="3941" y="15526"/>
                    <a:pt x="4084" y="15538"/>
                  </a:cubicBezTo>
                  <a:cubicBezTo>
                    <a:pt x="4221" y="15556"/>
                    <a:pt x="4361" y="15565"/>
                    <a:pt x="4503" y="15565"/>
                  </a:cubicBezTo>
                  <a:cubicBezTo>
                    <a:pt x="4644" y="15565"/>
                    <a:pt x="4787" y="15556"/>
                    <a:pt x="4930" y="15538"/>
                  </a:cubicBezTo>
                  <a:cubicBezTo>
                    <a:pt x="5204" y="15514"/>
                    <a:pt x="5465" y="15431"/>
                    <a:pt x="5716" y="15300"/>
                  </a:cubicBezTo>
                  <a:cubicBezTo>
                    <a:pt x="5870" y="15205"/>
                    <a:pt x="6061" y="15121"/>
                    <a:pt x="6239" y="15026"/>
                  </a:cubicBezTo>
                  <a:cubicBezTo>
                    <a:pt x="6418" y="14931"/>
                    <a:pt x="6549" y="14848"/>
                    <a:pt x="6704" y="14752"/>
                  </a:cubicBezTo>
                  <a:cubicBezTo>
                    <a:pt x="6870" y="14645"/>
                    <a:pt x="7049" y="14562"/>
                    <a:pt x="7240" y="14490"/>
                  </a:cubicBezTo>
                  <a:cubicBezTo>
                    <a:pt x="7335" y="14455"/>
                    <a:pt x="7430" y="14419"/>
                    <a:pt x="7537" y="14407"/>
                  </a:cubicBezTo>
                  <a:cubicBezTo>
                    <a:pt x="7656" y="14407"/>
                    <a:pt x="7763" y="14419"/>
                    <a:pt x="7871" y="14467"/>
                  </a:cubicBezTo>
                  <a:cubicBezTo>
                    <a:pt x="7978" y="14526"/>
                    <a:pt x="8073" y="14586"/>
                    <a:pt x="8144" y="14681"/>
                  </a:cubicBezTo>
                  <a:cubicBezTo>
                    <a:pt x="8228" y="14788"/>
                    <a:pt x="8275" y="14907"/>
                    <a:pt x="8275" y="15050"/>
                  </a:cubicBezTo>
                  <a:cubicBezTo>
                    <a:pt x="8275" y="15205"/>
                    <a:pt x="8240" y="15360"/>
                    <a:pt x="8156" y="15502"/>
                  </a:cubicBezTo>
                  <a:cubicBezTo>
                    <a:pt x="8097" y="15621"/>
                    <a:pt x="8037" y="15717"/>
                    <a:pt x="7978" y="15812"/>
                  </a:cubicBezTo>
                  <a:cubicBezTo>
                    <a:pt x="7918" y="15919"/>
                    <a:pt x="7871" y="16038"/>
                    <a:pt x="7835" y="16157"/>
                  </a:cubicBezTo>
                  <a:cubicBezTo>
                    <a:pt x="7823" y="16217"/>
                    <a:pt x="7811" y="16264"/>
                    <a:pt x="7787" y="16312"/>
                  </a:cubicBezTo>
                  <a:cubicBezTo>
                    <a:pt x="7763" y="16360"/>
                    <a:pt x="7740" y="16419"/>
                    <a:pt x="7716" y="16467"/>
                  </a:cubicBezTo>
                  <a:cubicBezTo>
                    <a:pt x="7680" y="16550"/>
                    <a:pt x="7656" y="16645"/>
                    <a:pt x="7680" y="16729"/>
                  </a:cubicBezTo>
                  <a:cubicBezTo>
                    <a:pt x="7763" y="16884"/>
                    <a:pt x="7894" y="17003"/>
                    <a:pt x="8049" y="17086"/>
                  </a:cubicBezTo>
                  <a:cubicBezTo>
                    <a:pt x="8192" y="17169"/>
                    <a:pt x="8347" y="17205"/>
                    <a:pt x="8478" y="17288"/>
                  </a:cubicBezTo>
                  <a:lnTo>
                    <a:pt x="8609" y="17372"/>
                  </a:lnTo>
                  <a:cubicBezTo>
                    <a:pt x="8752" y="17419"/>
                    <a:pt x="8894" y="17503"/>
                    <a:pt x="9002" y="17610"/>
                  </a:cubicBezTo>
                  <a:cubicBezTo>
                    <a:pt x="9109" y="17705"/>
                    <a:pt x="9180" y="17824"/>
                    <a:pt x="9228" y="17955"/>
                  </a:cubicBezTo>
                  <a:cubicBezTo>
                    <a:pt x="9287" y="18086"/>
                    <a:pt x="9311" y="18217"/>
                    <a:pt x="9335" y="18360"/>
                  </a:cubicBezTo>
                  <a:cubicBezTo>
                    <a:pt x="9347" y="18443"/>
                    <a:pt x="9335" y="18539"/>
                    <a:pt x="9323" y="18622"/>
                  </a:cubicBezTo>
                  <a:cubicBezTo>
                    <a:pt x="9311" y="18705"/>
                    <a:pt x="9287" y="18789"/>
                    <a:pt x="9275" y="18872"/>
                  </a:cubicBezTo>
                  <a:cubicBezTo>
                    <a:pt x="9216" y="19277"/>
                    <a:pt x="9180" y="19693"/>
                    <a:pt x="9145" y="20110"/>
                  </a:cubicBezTo>
                  <a:cubicBezTo>
                    <a:pt x="9121" y="20527"/>
                    <a:pt x="9121" y="20979"/>
                    <a:pt x="8859" y="21396"/>
                  </a:cubicBezTo>
                  <a:cubicBezTo>
                    <a:pt x="8787" y="21527"/>
                    <a:pt x="8680" y="21634"/>
                    <a:pt x="8549" y="21706"/>
                  </a:cubicBezTo>
                  <a:cubicBezTo>
                    <a:pt x="8430" y="21777"/>
                    <a:pt x="8287" y="21837"/>
                    <a:pt x="8156" y="21860"/>
                  </a:cubicBezTo>
                  <a:cubicBezTo>
                    <a:pt x="8004" y="21881"/>
                    <a:pt x="7848" y="21894"/>
                    <a:pt x="7692" y="21894"/>
                  </a:cubicBezTo>
                  <a:cubicBezTo>
                    <a:pt x="7580" y="21894"/>
                    <a:pt x="7468" y="21887"/>
                    <a:pt x="7359" y="21872"/>
                  </a:cubicBezTo>
                  <a:cubicBezTo>
                    <a:pt x="7073" y="21848"/>
                    <a:pt x="6787" y="21825"/>
                    <a:pt x="6501" y="21801"/>
                  </a:cubicBezTo>
                  <a:cubicBezTo>
                    <a:pt x="6370" y="21801"/>
                    <a:pt x="6239" y="21777"/>
                    <a:pt x="6120" y="21753"/>
                  </a:cubicBezTo>
                  <a:cubicBezTo>
                    <a:pt x="6001" y="21706"/>
                    <a:pt x="5894" y="21682"/>
                    <a:pt x="5775" y="21670"/>
                  </a:cubicBezTo>
                  <a:cubicBezTo>
                    <a:pt x="5656" y="21670"/>
                    <a:pt x="5549" y="21694"/>
                    <a:pt x="5454" y="21753"/>
                  </a:cubicBezTo>
                  <a:cubicBezTo>
                    <a:pt x="5251" y="21884"/>
                    <a:pt x="5108" y="22087"/>
                    <a:pt x="5025" y="22313"/>
                  </a:cubicBezTo>
                  <a:cubicBezTo>
                    <a:pt x="5025" y="22325"/>
                    <a:pt x="5013" y="22325"/>
                    <a:pt x="5013" y="22337"/>
                  </a:cubicBezTo>
                  <a:cubicBezTo>
                    <a:pt x="4930" y="22408"/>
                    <a:pt x="4846" y="22503"/>
                    <a:pt x="4787" y="22599"/>
                  </a:cubicBezTo>
                  <a:cubicBezTo>
                    <a:pt x="4763" y="22634"/>
                    <a:pt x="4739" y="22682"/>
                    <a:pt x="4727" y="22730"/>
                  </a:cubicBezTo>
                  <a:cubicBezTo>
                    <a:pt x="4668" y="22956"/>
                    <a:pt x="4692" y="23182"/>
                    <a:pt x="4787" y="23396"/>
                  </a:cubicBezTo>
                  <a:cubicBezTo>
                    <a:pt x="4894" y="23599"/>
                    <a:pt x="5061" y="23777"/>
                    <a:pt x="5263" y="23896"/>
                  </a:cubicBezTo>
                  <a:cubicBezTo>
                    <a:pt x="5501" y="24015"/>
                    <a:pt x="5692" y="24206"/>
                    <a:pt x="5823" y="24444"/>
                  </a:cubicBezTo>
                  <a:cubicBezTo>
                    <a:pt x="5870" y="24575"/>
                    <a:pt x="5894" y="24718"/>
                    <a:pt x="5870" y="24849"/>
                  </a:cubicBezTo>
                  <a:cubicBezTo>
                    <a:pt x="5846" y="24980"/>
                    <a:pt x="5811" y="25111"/>
                    <a:pt x="5739" y="25230"/>
                  </a:cubicBezTo>
                  <a:cubicBezTo>
                    <a:pt x="5644" y="25420"/>
                    <a:pt x="5501" y="25587"/>
                    <a:pt x="5311" y="25694"/>
                  </a:cubicBezTo>
                  <a:cubicBezTo>
                    <a:pt x="5215" y="25754"/>
                    <a:pt x="5120" y="25837"/>
                    <a:pt x="5037" y="25920"/>
                  </a:cubicBezTo>
                  <a:cubicBezTo>
                    <a:pt x="4930" y="26051"/>
                    <a:pt x="4787" y="26147"/>
                    <a:pt x="4632" y="26194"/>
                  </a:cubicBezTo>
                  <a:cubicBezTo>
                    <a:pt x="4430" y="26254"/>
                    <a:pt x="4251" y="26337"/>
                    <a:pt x="4084" y="26444"/>
                  </a:cubicBezTo>
                  <a:cubicBezTo>
                    <a:pt x="3941" y="26528"/>
                    <a:pt x="3799" y="26611"/>
                    <a:pt x="3656" y="26682"/>
                  </a:cubicBezTo>
                  <a:cubicBezTo>
                    <a:pt x="3501" y="26742"/>
                    <a:pt x="3358" y="26837"/>
                    <a:pt x="3239" y="26944"/>
                  </a:cubicBezTo>
                  <a:cubicBezTo>
                    <a:pt x="3203" y="26992"/>
                    <a:pt x="3191" y="27063"/>
                    <a:pt x="3203" y="27123"/>
                  </a:cubicBezTo>
                  <a:cubicBezTo>
                    <a:pt x="3227" y="27194"/>
                    <a:pt x="3251" y="27266"/>
                    <a:pt x="3299" y="27325"/>
                  </a:cubicBezTo>
                  <a:cubicBezTo>
                    <a:pt x="3365" y="27411"/>
                    <a:pt x="3478" y="27467"/>
                    <a:pt x="3594" y="27467"/>
                  </a:cubicBezTo>
                  <a:cubicBezTo>
                    <a:pt x="3623" y="27467"/>
                    <a:pt x="3651" y="27463"/>
                    <a:pt x="3680" y="27456"/>
                  </a:cubicBezTo>
                  <a:cubicBezTo>
                    <a:pt x="3751" y="27444"/>
                    <a:pt x="3834" y="27421"/>
                    <a:pt x="3906" y="27385"/>
                  </a:cubicBezTo>
                  <a:cubicBezTo>
                    <a:pt x="3989" y="27349"/>
                    <a:pt x="4061" y="27301"/>
                    <a:pt x="4156" y="27278"/>
                  </a:cubicBezTo>
                  <a:cubicBezTo>
                    <a:pt x="4239" y="27242"/>
                    <a:pt x="4334" y="27218"/>
                    <a:pt x="4430" y="27218"/>
                  </a:cubicBezTo>
                  <a:cubicBezTo>
                    <a:pt x="4456" y="27215"/>
                    <a:pt x="4482" y="27214"/>
                    <a:pt x="4508" y="27214"/>
                  </a:cubicBezTo>
                  <a:cubicBezTo>
                    <a:pt x="4584" y="27214"/>
                    <a:pt x="4656" y="27227"/>
                    <a:pt x="4727" y="27254"/>
                  </a:cubicBezTo>
                  <a:cubicBezTo>
                    <a:pt x="4787" y="27278"/>
                    <a:pt x="4834" y="27301"/>
                    <a:pt x="4882" y="27337"/>
                  </a:cubicBezTo>
                  <a:lnTo>
                    <a:pt x="4906" y="27337"/>
                  </a:lnTo>
                  <a:lnTo>
                    <a:pt x="4930" y="27349"/>
                  </a:lnTo>
                  <a:lnTo>
                    <a:pt x="4930" y="27361"/>
                  </a:lnTo>
                  <a:cubicBezTo>
                    <a:pt x="5215" y="27528"/>
                    <a:pt x="5537" y="27635"/>
                    <a:pt x="5870" y="27813"/>
                  </a:cubicBezTo>
                  <a:cubicBezTo>
                    <a:pt x="6001" y="27849"/>
                    <a:pt x="6132" y="27885"/>
                    <a:pt x="6263" y="27921"/>
                  </a:cubicBezTo>
                  <a:lnTo>
                    <a:pt x="6644" y="28052"/>
                  </a:lnTo>
                  <a:cubicBezTo>
                    <a:pt x="6894" y="28147"/>
                    <a:pt x="7144" y="28230"/>
                    <a:pt x="7394" y="28302"/>
                  </a:cubicBezTo>
                  <a:cubicBezTo>
                    <a:pt x="7621" y="28373"/>
                    <a:pt x="7859" y="28421"/>
                    <a:pt x="8097" y="28456"/>
                  </a:cubicBezTo>
                  <a:cubicBezTo>
                    <a:pt x="8168" y="28468"/>
                    <a:pt x="8240" y="28480"/>
                    <a:pt x="8323" y="28480"/>
                  </a:cubicBezTo>
                  <a:cubicBezTo>
                    <a:pt x="8430" y="28444"/>
                    <a:pt x="8549" y="28397"/>
                    <a:pt x="8680" y="28349"/>
                  </a:cubicBezTo>
                  <a:cubicBezTo>
                    <a:pt x="8835" y="28290"/>
                    <a:pt x="8990" y="28254"/>
                    <a:pt x="9156" y="28242"/>
                  </a:cubicBezTo>
                  <a:cubicBezTo>
                    <a:pt x="9182" y="28239"/>
                    <a:pt x="9207" y="28238"/>
                    <a:pt x="9232" y="28238"/>
                  </a:cubicBezTo>
                  <a:cubicBezTo>
                    <a:pt x="9313" y="28238"/>
                    <a:pt x="9393" y="28253"/>
                    <a:pt x="9466" y="28290"/>
                  </a:cubicBezTo>
                  <a:cubicBezTo>
                    <a:pt x="9573" y="28337"/>
                    <a:pt x="9656" y="28433"/>
                    <a:pt x="9704" y="28540"/>
                  </a:cubicBezTo>
                  <a:cubicBezTo>
                    <a:pt x="9728" y="28587"/>
                    <a:pt x="9752" y="28635"/>
                    <a:pt x="9764" y="28683"/>
                  </a:cubicBezTo>
                  <a:cubicBezTo>
                    <a:pt x="9776" y="28730"/>
                    <a:pt x="9787" y="28778"/>
                    <a:pt x="9787" y="28825"/>
                  </a:cubicBezTo>
                  <a:cubicBezTo>
                    <a:pt x="9799" y="28933"/>
                    <a:pt x="9787" y="29040"/>
                    <a:pt x="9740" y="29135"/>
                  </a:cubicBezTo>
                  <a:cubicBezTo>
                    <a:pt x="9656" y="29314"/>
                    <a:pt x="9514" y="29457"/>
                    <a:pt x="9335" y="29528"/>
                  </a:cubicBezTo>
                  <a:cubicBezTo>
                    <a:pt x="9192" y="29587"/>
                    <a:pt x="9049" y="29635"/>
                    <a:pt x="8894" y="29671"/>
                  </a:cubicBezTo>
                  <a:cubicBezTo>
                    <a:pt x="8764" y="29707"/>
                    <a:pt x="8633" y="29742"/>
                    <a:pt x="8513" y="29790"/>
                  </a:cubicBezTo>
                  <a:cubicBezTo>
                    <a:pt x="8359" y="29861"/>
                    <a:pt x="8204" y="29909"/>
                    <a:pt x="8049" y="29945"/>
                  </a:cubicBezTo>
                  <a:cubicBezTo>
                    <a:pt x="7965" y="29959"/>
                    <a:pt x="7878" y="29965"/>
                    <a:pt x="7791" y="29965"/>
                  </a:cubicBezTo>
                  <a:cubicBezTo>
                    <a:pt x="7656" y="29965"/>
                    <a:pt x="7519" y="29950"/>
                    <a:pt x="7382" y="29921"/>
                  </a:cubicBezTo>
                  <a:cubicBezTo>
                    <a:pt x="7347" y="29921"/>
                    <a:pt x="7311" y="29909"/>
                    <a:pt x="7275" y="29885"/>
                  </a:cubicBezTo>
                  <a:lnTo>
                    <a:pt x="7037" y="29742"/>
                  </a:lnTo>
                  <a:cubicBezTo>
                    <a:pt x="6942" y="29766"/>
                    <a:pt x="6859" y="29802"/>
                    <a:pt x="6775" y="29826"/>
                  </a:cubicBezTo>
                  <a:cubicBezTo>
                    <a:pt x="6721" y="29816"/>
                    <a:pt x="6667" y="29811"/>
                    <a:pt x="6613" y="29811"/>
                  </a:cubicBezTo>
                  <a:cubicBezTo>
                    <a:pt x="6408" y="29811"/>
                    <a:pt x="6210" y="29881"/>
                    <a:pt x="6049" y="30004"/>
                  </a:cubicBezTo>
                  <a:cubicBezTo>
                    <a:pt x="6013" y="30028"/>
                    <a:pt x="5977" y="30052"/>
                    <a:pt x="5942" y="30076"/>
                  </a:cubicBezTo>
                  <a:cubicBezTo>
                    <a:pt x="5823" y="30266"/>
                    <a:pt x="5704" y="30445"/>
                    <a:pt x="5561" y="30623"/>
                  </a:cubicBezTo>
                  <a:cubicBezTo>
                    <a:pt x="5406" y="30838"/>
                    <a:pt x="5180" y="31004"/>
                    <a:pt x="4930" y="31088"/>
                  </a:cubicBezTo>
                  <a:cubicBezTo>
                    <a:pt x="4823" y="31195"/>
                    <a:pt x="4703" y="31290"/>
                    <a:pt x="4573" y="31385"/>
                  </a:cubicBezTo>
                  <a:cubicBezTo>
                    <a:pt x="4513" y="31433"/>
                    <a:pt x="4465" y="31492"/>
                    <a:pt x="4418" y="31552"/>
                  </a:cubicBezTo>
                  <a:cubicBezTo>
                    <a:pt x="4334" y="31695"/>
                    <a:pt x="4227" y="31814"/>
                    <a:pt x="4108" y="31921"/>
                  </a:cubicBezTo>
                  <a:cubicBezTo>
                    <a:pt x="3989" y="32028"/>
                    <a:pt x="3882" y="32124"/>
                    <a:pt x="3763" y="32219"/>
                  </a:cubicBezTo>
                  <a:cubicBezTo>
                    <a:pt x="3727" y="32290"/>
                    <a:pt x="3691" y="32350"/>
                    <a:pt x="3656" y="32409"/>
                  </a:cubicBezTo>
                  <a:cubicBezTo>
                    <a:pt x="3608" y="32481"/>
                    <a:pt x="3560" y="32564"/>
                    <a:pt x="3513" y="32635"/>
                  </a:cubicBezTo>
                  <a:cubicBezTo>
                    <a:pt x="3406" y="32838"/>
                    <a:pt x="3263" y="33028"/>
                    <a:pt x="3096" y="33183"/>
                  </a:cubicBezTo>
                  <a:cubicBezTo>
                    <a:pt x="3108" y="33183"/>
                    <a:pt x="3132" y="33171"/>
                    <a:pt x="3144" y="33171"/>
                  </a:cubicBezTo>
                  <a:cubicBezTo>
                    <a:pt x="3168" y="33171"/>
                    <a:pt x="3179" y="33159"/>
                    <a:pt x="3191" y="33147"/>
                  </a:cubicBezTo>
                  <a:cubicBezTo>
                    <a:pt x="3215" y="33147"/>
                    <a:pt x="3239" y="33136"/>
                    <a:pt x="3251" y="33124"/>
                  </a:cubicBezTo>
                  <a:cubicBezTo>
                    <a:pt x="3334" y="33076"/>
                    <a:pt x="3418" y="33028"/>
                    <a:pt x="3501" y="32969"/>
                  </a:cubicBezTo>
                  <a:cubicBezTo>
                    <a:pt x="3668" y="32874"/>
                    <a:pt x="3822" y="32755"/>
                    <a:pt x="3977" y="32647"/>
                  </a:cubicBezTo>
                  <a:cubicBezTo>
                    <a:pt x="4001" y="32624"/>
                    <a:pt x="4037" y="32612"/>
                    <a:pt x="4061" y="32612"/>
                  </a:cubicBezTo>
                  <a:lnTo>
                    <a:pt x="4072" y="32612"/>
                  </a:lnTo>
                  <a:cubicBezTo>
                    <a:pt x="4215" y="32588"/>
                    <a:pt x="4346" y="32552"/>
                    <a:pt x="4501" y="32516"/>
                  </a:cubicBezTo>
                  <a:cubicBezTo>
                    <a:pt x="4656" y="32481"/>
                    <a:pt x="4811" y="32457"/>
                    <a:pt x="4965" y="32445"/>
                  </a:cubicBezTo>
                  <a:cubicBezTo>
                    <a:pt x="4993" y="32443"/>
                    <a:pt x="5021" y="32442"/>
                    <a:pt x="5050" y="32442"/>
                  </a:cubicBezTo>
                  <a:cubicBezTo>
                    <a:pt x="5191" y="32442"/>
                    <a:pt x="5336" y="32467"/>
                    <a:pt x="5465" y="32516"/>
                  </a:cubicBezTo>
                  <a:cubicBezTo>
                    <a:pt x="5644" y="32576"/>
                    <a:pt x="5823" y="32671"/>
                    <a:pt x="5966" y="32790"/>
                  </a:cubicBezTo>
                  <a:cubicBezTo>
                    <a:pt x="5977" y="32802"/>
                    <a:pt x="5989" y="32814"/>
                    <a:pt x="6001" y="32826"/>
                  </a:cubicBezTo>
                  <a:lnTo>
                    <a:pt x="6013" y="32850"/>
                  </a:lnTo>
                  <a:cubicBezTo>
                    <a:pt x="6037" y="32886"/>
                    <a:pt x="6061" y="32909"/>
                    <a:pt x="6097" y="32933"/>
                  </a:cubicBezTo>
                  <a:cubicBezTo>
                    <a:pt x="6168" y="32957"/>
                    <a:pt x="6239" y="32969"/>
                    <a:pt x="6311" y="32969"/>
                  </a:cubicBezTo>
                  <a:lnTo>
                    <a:pt x="6525" y="32969"/>
                  </a:lnTo>
                  <a:cubicBezTo>
                    <a:pt x="6573" y="32957"/>
                    <a:pt x="6620" y="32933"/>
                    <a:pt x="6656" y="32909"/>
                  </a:cubicBezTo>
                  <a:cubicBezTo>
                    <a:pt x="6739" y="32850"/>
                    <a:pt x="6775" y="32671"/>
                    <a:pt x="6859" y="32493"/>
                  </a:cubicBezTo>
                  <a:cubicBezTo>
                    <a:pt x="6894" y="32421"/>
                    <a:pt x="6942" y="32350"/>
                    <a:pt x="7001" y="32278"/>
                  </a:cubicBezTo>
                  <a:lnTo>
                    <a:pt x="7001" y="32278"/>
                  </a:lnTo>
                  <a:lnTo>
                    <a:pt x="6989" y="32302"/>
                  </a:lnTo>
                  <a:cubicBezTo>
                    <a:pt x="7061" y="32195"/>
                    <a:pt x="7180" y="32100"/>
                    <a:pt x="7311" y="32052"/>
                  </a:cubicBezTo>
                  <a:cubicBezTo>
                    <a:pt x="7430" y="31993"/>
                    <a:pt x="7573" y="31957"/>
                    <a:pt x="7716" y="31957"/>
                  </a:cubicBezTo>
                  <a:lnTo>
                    <a:pt x="8061" y="31945"/>
                  </a:lnTo>
                  <a:cubicBezTo>
                    <a:pt x="8180" y="31945"/>
                    <a:pt x="8299" y="31921"/>
                    <a:pt x="8406" y="31909"/>
                  </a:cubicBezTo>
                  <a:cubicBezTo>
                    <a:pt x="9097" y="31826"/>
                    <a:pt x="9776" y="31612"/>
                    <a:pt x="10466" y="31433"/>
                  </a:cubicBezTo>
                  <a:cubicBezTo>
                    <a:pt x="10811" y="31338"/>
                    <a:pt x="11169" y="31254"/>
                    <a:pt x="11526" y="31195"/>
                  </a:cubicBezTo>
                  <a:cubicBezTo>
                    <a:pt x="11704" y="31159"/>
                    <a:pt x="11883" y="31147"/>
                    <a:pt x="12073" y="31123"/>
                  </a:cubicBezTo>
                  <a:cubicBezTo>
                    <a:pt x="12157" y="31123"/>
                    <a:pt x="12252" y="31111"/>
                    <a:pt x="12347" y="31111"/>
                  </a:cubicBezTo>
                  <a:cubicBezTo>
                    <a:pt x="12400" y="31109"/>
                    <a:pt x="12453" y="31108"/>
                    <a:pt x="12506" y="31108"/>
                  </a:cubicBezTo>
                  <a:cubicBezTo>
                    <a:pt x="12929" y="31108"/>
                    <a:pt x="13347" y="31192"/>
                    <a:pt x="13728" y="31362"/>
                  </a:cubicBezTo>
                  <a:cubicBezTo>
                    <a:pt x="13847" y="31373"/>
                    <a:pt x="13978" y="31421"/>
                    <a:pt x="14074" y="31421"/>
                  </a:cubicBezTo>
                  <a:cubicBezTo>
                    <a:pt x="14121" y="31421"/>
                    <a:pt x="14169" y="31433"/>
                    <a:pt x="14228" y="31445"/>
                  </a:cubicBezTo>
                  <a:lnTo>
                    <a:pt x="14228" y="31433"/>
                  </a:lnTo>
                  <a:cubicBezTo>
                    <a:pt x="14228" y="31433"/>
                    <a:pt x="14240" y="31421"/>
                    <a:pt x="14240" y="31421"/>
                  </a:cubicBezTo>
                  <a:cubicBezTo>
                    <a:pt x="14324" y="31397"/>
                    <a:pt x="14407" y="31385"/>
                    <a:pt x="14479" y="31373"/>
                  </a:cubicBezTo>
                  <a:cubicBezTo>
                    <a:pt x="14645" y="31350"/>
                    <a:pt x="14812" y="31326"/>
                    <a:pt x="14979" y="31278"/>
                  </a:cubicBezTo>
                  <a:cubicBezTo>
                    <a:pt x="15514" y="31147"/>
                    <a:pt x="16062" y="31052"/>
                    <a:pt x="16610" y="31004"/>
                  </a:cubicBezTo>
                  <a:cubicBezTo>
                    <a:pt x="16693" y="30992"/>
                    <a:pt x="16788" y="30992"/>
                    <a:pt x="16860" y="30969"/>
                  </a:cubicBezTo>
                  <a:lnTo>
                    <a:pt x="17586" y="30838"/>
                  </a:lnTo>
                  <a:cubicBezTo>
                    <a:pt x="17812" y="30790"/>
                    <a:pt x="18050" y="30790"/>
                    <a:pt x="18289" y="30719"/>
                  </a:cubicBezTo>
                  <a:cubicBezTo>
                    <a:pt x="18717" y="30600"/>
                    <a:pt x="19122" y="30445"/>
                    <a:pt x="19562" y="30361"/>
                  </a:cubicBezTo>
                  <a:cubicBezTo>
                    <a:pt x="19634" y="30338"/>
                    <a:pt x="19705" y="30302"/>
                    <a:pt x="19777" y="30254"/>
                  </a:cubicBezTo>
                  <a:cubicBezTo>
                    <a:pt x="19967" y="30123"/>
                    <a:pt x="20182" y="30016"/>
                    <a:pt x="20408" y="29933"/>
                  </a:cubicBezTo>
                  <a:cubicBezTo>
                    <a:pt x="20503" y="29885"/>
                    <a:pt x="20610" y="29814"/>
                    <a:pt x="20705" y="29742"/>
                  </a:cubicBezTo>
                  <a:cubicBezTo>
                    <a:pt x="20789" y="29671"/>
                    <a:pt x="20896" y="29599"/>
                    <a:pt x="21003" y="29540"/>
                  </a:cubicBezTo>
                  <a:cubicBezTo>
                    <a:pt x="21075" y="29516"/>
                    <a:pt x="21146" y="29468"/>
                    <a:pt x="21217" y="29433"/>
                  </a:cubicBezTo>
                  <a:lnTo>
                    <a:pt x="21146" y="29421"/>
                  </a:lnTo>
                  <a:cubicBezTo>
                    <a:pt x="20967" y="29361"/>
                    <a:pt x="20789" y="29326"/>
                    <a:pt x="20598" y="29290"/>
                  </a:cubicBezTo>
                  <a:cubicBezTo>
                    <a:pt x="20515" y="29272"/>
                    <a:pt x="20432" y="29263"/>
                    <a:pt x="20350" y="29263"/>
                  </a:cubicBezTo>
                  <a:cubicBezTo>
                    <a:pt x="20268" y="29263"/>
                    <a:pt x="20188" y="29272"/>
                    <a:pt x="20110" y="29290"/>
                  </a:cubicBezTo>
                  <a:lnTo>
                    <a:pt x="19979" y="29290"/>
                  </a:lnTo>
                  <a:cubicBezTo>
                    <a:pt x="19872" y="29266"/>
                    <a:pt x="19777" y="29218"/>
                    <a:pt x="19682" y="29159"/>
                  </a:cubicBezTo>
                  <a:cubicBezTo>
                    <a:pt x="19574" y="29087"/>
                    <a:pt x="19491" y="28980"/>
                    <a:pt x="19443" y="28861"/>
                  </a:cubicBezTo>
                  <a:cubicBezTo>
                    <a:pt x="19396" y="28742"/>
                    <a:pt x="19384" y="28623"/>
                    <a:pt x="19396" y="28492"/>
                  </a:cubicBezTo>
                  <a:cubicBezTo>
                    <a:pt x="19408" y="28385"/>
                    <a:pt x="19432" y="28278"/>
                    <a:pt x="19467" y="28183"/>
                  </a:cubicBezTo>
                  <a:cubicBezTo>
                    <a:pt x="19539" y="27980"/>
                    <a:pt x="19622" y="27802"/>
                    <a:pt x="19741" y="27623"/>
                  </a:cubicBezTo>
                  <a:cubicBezTo>
                    <a:pt x="19860" y="27456"/>
                    <a:pt x="19991" y="27313"/>
                    <a:pt x="20146" y="27182"/>
                  </a:cubicBezTo>
                  <a:cubicBezTo>
                    <a:pt x="20360" y="26992"/>
                    <a:pt x="20575" y="26837"/>
                    <a:pt x="20777" y="26670"/>
                  </a:cubicBezTo>
                  <a:cubicBezTo>
                    <a:pt x="20979" y="26492"/>
                    <a:pt x="21182" y="26313"/>
                    <a:pt x="21372" y="26123"/>
                  </a:cubicBezTo>
                  <a:lnTo>
                    <a:pt x="21384" y="26123"/>
                  </a:lnTo>
                  <a:lnTo>
                    <a:pt x="21396" y="26111"/>
                  </a:lnTo>
                  <a:cubicBezTo>
                    <a:pt x="21729" y="25861"/>
                    <a:pt x="22039" y="25563"/>
                    <a:pt x="22313" y="25230"/>
                  </a:cubicBezTo>
                  <a:cubicBezTo>
                    <a:pt x="22384" y="25146"/>
                    <a:pt x="22444" y="25039"/>
                    <a:pt x="22491" y="24932"/>
                  </a:cubicBezTo>
                  <a:cubicBezTo>
                    <a:pt x="22599" y="24682"/>
                    <a:pt x="22599" y="24396"/>
                    <a:pt x="22468" y="24158"/>
                  </a:cubicBezTo>
                  <a:cubicBezTo>
                    <a:pt x="22408" y="24039"/>
                    <a:pt x="22313" y="23944"/>
                    <a:pt x="22206" y="23861"/>
                  </a:cubicBezTo>
                  <a:cubicBezTo>
                    <a:pt x="22087" y="23777"/>
                    <a:pt x="21956" y="23694"/>
                    <a:pt x="21837" y="23611"/>
                  </a:cubicBezTo>
                  <a:cubicBezTo>
                    <a:pt x="21598" y="23456"/>
                    <a:pt x="21337" y="23325"/>
                    <a:pt x="21051" y="23253"/>
                  </a:cubicBezTo>
                  <a:cubicBezTo>
                    <a:pt x="20953" y="23227"/>
                    <a:pt x="20848" y="23213"/>
                    <a:pt x="20741" y="23213"/>
                  </a:cubicBezTo>
                  <a:cubicBezTo>
                    <a:pt x="20705" y="23213"/>
                    <a:pt x="20670" y="23215"/>
                    <a:pt x="20634" y="23218"/>
                  </a:cubicBezTo>
                  <a:cubicBezTo>
                    <a:pt x="20503" y="23241"/>
                    <a:pt x="20360" y="23277"/>
                    <a:pt x="20241" y="23337"/>
                  </a:cubicBezTo>
                  <a:cubicBezTo>
                    <a:pt x="20003" y="23468"/>
                    <a:pt x="19741" y="23551"/>
                    <a:pt x="19479" y="23599"/>
                  </a:cubicBezTo>
                  <a:cubicBezTo>
                    <a:pt x="19395" y="23616"/>
                    <a:pt x="19310" y="23623"/>
                    <a:pt x="19227" y="23623"/>
                  </a:cubicBezTo>
                  <a:cubicBezTo>
                    <a:pt x="19075" y="23623"/>
                    <a:pt x="18927" y="23597"/>
                    <a:pt x="18789" y="23551"/>
                  </a:cubicBezTo>
                  <a:cubicBezTo>
                    <a:pt x="18610" y="23480"/>
                    <a:pt x="18467" y="23337"/>
                    <a:pt x="18396" y="23158"/>
                  </a:cubicBezTo>
                  <a:cubicBezTo>
                    <a:pt x="18300" y="22956"/>
                    <a:pt x="18241" y="22730"/>
                    <a:pt x="18217" y="22503"/>
                  </a:cubicBezTo>
                  <a:cubicBezTo>
                    <a:pt x="18205" y="22420"/>
                    <a:pt x="18193" y="22337"/>
                    <a:pt x="18193" y="22253"/>
                  </a:cubicBezTo>
                  <a:cubicBezTo>
                    <a:pt x="18181" y="22170"/>
                    <a:pt x="18181" y="22087"/>
                    <a:pt x="18181" y="22003"/>
                  </a:cubicBezTo>
                  <a:cubicBezTo>
                    <a:pt x="18181" y="21860"/>
                    <a:pt x="18169" y="21706"/>
                    <a:pt x="18158" y="21575"/>
                  </a:cubicBezTo>
                  <a:cubicBezTo>
                    <a:pt x="18122" y="21491"/>
                    <a:pt x="18074" y="21432"/>
                    <a:pt x="18015" y="21372"/>
                  </a:cubicBezTo>
                  <a:cubicBezTo>
                    <a:pt x="17979" y="21336"/>
                    <a:pt x="17955" y="21313"/>
                    <a:pt x="17919" y="21277"/>
                  </a:cubicBezTo>
                  <a:cubicBezTo>
                    <a:pt x="17872" y="21241"/>
                    <a:pt x="17836" y="21206"/>
                    <a:pt x="17800" y="21158"/>
                  </a:cubicBezTo>
                  <a:cubicBezTo>
                    <a:pt x="17705" y="21015"/>
                    <a:pt x="17622" y="20860"/>
                    <a:pt x="17574" y="20694"/>
                  </a:cubicBezTo>
                  <a:cubicBezTo>
                    <a:pt x="17491" y="20491"/>
                    <a:pt x="17419" y="20277"/>
                    <a:pt x="17384" y="20063"/>
                  </a:cubicBezTo>
                  <a:cubicBezTo>
                    <a:pt x="17360" y="19896"/>
                    <a:pt x="17384" y="19729"/>
                    <a:pt x="17348" y="19586"/>
                  </a:cubicBezTo>
                  <a:cubicBezTo>
                    <a:pt x="17300" y="19348"/>
                    <a:pt x="17229" y="19122"/>
                    <a:pt x="17134" y="18908"/>
                  </a:cubicBezTo>
                  <a:cubicBezTo>
                    <a:pt x="17026" y="18693"/>
                    <a:pt x="16955" y="18467"/>
                    <a:pt x="16895" y="18241"/>
                  </a:cubicBezTo>
                  <a:cubicBezTo>
                    <a:pt x="16836" y="18015"/>
                    <a:pt x="16729" y="17788"/>
                    <a:pt x="16598" y="17598"/>
                  </a:cubicBezTo>
                  <a:cubicBezTo>
                    <a:pt x="16491" y="17431"/>
                    <a:pt x="16360" y="17265"/>
                    <a:pt x="16229" y="17122"/>
                  </a:cubicBezTo>
                  <a:cubicBezTo>
                    <a:pt x="16086" y="16979"/>
                    <a:pt x="15919" y="16860"/>
                    <a:pt x="15752" y="16741"/>
                  </a:cubicBezTo>
                  <a:lnTo>
                    <a:pt x="15633" y="16657"/>
                  </a:lnTo>
                  <a:lnTo>
                    <a:pt x="15502" y="16586"/>
                  </a:lnTo>
                  <a:cubicBezTo>
                    <a:pt x="15407" y="16538"/>
                    <a:pt x="15324" y="16503"/>
                    <a:pt x="15229" y="16455"/>
                  </a:cubicBezTo>
                  <a:cubicBezTo>
                    <a:pt x="15133" y="16419"/>
                    <a:pt x="15026" y="16372"/>
                    <a:pt x="14931" y="16324"/>
                  </a:cubicBezTo>
                  <a:cubicBezTo>
                    <a:pt x="14824" y="16276"/>
                    <a:pt x="14729" y="16229"/>
                    <a:pt x="14645" y="16157"/>
                  </a:cubicBezTo>
                  <a:cubicBezTo>
                    <a:pt x="14348" y="15967"/>
                    <a:pt x="14086" y="15717"/>
                    <a:pt x="13871" y="15431"/>
                  </a:cubicBezTo>
                  <a:cubicBezTo>
                    <a:pt x="13788" y="15312"/>
                    <a:pt x="13728" y="15169"/>
                    <a:pt x="13693" y="15014"/>
                  </a:cubicBezTo>
                  <a:cubicBezTo>
                    <a:pt x="13657" y="14871"/>
                    <a:pt x="13633" y="14705"/>
                    <a:pt x="13609" y="14550"/>
                  </a:cubicBezTo>
                  <a:cubicBezTo>
                    <a:pt x="13609" y="14514"/>
                    <a:pt x="13609" y="14490"/>
                    <a:pt x="13633" y="14455"/>
                  </a:cubicBezTo>
                  <a:cubicBezTo>
                    <a:pt x="13728" y="14300"/>
                    <a:pt x="13645" y="14240"/>
                    <a:pt x="13574" y="14157"/>
                  </a:cubicBezTo>
                  <a:cubicBezTo>
                    <a:pt x="13550" y="14133"/>
                    <a:pt x="13538" y="14109"/>
                    <a:pt x="13538" y="14074"/>
                  </a:cubicBezTo>
                  <a:cubicBezTo>
                    <a:pt x="13538" y="13978"/>
                    <a:pt x="13514" y="13883"/>
                    <a:pt x="13478" y="13788"/>
                  </a:cubicBezTo>
                  <a:cubicBezTo>
                    <a:pt x="13443" y="13705"/>
                    <a:pt x="13407" y="13621"/>
                    <a:pt x="13359" y="13538"/>
                  </a:cubicBezTo>
                  <a:cubicBezTo>
                    <a:pt x="13312" y="13443"/>
                    <a:pt x="13288" y="13359"/>
                    <a:pt x="13252" y="13276"/>
                  </a:cubicBezTo>
                  <a:cubicBezTo>
                    <a:pt x="13228" y="13193"/>
                    <a:pt x="13216" y="13121"/>
                    <a:pt x="13216" y="13038"/>
                  </a:cubicBezTo>
                  <a:cubicBezTo>
                    <a:pt x="13216" y="12931"/>
                    <a:pt x="13157" y="12824"/>
                    <a:pt x="13074" y="12752"/>
                  </a:cubicBezTo>
                  <a:cubicBezTo>
                    <a:pt x="12835" y="12562"/>
                    <a:pt x="12597" y="12347"/>
                    <a:pt x="12395" y="12121"/>
                  </a:cubicBezTo>
                  <a:cubicBezTo>
                    <a:pt x="12355" y="12082"/>
                    <a:pt x="12300" y="12058"/>
                    <a:pt x="12248" y="12058"/>
                  </a:cubicBezTo>
                  <a:cubicBezTo>
                    <a:pt x="12237" y="12058"/>
                    <a:pt x="12227" y="12059"/>
                    <a:pt x="12216" y="12062"/>
                  </a:cubicBezTo>
                  <a:cubicBezTo>
                    <a:pt x="12157" y="12050"/>
                    <a:pt x="12097" y="12038"/>
                    <a:pt x="12038" y="12002"/>
                  </a:cubicBezTo>
                  <a:cubicBezTo>
                    <a:pt x="11788" y="11895"/>
                    <a:pt x="11550" y="11740"/>
                    <a:pt x="11347" y="11550"/>
                  </a:cubicBezTo>
                  <a:cubicBezTo>
                    <a:pt x="11204" y="11383"/>
                    <a:pt x="11026" y="11264"/>
                    <a:pt x="10823" y="11204"/>
                  </a:cubicBezTo>
                  <a:lnTo>
                    <a:pt x="10811" y="11204"/>
                  </a:lnTo>
                  <a:cubicBezTo>
                    <a:pt x="10692" y="11180"/>
                    <a:pt x="10573" y="11157"/>
                    <a:pt x="10466" y="11121"/>
                  </a:cubicBezTo>
                  <a:cubicBezTo>
                    <a:pt x="10445" y="11112"/>
                    <a:pt x="10422" y="11109"/>
                    <a:pt x="10400" y="11109"/>
                  </a:cubicBezTo>
                  <a:cubicBezTo>
                    <a:pt x="10359" y="11109"/>
                    <a:pt x="10318" y="11122"/>
                    <a:pt x="10288" y="11145"/>
                  </a:cubicBezTo>
                  <a:cubicBezTo>
                    <a:pt x="10242" y="11181"/>
                    <a:pt x="10197" y="11197"/>
                    <a:pt x="10146" y="11197"/>
                  </a:cubicBezTo>
                  <a:cubicBezTo>
                    <a:pt x="10130" y="11197"/>
                    <a:pt x="10114" y="11195"/>
                    <a:pt x="10097" y="11192"/>
                  </a:cubicBezTo>
                  <a:cubicBezTo>
                    <a:pt x="10026" y="11169"/>
                    <a:pt x="9951" y="11157"/>
                    <a:pt x="9877" y="11157"/>
                  </a:cubicBezTo>
                  <a:cubicBezTo>
                    <a:pt x="9802" y="11157"/>
                    <a:pt x="9728" y="11169"/>
                    <a:pt x="9656" y="11192"/>
                  </a:cubicBezTo>
                  <a:lnTo>
                    <a:pt x="9323" y="11323"/>
                  </a:lnTo>
                  <a:cubicBezTo>
                    <a:pt x="9311" y="11329"/>
                    <a:pt x="9299" y="11332"/>
                    <a:pt x="9287" y="11332"/>
                  </a:cubicBezTo>
                  <a:cubicBezTo>
                    <a:pt x="9275" y="11332"/>
                    <a:pt x="9264" y="11329"/>
                    <a:pt x="9252" y="11323"/>
                  </a:cubicBezTo>
                  <a:lnTo>
                    <a:pt x="9192" y="11323"/>
                  </a:lnTo>
                  <a:cubicBezTo>
                    <a:pt x="9085" y="11311"/>
                    <a:pt x="8942" y="11311"/>
                    <a:pt x="8764" y="11276"/>
                  </a:cubicBezTo>
                  <a:cubicBezTo>
                    <a:pt x="8668" y="11264"/>
                    <a:pt x="8597" y="11252"/>
                    <a:pt x="8513" y="11216"/>
                  </a:cubicBezTo>
                  <a:cubicBezTo>
                    <a:pt x="8394" y="11169"/>
                    <a:pt x="8299" y="11085"/>
                    <a:pt x="8240" y="10966"/>
                  </a:cubicBezTo>
                  <a:cubicBezTo>
                    <a:pt x="8192" y="10871"/>
                    <a:pt x="8180" y="10752"/>
                    <a:pt x="8192" y="10645"/>
                  </a:cubicBezTo>
                  <a:cubicBezTo>
                    <a:pt x="8204" y="10561"/>
                    <a:pt x="8240" y="10490"/>
                    <a:pt x="8275" y="10418"/>
                  </a:cubicBezTo>
                  <a:cubicBezTo>
                    <a:pt x="8299" y="10371"/>
                    <a:pt x="8323" y="10311"/>
                    <a:pt x="8347" y="10264"/>
                  </a:cubicBezTo>
                  <a:cubicBezTo>
                    <a:pt x="8371" y="10097"/>
                    <a:pt x="8430" y="9954"/>
                    <a:pt x="8525" y="9823"/>
                  </a:cubicBezTo>
                  <a:cubicBezTo>
                    <a:pt x="8704" y="9633"/>
                    <a:pt x="8823" y="9383"/>
                    <a:pt x="9025" y="9228"/>
                  </a:cubicBezTo>
                  <a:cubicBezTo>
                    <a:pt x="9228" y="9085"/>
                    <a:pt x="9442" y="8894"/>
                    <a:pt x="9645" y="8740"/>
                  </a:cubicBezTo>
                  <a:lnTo>
                    <a:pt x="9668" y="8716"/>
                  </a:lnTo>
                  <a:lnTo>
                    <a:pt x="9668" y="8716"/>
                  </a:lnTo>
                  <a:lnTo>
                    <a:pt x="9668" y="8716"/>
                  </a:lnTo>
                  <a:cubicBezTo>
                    <a:pt x="9728" y="8656"/>
                    <a:pt x="9787" y="8585"/>
                    <a:pt x="9847" y="8525"/>
                  </a:cubicBezTo>
                  <a:cubicBezTo>
                    <a:pt x="9907" y="8454"/>
                    <a:pt x="9954" y="8383"/>
                    <a:pt x="10014" y="8323"/>
                  </a:cubicBezTo>
                  <a:cubicBezTo>
                    <a:pt x="10073" y="8263"/>
                    <a:pt x="10145" y="8180"/>
                    <a:pt x="10216" y="8121"/>
                  </a:cubicBezTo>
                  <a:lnTo>
                    <a:pt x="10430" y="7906"/>
                  </a:lnTo>
                  <a:cubicBezTo>
                    <a:pt x="10526" y="7644"/>
                    <a:pt x="10728" y="7466"/>
                    <a:pt x="10835" y="7216"/>
                  </a:cubicBezTo>
                  <a:cubicBezTo>
                    <a:pt x="10978" y="6918"/>
                    <a:pt x="11038" y="6751"/>
                    <a:pt x="11109" y="6608"/>
                  </a:cubicBezTo>
                  <a:cubicBezTo>
                    <a:pt x="11169" y="6466"/>
                    <a:pt x="11240" y="6323"/>
                    <a:pt x="11383" y="6049"/>
                  </a:cubicBezTo>
                  <a:cubicBezTo>
                    <a:pt x="11466" y="5930"/>
                    <a:pt x="11490" y="5787"/>
                    <a:pt x="11442" y="5644"/>
                  </a:cubicBezTo>
                  <a:cubicBezTo>
                    <a:pt x="11407" y="5549"/>
                    <a:pt x="11419" y="5430"/>
                    <a:pt x="11454" y="5335"/>
                  </a:cubicBezTo>
                  <a:cubicBezTo>
                    <a:pt x="11502" y="5215"/>
                    <a:pt x="11538" y="5096"/>
                    <a:pt x="11585" y="4977"/>
                  </a:cubicBezTo>
                  <a:lnTo>
                    <a:pt x="11657" y="4799"/>
                  </a:lnTo>
                  <a:cubicBezTo>
                    <a:pt x="11669" y="4739"/>
                    <a:pt x="11692" y="4692"/>
                    <a:pt x="11704" y="4644"/>
                  </a:cubicBezTo>
                  <a:cubicBezTo>
                    <a:pt x="11728" y="4549"/>
                    <a:pt x="11752" y="4453"/>
                    <a:pt x="11752" y="4346"/>
                  </a:cubicBezTo>
                  <a:cubicBezTo>
                    <a:pt x="11752" y="4275"/>
                    <a:pt x="11728" y="4215"/>
                    <a:pt x="11692" y="4156"/>
                  </a:cubicBezTo>
                  <a:cubicBezTo>
                    <a:pt x="11669" y="4072"/>
                    <a:pt x="11609" y="4025"/>
                    <a:pt x="11526" y="4001"/>
                  </a:cubicBezTo>
                  <a:cubicBezTo>
                    <a:pt x="11431" y="3977"/>
                    <a:pt x="11335" y="3965"/>
                    <a:pt x="11228" y="3965"/>
                  </a:cubicBezTo>
                  <a:cubicBezTo>
                    <a:pt x="11157" y="3965"/>
                    <a:pt x="11085" y="3953"/>
                    <a:pt x="11014" y="3941"/>
                  </a:cubicBezTo>
                  <a:cubicBezTo>
                    <a:pt x="10930" y="3930"/>
                    <a:pt x="10859" y="3918"/>
                    <a:pt x="10776" y="3906"/>
                  </a:cubicBezTo>
                  <a:cubicBezTo>
                    <a:pt x="10704" y="3874"/>
                    <a:pt x="10622" y="3858"/>
                    <a:pt x="10540" y="3858"/>
                  </a:cubicBezTo>
                  <a:cubicBezTo>
                    <a:pt x="10499" y="3858"/>
                    <a:pt x="10458" y="3862"/>
                    <a:pt x="10418" y="3870"/>
                  </a:cubicBezTo>
                  <a:cubicBezTo>
                    <a:pt x="10238" y="3903"/>
                    <a:pt x="10056" y="3918"/>
                    <a:pt x="9873" y="3918"/>
                  </a:cubicBezTo>
                  <a:cubicBezTo>
                    <a:pt x="9657" y="3918"/>
                    <a:pt x="9441" y="3897"/>
                    <a:pt x="9228" y="3858"/>
                  </a:cubicBezTo>
                  <a:cubicBezTo>
                    <a:pt x="9131" y="3837"/>
                    <a:pt x="9038" y="3825"/>
                    <a:pt x="8945" y="3825"/>
                  </a:cubicBezTo>
                  <a:cubicBezTo>
                    <a:pt x="8877" y="3825"/>
                    <a:pt x="8810" y="3831"/>
                    <a:pt x="8740" y="3846"/>
                  </a:cubicBezTo>
                  <a:cubicBezTo>
                    <a:pt x="8228" y="3953"/>
                    <a:pt x="7716" y="3989"/>
                    <a:pt x="7216" y="4120"/>
                  </a:cubicBezTo>
                  <a:cubicBezTo>
                    <a:pt x="7144" y="4132"/>
                    <a:pt x="7073" y="4132"/>
                    <a:pt x="7001" y="4132"/>
                  </a:cubicBezTo>
                  <a:lnTo>
                    <a:pt x="7156" y="4025"/>
                  </a:lnTo>
                  <a:cubicBezTo>
                    <a:pt x="7240" y="3965"/>
                    <a:pt x="7251" y="3965"/>
                    <a:pt x="7085" y="3906"/>
                  </a:cubicBezTo>
                  <a:cubicBezTo>
                    <a:pt x="7061" y="3894"/>
                    <a:pt x="7037" y="3882"/>
                    <a:pt x="7001" y="3870"/>
                  </a:cubicBezTo>
                  <a:cubicBezTo>
                    <a:pt x="6918" y="3882"/>
                    <a:pt x="6835" y="3894"/>
                    <a:pt x="6751" y="3894"/>
                  </a:cubicBezTo>
                  <a:cubicBezTo>
                    <a:pt x="6811" y="3918"/>
                    <a:pt x="6870" y="3930"/>
                    <a:pt x="6918" y="3953"/>
                  </a:cubicBezTo>
                  <a:cubicBezTo>
                    <a:pt x="6942" y="3953"/>
                    <a:pt x="6966" y="3977"/>
                    <a:pt x="6954" y="3977"/>
                  </a:cubicBezTo>
                  <a:cubicBezTo>
                    <a:pt x="6930" y="4001"/>
                    <a:pt x="6894" y="4025"/>
                    <a:pt x="6847" y="4037"/>
                  </a:cubicBezTo>
                  <a:cubicBezTo>
                    <a:pt x="6720" y="4063"/>
                    <a:pt x="6593" y="4079"/>
                    <a:pt x="6465" y="4079"/>
                  </a:cubicBezTo>
                  <a:cubicBezTo>
                    <a:pt x="6366" y="4079"/>
                    <a:pt x="6267" y="4070"/>
                    <a:pt x="6168" y="4049"/>
                  </a:cubicBezTo>
                  <a:cubicBezTo>
                    <a:pt x="5930" y="3977"/>
                    <a:pt x="5727" y="3822"/>
                    <a:pt x="5596" y="3608"/>
                  </a:cubicBezTo>
                  <a:cubicBezTo>
                    <a:pt x="5537" y="3513"/>
                    <a:pt x="5489" y="3394"/>
                    <a:pt x="5465" y="3287"/>
                  </a:cubicBezTo>
                  <a:cubicBezTo>
                    <a:pt x="5430" y="3156"/>
                    <a:pt x="5442" y="3013"/>
                    <a:pt x="5501" y="2894"/>
                  </a:cubicBezTo>
                  <a:cubicBezTo>
                    <a:pt x="5549" y="2775"/>
                    <a:pt x="5632" y="2679"/>
                    <a:pt x="5739" y="2608"/>
                  </a:cubicBezTo>
                  <a:cubicBezTo>
                    <a:pt x="5823" y="2537"/>
                    <a:pt x="5918" y="2477"/>
                    <a:pt x="6001" y="2417"/>
                  </a:cubicBezTo>
                  <a:lnTo>
                    <a:pt x="5989" y="2406"/>
                  </a:lnTo>
                  <a:cubicBezTo>
                    <a:pt x="6073" y="2358"/>
                    <a:pt x="6144" y="2298"/>
                    <a:pt x="6216" y="2251"/>
                  </a:cubicBezTo>
                  <a:lnTo>
                    <a:pt x="6430" y="2072"/>
                  </a:lnTo>
                  <a:cubicBezTo>
                    <a:pt x="6585" y="1953"/>
                    <a:pt x="6716" y="1834"/>
                    <a:pt x="6859" y="1703"/>
                  </a:cubicBezTo>
                  <a:cubicBezTo>
                    <a:pt x="7120" y="1465"/>
                    <a:pt x="7359" y="1191"/>
                    <a:pt x="7537" y="882"/>
                  </a:cubicBezTo>
                  <a:cubicBezTo>
                    <a:pt x="7621" y="751"/>
                    <a:pt x="7692" y="608"/>
                    <a:pt x="7728" y="453"/>
                  </a:cubicBezTo>
                  <a:cubicBezTo>
                    <a:pt x="7751" y="358"/>
                    <a:pt x="7751" y="251"/>
                    <a:pt x="7716" y="155"/>
                  </a:cubicBezTo>
                  <a:cubicBezTo>
                    <a:pt x="7656" y="84"/>
                    <a:pt x="7573" y="36"/>
                    <a:pt x="7478" y="12"/>
                  </a:cubicBezTo>
                  <a:lnTo>
                    <a:pt x="74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223;p33">
              <a:extLst>
                <a:ext uri="{FF2B5EF4-FFF2-40B4-BE49-F238E27FC236}">
                  <a16:creationId xmlns:a16="http://schemas.microsoft.com/office/drawing/2014/main" id="{2233FDFE-96A4-2DC3-8A5D-A370C81E146D}"/>
                </a:ext>
              </a:extLst>
            </p:cNvPr>
            <p:cNvSpPr/>
            <p:nvPr/>
          </p:nvSpPr>
          <p:spPr>
            <a:xfrm>
              <a:off x="1242700" y="2852950"/>
              <a:ext cx="165825" cy="105000"/>
            </a:xfrm>
            <a:custGeom>
              <a:avLst/>
              <a:gdLst/>
              <a:ahLst/>
              <a:cxnLst/>
              <a:rect l="l" t="t" r="r" b="b"/>
              <a:pathLst>
                <a:path w="6633" h="4200" extrusionOk="0">
                  <a:moveTo>
                    <a:pt x="4148" y="1"/>
                  </a:moveTo>
                  <a:cubicBezTo>
                    <a:pt x="4127" y="1"/>
                    <a:pt x="4102" y="21"/>
                    <a:pt x="4084" y="21"/>
                  </a:cubicBezTo>
                  <a:cubicBezTo>
                    <a:pt x="4080" y="19"/>
                    <a:pt x="4076" y="19"/>
                    <a:pt x="4072" y="19"/>
                  </a:cubicBezTo>
                  <a:cubicBezTo>
                    <a:pt x="4052" y="19"/>
                    <a:pt x="4035" y="34"/>
                    <a:pt x="4013" y="34"/>
                  </a:cubicBezTo>
                  <a:cubicBezTo>
                    <a:pt x="4002" y="34"/>
                    <a:pt x="3991" y="31"/>
                    <a:pt x="3977" y="21"/>
                  </a:cubicBezTo>
                  <a:cubicBezTo>
                    <a:pt x="3965" y="9"/>
                    <a:pt x="3953" y="6"/>
                    <a:pt x="3942" y="6"/>
                  </a:cubicBezTo>
                  <a:cubicBezTo>
                    <a:pt x="3930" y="6"/>
                    <a:pt x="3918" y="9"/>
                    <a:pt x="3906" y="9"/>
                  </a:cubicBezTo>
                  <a:cubicBezTo>
                    <a:pt x="3846" y="21"/>
                    <a:pt x="3775" y="45"/>
                    <a:pt x="3703" y="68"/>
                  </a:cubicBezTo>
                  <a:cubicBezTo>
                    <a:pt x="3537" y="128"/>
                    <a:pt x="3358" y="211"/>
                    <a:pt x="3180" y="271"/>
                  </a:cubicBezTo>
                  <a:cubicBezTo>
                    <a:pt x="3151" y="285"/>
                    <a:pt x="3126" y="309"/>
                    <a:pt x="3095" y="309"/>
                  </a:cubicBezTo>
                  <a:cubicBezTo>
                    <a:pt x="3075" y="309"/>
                    <a:pt x="3053" y="299"/>
                    <a:pt x="3025" y="271"/>
                  </a:cubicBezTo>
                  <a:cubicBezTo>
                    <a:pt x="3013" y="307"/>
                    <a:pt x="3013" y="330"/>
                    <a:pt x="3001" y="354"/>
                  </a:cubicBezTo>
                  <a:cubicBezTo>
                    <a:pt x="3001" y="399"/>
                    <a:pt x="3001" y="438"/>
                    <a:pt x="2980" y="438"/>
                  </a:cubicBezTo>
                  <a:cubicBezTo>
                    <a:pt x="2973" y="438"/>
                    <a:pt x="2965" y="434"/>
                    <a:pt x="2953" y="426"/>
                  </a:cubicBezTo>
                  <a:cubicBezTo>
                    <a:pt x="2923" y="403"/>
                    <a:pt x="2907" y="395"/>
                    <a:pt x="2894" y="395"/>
                  </a:cubicBezTo>
                  <a:cubicBezTo>
                    <a:pt x="2886" y="395"/>
                    <a:pt x="2879" y="397"/>
                    <a:pt x="2870" y="402"/>
                  </a:cubicBezTo>
                  <a:lnTo>
                    <a:pt x="2680" y="497"/>
                  </a:lnTo>
                  <a:cubicBezTo>
                    <a:pt x="2668" y="497"/>
                    <a:pt x="2656" y="509"/>
                    <a:pt x="2644" y="521"/>
                  </a:cubicBezTo>
                  <a:cubicBezTo>
                    <a:pt x="2620" y="545"/>
                    <a:pt x="2608" y="592"/>
                    <a:pt x="2584" y="616"/>
                  </a:cubicBezTo>
                  <a:cubicBezTo>
                    <a:pt x="2572" y="634"/>
                    <a:pt x="2554" y="634"/>
                    <a:pt x="2537" y="634"/>
                  </a:cubicBezTo>
                  <a:cubicBezTo>
                    <a:pt x="2519" y="634"/>
                    <a:pt x="2501" y="634"/>
                    <a:pt x="2489" y="652"/>
                  </a:cubicBezTo>
                  <a:cubicBezTo>
                    <a:pt x="2472" y="669"/>
                    <a:pt x="2430" y="711"/>
                    <a:pt x="2373" y="711"/>
                  </a:cubicBezTo>
                  <a:cubicBezTo>
                    <a:pt x="2350" y="711"/>
                    <a:pt x="2325" y="704"/>
                    <a:pt x="2299" y="688"/>
                  </a:cubicBezTo>
                  <a:cubicBezTo>
                    <a:pt x="2295" y="684"/>
                    <a:pt x="2292" y="683"/>
                    <a:pt x="2289" y="683"/>
                  </a:cubicBezTo>
                  <a:cubicBezTo>
                    <a:pt x="2281" y="683"/>
                    <a:pt x="2275" y="694"/>
                    <a:pt x="2275" y="711"/>
                  </a:cubicBezTo>
                  <a:cubicBezTo>
                    <a:pt x="2267" y="748"/>
                    <a:pt x="2251" y="762"/>
                    <a:pt x="2231" y="762"/>
                  </a:cubicBezTo>
                  <a:cubicBezTo>
                    <a:pt x="2219" y="762"/>
                    <a:pt x="2205" y="756"/>
                    <a:pt x="2191" y="747"/>
                  </a:cubicBezTo>
                  <a:cubicBezTo>
                    <a:pt x="2168" y="747"/>
                    <a:pt x="2156" y="771"/>
                    <a:pt x="2144" y="783"/>
                  </a:cubicBezTo>
                  <a:cubicBezTo>
                    <a:pt x="2132" y="795"/>
                    <a:pt x="2120" y="818"/>
                    <a:pt x="2108" y="818"/>
                  </a:cubicBezTo>
                  <a:cubicBezTo>
                    <a:pt x="2084" y="807"/>
                    <a:pt x="2054" y="801"/>
                    <a:pt x="2025" y="801"/>
                  </a:cubicBezTo>
                  <a:cubicBezTo>
                    <a:pt x="1995" y="801"/>
                    <a:pt x="1965" y="807"/>
                    <a:pt x="1941" y="818"/>
                  </a:cubicBezTo>
                  <a:cubicBezTo>
                    <a:pt x="1932" y="822"/>
                    <a:pt x="1922" y="823"/>
                    <a:pt x="1913" y="823"/>
                  </a:cubicBezTo>
                  <a:cubicBezTo>
                    <a:pt x="1887" y="823"/>
                    <a:pt x="1863" y="812"/>
                    <a:pt x="1846" y="795"/>
                  </a:cubicBezTo>
                  <a:cubicBezTo>
                    <a:pt x="1832" y="786"/>
                    <a:pt x="1821" y="782"/>
                    <a:pt x="1810" y="782"/>
                  </a:cubicBezTo>
                  <a:cubicBezTo>
                    <a:pt x="1794" y="782"/>
                    <a:pt x="1782" y="792"/>
                    <a:pt x="1775" y="807"/>
                  </a:cubicBezTo>
                  <a:cubicBezTo>
                    <a:pt x="1751" y="890"/>
                    <a:pt x="1679" y="961"/>
                    <a:pt x="1584" y="973"/>
                  </a:cubicBezTo>
                  <a:lnTo>
                    <a:pt x="1644" y="938"/>
                  </a:lnTo>
                  <a:lnTo>
                    <a:pt x="1644" y="938"/>
                  </a:lnTo>
                  <a:cubicBezTo>
                    <a:pt x="1620" y="949"/>
                    <a:pt x="1596" y="949"/>
                    <a:pt x="1572" y="961"/>
                  </a:cubicBezTo>
                  <a:cubicBezTo>
                    <a:pt x="1501" y="973"/>
                    <a:pt x="1441" y="1021"/>
                    <a:pt x="1417" y="1092"/>
                  </a:cubicBezTo>
                  <a:cubicBezTo>
                    <a:pt x="1417" y="1164"/>
                    <a:pt x="1370" y="1211"/>
                    <a:pt x="1322" y="1235"/>
                  </a:cubicBezTo>
                  <a:cubicBezTo>
                    <a:pt x="1298" y="1235"/>
                    <a:pt x="1286" y="1247"/>
                    <a:pt x="1275" y="1259"/>
                  </a:cubicBezTo>
                  <a:cubicBezTo>
                    <a:pt x="1156" y="1414"/>
                    <a:pt x="1048" y="1580"/>
                    <a:pt x="965" y="1759"/>
                  </a:cubicBezTo>
                  <a:cubicBezTo>
                    <a:pt x="953" y="1795"/>
                    <a:pt x="953" y="1819"/>
                    <a:pt x="953" y="1854"/>
                  </a:cubicBezTo>
                  <a:cubicBezTo>
                    <a:pt x="965" y="1890"/>
                    <a:pt x="929" y="1890"/>
                    <a:pt x="905" y="1902"/>
                  </a:cubicBezTo>
                  <a:cubicBezTo>
                    <a:pt x="882" y="1914"/>
                    <a:pt x="858" y="1938"/>
                    <a:pt x="846" y="1961"/>
                  </a:cubicBezTo>
                  <a:cubicBezTo>
                    <a:pt x="834" y="2009"/>
                    <a:pt x="870" y="2092"/>
                    <a:pt x="798" y="2092"/>
                  </a:cubicBezTo>
                  <a:cubicBezTo>
                    <a:pt x="798" y="2128"/>
                    <a:pt x="798" y="2164"/>
                    <a:pt x="786" y="2188"/>
                  </a:cubicBezTo>
                  <a:cubicBezTo>
                    <a:pt x="782" y="2202"/>
                    <a:pt x="770" y="2205"/>
                    <a:pt x="757" y="2205"/>
                  </a:cubicBezTo>
                  <a:cubicBezTo>
                    <a:pt x="746" y="2205"/>
                    <a:pt x="734" y="2203"/>
                    <a:pt x="724" y="2203"/>
                  </a:cubicBezTo>
                  <a:cubicBezTo>
                    <a:pt x="714" y="2203"/>
                    <a:pt x="707" y="2204"/>
                    <a:pt x="703" y="2212"/>
                  </a:cubicBezTo>
                  <a:cubicBezTo>
                    <a:pt x="679" y="2235"/>
                    <a:pt x="667" y="2259"/>
                    <a:pt x="644" y="2283"/>
                  </a:cubicBezTo>
                  <a:cubicBezTo>
                    <a:pt x="632" y="2289"/>
                    <a:pt x="611" y="2289"/>
                    <a:pt x="593" y="2289"/>
                  </a:cubicBezTo>
                  <a:cubicBezTo>
                    <a:pt x="575" y="2289"/>
                    <a:pt x="560" y="2289"/>
                    <a:pt x="560" y="2295"/>
                  </a:cubicBezTo>
                  <a:cubicBezTo>
                    <a:pt x="536" y="2342"/>
                    <a:pt x="536" y="2378"/>
                    <a:pt x="548" y="2426"/>
                  </a:cubicBezTo>
                  <a:cubicBezTo>
                    <a:pt x="560" y="2485"/>
                    <a:pt x="536" y="2509"/>
                    <a:pt x="489" y="2509"/>
                  </a:cubicBezTo>
                  <a:cubicBezTo>
                    <a:pt x="453" y="2509"/>
                    <a:pt x="417" y="2521"/>
                    <a:pt x="394" y="2545"/>
                  </a:cubicBezTo>
                  <a:cubicBezTo>
                    <a:pt x="322" y="2628"/>
                    <a:pt x="251" y="2712"/>
                    <a:pt x="203" y="2795"/>
                  </a:cubicBezTo>
                  <a:cubicBezTo>
                    <a:pt x="167" y="2843"/>
                    <a:pt x="167" y="2890"/>
                    <a:pt x="191" y="2926"/>
                  </a:cubicBezTo>
                  <a:cubicBezTo>
                    <a:pt x="203" y="2974"/>
                    <a:pt x="120" y="2974"/>
                    <a:pt x="155" y="3021"/>
                  </a:cubicBezTo>
                  <a:lnTo>
                    <a:pt x="120" y="3021"/>
                  </a:lnTo>
                  <a:cubicBezTo>
                    <a:pt x="92" y="3016"/>
                    <a:pt x="75" y="3013"/>
                    <a:pt x="66" y="3013"/>
                  </a:cubicBezTo>
                  <a:cubicBezTo>
                    <a:pt x="37" y="3013"/>
                    <a:pt x="95" y="3039"/>
                    <a:pt x="132" y="3057"/>
                  </a:cubicBezTo>
                  <a:cubicBezTo>
                    <a:pt x="143" y="3057"/>
                    <a:pt x="155" y="3081"/>
                    <a:pt x="143" y="3081"/>
                  </a:cubicBezTo>
                  <a:cubicBezTo>
                    <a:pt x="108" y="3081"/>
                    <a:pt x="143" y="3116"/>
                    <a:pt x="143" y="3140"/>
                  </a:cubicBezTo>
                  <a:cubicBezTo>
                    <a:pt x="143" y="3164"/>
                    <a:pt x="132" y="3176"/>
                    <a:pt x="48" y="3176"/>
                  </a:cubicBezTo>
                  <a:cubicBezTo>
                    <a:pt x="24" y="3176"/>
                    <a:pt x="1" y="3188"/>
                    <a:pt x="24" y="3212"/>
                  </a:cubicBezTo>
                  <a:cubicBezTo>
                    <a:pt x="96" y="3247"/>
                    <a:pt x="108" y="3271"/>
                    <a:pt x="48" y="3319"/>
                  </a:cubicBezTo>
                  <a:lnTo>
                    <a:pt x="179" y="3319"/>
                  </a:lnTo>
                  <a:cubicBezTo>
                    <a:pt x="215" y="3343"/>
                    <a:pt x="227" y="3355"/>
                    <a:pt x="167" y="3402"/>
                  </a:cubicBezTo>
                  <a:cubicBezTo>
                    <a:pt x="155" y="3414"/>
                    <a:pt x="143" y="3426"/>
                    <a:pt x="132" y="3438"/>
                  </a:cubicBezTo>
                  <a:lnTo>
                    <a:pt x="143" y="3450"/>
                  </a:lnTo>
                  <a:lnTo>
                    <a:pt x="179" y="3462"/>
                  </a:lnTo>
                  <a:lnTo>
                    <a:pt x="203" y="3485"/>
                  </a:lnTo>
                  <a:lnTo>
                    <a:pt x="227" y="3509"/>
                  </a:lnTo>
                  <a:cubicBezTo>
                    <a:pt x="239" y="3503"/>
                    <a:pt x="248" y="3500"/>
                    <a:pt x="254" y="3500"/>
                  </a:cubicBezTo>
                  <a:cubicBezTo>
                    <a:pt x="260" y="3500"/>
                    <a:pt x="263" y="3503"/>
                    <a:pt x="263" y="3509"/>
                  </a:cubicBezTo>
                  <a:lnTo>
                    <a:pt x="251" y="3533"/>
                  </a:lnTo>
                  <a:cubicBezTo>
                    <a:pt x="263" y="3545"/>
                    <a:pt x="274" y="3557"/>
                    <a:pt x="286" y="3569"/>
                  </a:cubicBezTo>
                  <a:cubicBezTo>
                    <a:pt x="301" y="3566"/>
                    <a:pt x="315" y="3564"/>
                    <a:pt x="327" y="3564"/>
                  </a:cubicBezTo>
                  <a:cubicBezTo>
                    <a:pt x="363" y="3564"/>
                    <a:pt x="388" y="3578"/>
                    <a:pt x="405" y="3605"/>
                  </a:cubicBezTo>
                  <a:cubicBezTo>
                    <a:pt x="429" y="3628"/>
                    <a:pt x="453" y="3640"/>
                    <a:pt x="453" y="3676"/>
                  </a:cubicBezTo>
                  <a:cubicBezTo>
                    <a:pt x="477" y="3688"/>
                    <a:pt x="501" y="3700"/>
                    <a:pt x="524" y="3712"/>
                  </a:cubicBezTo>
                  <a:cubicBezTo>
                    <a:pt x="548" y="3736"/>
                    <a:pt x="524" y="3747"/>
                    <a:pt x="501" y="3771"/>
                  </a:cubicBezTo>
                  <a:cubicBezTo>
                    <a:pt x="513" y="3795"/>
                    <a:pt x="560" y="3783"/>
                    <a:pt x="548" y="3819"/>
                  </a:cubicBezTo>
                  <a:cubicBezTo>
                    <a:pt x="548" y="3866"/>
                    <a:pt x="584" y="3878"/>
                    <a:pt x="608" y="3890"/>
                  </a:cubicBezTo>
                  <a:cubicBezTo>
                    <a:pt x="615" y="3893"/>
                    <a:pt x="623" y="3894"/>
                    <a:pt x="632" y="3894"/>
                  </a:cubicBezTo>
                  <a:cubicBezTo>
                    <a:pt x="654" y="3894"/>
                    <a:pt x="677" y="3887"/>
                    <a:pt x="691" y="3887"/>
                  </a:cubicBezTo>
                  <a:cubicBezTo>
                    <a:pt x="696" y="3887"/>
                    <a:pt x="701" y="3888"/>
                    <a:pt x="703" y="3890"/>
                  </a:cubicBezTo>
                  <a:cubicBezTo>
                    <a:pt x="727" y="3902"/>
                    <a:pt x="727" y="3950"/>
                    <a:pt x="739" y="3974"/>
                  </a:cubicBezTo>
                  <a:cubicBezTo>
                    <a:pt x="749" y="3967"/>
                    <a:pt x="757" y="3965"/>
                    <a:pt x="764" y="3965"/>
                  </a:cubicBezTo>
                  <a:cubicBezTo>
                    <a:pt x="795" y="3965"/>
                    <a:pt x="791" y="4023"/>
                    <a:pt x="810" y="4033"/>
                  </a:cubicBezTo>
                  <a:cubicBezTo>
                    <a:pt x="882" y="4069"/>
                    <a:pt x="882" y="4069"/>
                    <a:pt x="917" y="4188"/>
                  </a:cubicBezTo>
                  <a:cubicBezTo>
                    <a:pt x="917" y="4188"/>
                    <a:pt x="917" y="4200"/>
                    <a:pt x="917" y="4200"/>
                  </a:cubicBezTo>
                  <a:cubicBezTo>
                    <a:pt x="929" y="4200"/>
                    <a:pt x="953" y="4176"/>
                    <a:pt x="977" y="4128"/>
                  </a:cubicBezTo>
                  <a:cubicBezTo>
                    <a:pt x="997" y="4079"/>
                    <a:pt x="1008" y="4054"/>
                    <a:pt x="1019" y="4054"/>
                  </a:cubicBezTo>
                  <a:cubicBezTo>
                    <a:pt x="1021" y="4054"/>
                    <a:pt x="1023" y="4055"/>
                    <a:pt x="1025" y="4057"/>
                  </a:cubicBezTo>
                  <a:lnTo>
                    <a:pt x="1096" y="4069"/>
                  </a:lnTo>
                  <a:lnTo>
                    <a:pt x="1167" y="4069"/>
                  </a:lnTo>
                  <a:cubicBezTo>
                    <a:pt x="1175" y="4084"/>
                    <a:pt x="1183" y="4090"/>
                    <a:pt x="1190" y="4090"/>
                  </a:cubicBezTo>
                  <a:cubicBezTo>
                    <a:pt x="1205" y="4090"/>
                    <a:pt x="1219" y="4065"/>
                    <a:pt x="1227" y="4057"/>
                  </a:cubicBezTo>
                  <a:cubicBezTo>
                    <a:pt x="1234" y="4050"/>
                    <a:pt x="1240" y="4047"/>
                    <a:pt x="1245" y="4047"/>
                  </a:cubicBezTo>
                  <a:cubicBezTo>
                    <a:pt x="1258" y="4047"/>
                    <a:pt x="1266" y="4064"/>
                    <a:pt x="1275" y="4081"/>
                  </a:cubicBezTo>
                  <a:cubicBezTo>
                    <a:pt x="1290" y="4104"/>
                    <a:pt x="1300" y="4117"/>
                    <a:pt x="1306" y="4117"/>
                  </a:cubicBezTo>
                  <a:cubicBezTo>
                    <a:pt x="1309" y="4117"/>
                    <a:pt x="1310" y="4113"/>
                    <a:pt x="1310" y="4105"/>
                  </a:cubicBezTo>
                  <a:cubicBezTo>
                    <a:pt x="1325" y="4044"/>
                    <a:pt x="1340" y="4013"/>
                    <a:pt x="1368" y="4013"/>
                  </a:cubicBezTo>
                  <a:cubicBezTo>
                    <a:pt x="1383" y="4013"/>
                    <a:pt x="1403" y="4023"/>
                    <a:pt x="1429" y="4045"/>
                  </a:cubicBezTo>
                  <a:cubicBezTo>
                    <a:pt x="1441" y="4057"/>
                    <a:pt x="1453" y="4063"/>
                    <a:pt x="1462" y="4063"/>
                  </a:cubicBezTo>
                  <a:cubicBezTo>
                    <a:pt x="1471" y="4063"/>
                    <a:pt x="1477" y="4057"/>
                    <a:pt x="1477" y="4045"/>
                  </a:cubicBezTo>
                  <a:cubicBezTo>
                    <a:pt x="1489" y="4009"/>
                    <a:pt x="1501" y="3974"/>
                    <a:pt x="1513" y="3950"/>
                  </a:cubicBezTo>
                  <a:cubicBezTo>
                    <a:pt x="1525" y="3926"/>
                    <a:pt x="1548" y="3926"/>
                    <a:pt x="1560" y="3914"/>
                  </a:cubicBezTo>
                  <a:cubicBezTo>
                    <a:pt x="1563" y="3912"/>
                    <a:pt x="1565" y="3911"/>
                    <a:pt x="1567" y="3911"/>
                  </a:cubicBezTo>
                  <a:cubicBezTo>
                    <a:pt x="1577" y="3911"/>
                    <a:pt x="1589" y="3928"/>
                    <a:pt x="1608" y="3938"/>
                  </a:cubicBezTo>
                  <a:cubicBezTo>
                    <a:pt x="1620" y="3938"/>
                    <a:pt x="1620" y="3974"/>
                    <a:pt x="1632" y="3986"/>
                  </a:cubicBezTo>
                  <a:cubicBezTo>
                    <a:pt x="1691" y="3807"/>
                    <a:pt x="1798" y="3652"/>
                    <a:pt x="1929" y="3521"/>
                  </a:cubicBezTo>
                  <a:cubicBezTo>
                    <a:pt x="1941" y="3497"/>
                    <a:pt x="1953" y="3474"/>
                    <a:pt x="1965" y="3450"/>
                  </a:cubicBezTo>
                  <a:cubicBezTo>
                    <a:pt x="1977" y="3426"/>
                    <a:pt x="2001" y="3414"/>
                    <a:pt x="1989" y="3378"/>
                  </a:cubicBezTo>
                  <a:cubicBezTo>
                    <a:pt x="1956" y="3312"/>
                    <a:pt x="2004" y="3246"/>
                    <a:pt x="2069" y="3246"/>
                  </a:cubicBezTo>
                  <a:cubicBezTo>
                    <a:pt x="2074" y="3246"/>
                    <a:pt x="2079" y="3246"/>
                    <a:pt x="2084" y="3247"/>
                  </a:cubicBezTo>
                  <a:cubicBezTo>
                    <a:pt x="2144" y="3247"/>
                    <a:pt x="2168" y="3200"/>
                    <a:pt x="2179" y="3152"/>
                  </a:cubicBezTo>
                  <a:cubicBezTo>
                    <a:pt x="2191" y="3104"/>
                    <a:pt x="2215" y="3069"/>
                    <a:pt x="2251" y="3033"/>
                  </a:cubicBezTo>
                  <a:cubicBezTo>
                    <a:pt x="2275" y="3021"/>
                    <a:pt x="2299" y="3009"/>
                    <a:pt x="2322" y="2997"/>
                  </a:cubicBezTo>
                  <a:cubicBezTo>
                    <a:pt x="2334" y="2985"/>
                    <a:pt x="2346" y="2974"/>
                    <a:pt x="2358" y="2962"/>
                  </a:cubicBezTo>
                  <a:cubicBezTo>
                    <a:pt x="2394" y="2950"/>
                    <a:pt x="2429" y="2938"/>
                    <a:pt x="2477" y="2938"/>
                  </a:cubicBezTo>
                  <a:cubicBezTo>
                    <a:pt x="2541" y="2928"/>
                    <a:pt x="2609" y="2922"/>
                    <a:pt x="2678" y="2922"/>
                  </a:cubicBezTo>
                  <a:cubicBezTo>
                    <a:pt x="2776" y="2922"/>
                    <a:pt x="2875" y="2934"/>
                    <a:pt x="2965" y="2962"/>
                  </a:cubicBezTo>
                  <a:cubicBezTo>
                    <a:pt x="2971" y="2945"/>
                    <a:pt x="2974" y="2939"/>
                    <a:pt x="2976" y="2939"/>
                  </a:cubicBezTo>
                  <a:cubicBezTo>
                    <a:pt x="2980" y="2939"/>
                    <a:pt x="2983" y="2949"/>
                    <a:pt x="2989" y="2962"/>
                  </a:cubicBezTo>
                  <a:lnTo>
                    <a:pt x="3001" y="2962"/>
                  </a:lnTo>
                  <a:lnTo>
                    <a:pt x="3096" y="2997"/>
                  </a:lnTo>
                  <a:cubicBezTo>
                    <a:pt x="3132" y="3009"/>
                    <a:pt x="3168" y="3033"/>
                    <a:pt x="3191" y="3069"/>
                  </a:cubicBezTo>
                  <a:lnTo>
                    <a:pt x="3203" y="3081"/>
                  </a:lnTo>
                  <a:cubicBezTo>
                    <a:pt x="3334" y="3235"/>
                    <a:pt x="3465" y="3366"/>
                    <a:pt x="3608" y="3497"/>
                  </a:cubicBezTo>
                  <a:cubicBezTo>
                    <a:pt x="3644" y="3521"/>
                    <a:pt x="3668" y="3557"/>
                    <a:pt x="3692" y="3581"/>
                  </a:cubicBezTo>
                  <a:cubicBezTo>
                    <a:pt x="3715" y="3605"/>
                    <a:pt x="3739" y="3628"/>
                    <a:pt x="3763" y="3640"/>
                  </a:cubicBezTo>
                  <a:cubicBezTo>
                    <a:pt x="3787" y="3652"/>
                    <a:pt x="3823" y="3652"/>
                    <a:pt x="3846" y="3664"/>
                  </a:cubicBezTo>
                  <a:cubicBezTo>
                    <a:pt x="3894" y="3676"/>
                    <a:pt x="3930" y="3700"/>
                    <a:pt x="3965" y="3724"/>
                  </a:cubicBezTo>
                  <a:cubicBezTo>
                    <a:pt x="3989" y="3759"/>
                    <a:pt x="4025" y="3771"/>
                    <a:pt x="4061" y="3771"/>
                  </a:cubicBezTo>
                  <a:cubicBezTo>
                    <a:pt x="4073" y="3771"/>
                    <a:pt x="4084" y="3795"/>
                    <a:pt x="4096" y="3807"/>
                  </a:cubicBezTo>
                  <a:cubicBezTo>
                    <a:pt x="4105" y="3815"/>
                    <a:pt x="4107" y="3824"/>
                    <a:pt x="4116" y="3824"/>
                  </a:cubicBezTo>
                  <a:cubicBezTo>
                    <a:pt x="4120" y="3824"/>
                    <a:pt x="4125" y="3822"/>
                    <a:pt x="4132" y="3819"/>
                  </a:cubicBezTo>
                  <a:cubicBezTo>
                    <a:pt x="4147" y="3804"/>
                    <a:pt x="4171" y="3794"/>
                    <a:pt x="4195" y="3794"/>
                  </a:cubicBezTo>
                  <a:cubicBezTo>
                    <a:pt x="4210" y="3794"/>
                    <a:pt x="4226" y="3798"/>
                    <a:pt x="4239" y="3807"/>
                  </a:cubicBezTo>
                  <a:cubicBezTo>
                    <a:pt x="4287" y="3819"/>
                    <a:pt x="4334" y="3807"/>
                    <a:pt x="4382" y="3831"/>
                  </a:cubicBezTo>
                  <a:cubicBezTo>
                    <a:pt x="4391" y="3837"/>
                    <a:pt x="4399" y="3840"/>
                    <a:pt x="4408" y="3840"/>
                  </a:cubicBezTo>
                  <a:cubicBezTo>
                    <a:pt x="4433" y="3840"/>
                    <a:pt x="4456" y="3816"/>
                    <a:pt x="4481" y="3816"/>
                  </a:cubicBezTo>
                  <a:cubicBezTo>
                    <a:pt x="4491" y="3816"/>
                    <a:pt x="4502" y="3820"/>
                    <a:pt x="4513" y="3831"/>
                  </a:cubicBezTo>
                  <a:cubicBezTo>
                    <a:pt x="4513" y="3837"/>
                    <a:pt x="4516" y="3840"/>
                    <a:pt x="4521" y="3840"/>
                  </a:cubicBezTo>
                  <a:cubicBezTo>
                    <a:pt x="4525" y="3840"/>
                    <a:pt x="4531" y="3837"/>
                    <a:pt x="4537" y="3831"/>
                  </a:cubicBezTo>
                  <a:cubicBezTo>
                    <a:pt x="4608" y="3747"/>
                    <a:pt x="4692" y="3771"/>
                    <a:pt x="4775" y="3736"/>
                  </a:cubicBezTo>
                  <a:cubicBezTo>
                    <a:pt x="4792" y="3727"/>
                    <a:pt x="4803" y="3719"/>
                    <a:pt x="4820" y="3719"/>
                  </a:cubicBezTo>
                  <a:cubicBezTo>
                    <a:pt x="4828" y="3719"/>
                    <a:pt x="4836" y="3720"/>
                    <a:pt x="4846" y="3724"/>
                  </a:cubicBezTo>
                  <a:cubicBezTo>
                    <a:pt x="4875" y="3736"/>
                    <a:pt x="4901" y="3741"/>
                    <a:pt x="4925" y="3741"/>
                  </a:cubicBezTo>
                  <a:cubicBezTo>
                    <a:pt x="4993" y="3741"/>
                    <a:pt x="5050" y="3702"/>
                    <a:pt x="5120" y="3676"/>
                  </a:cubicBezTo>
                  <a:cubicBezTo>
                    <a:pt x="5144" y="3664"/>
                    <a:pt x="5156" y="3664"/>
                    <a:pt x="5180" y="3664"/>
                  </a:cubicBezTo>
                  <a:cubicBezTo>
                    <a:pt x="5199" y="3670"/>
                    <a:pt x="5219" y="3673"/>
                    <a:pt x="5239" y="3673"/>
                  </a:cubicBezTo>
                  <a:cubicBezTo>
                    <a:pt x="5293" y="3673"/>
                    <a:pt x="5347" y="3651"/>
                    <a:pt x="5382" y="3616"/>
                  </a:cubicBezTo>
                  <a:lnTo>
                    <a:pt x="5394" y="3605"/>
                  </a:lnTo>
                  <a:lnTo>
                    <a:pt x="5418" y="3593"/>
                  </a:lnTo>
                  <a:cubicBezTo>
                    <a:pt x="5489" y="3545"/>
                    <a:pt x="5549" y="3509"/>
                    <a:pt x="5608" y="3462"/>
                  </a:cubicBezTo>
                  <a:cubicBezTo>
                    <a:pt x="5644" y="3426"/>
                    <a:pt x="5680" y="3414"/>
                    <a:pt x="5680" y="3355"/>
                  </a:cubicBezTo>
                  <a:cubicBezTo>
                    <a:pt x="5692" y="3319"/>
                    <a:pt x="5704" y="3295"/>
                    <a:pt x="5728" y="3283"/>
                  </a:cubicBezTo>
                  <a:cubicBezTo>
                    <a:pt x="5763" y="3256"/>
                    <a:pt x="5799" y="3243"/>
                    <a:pt x="5840" y="3243"/>
                  </a:cubicBezTo>
                  <a:cubicBezTo>
                    <a:pt x="5853" y="3243"/>
                    <a:pt x="5867" y="3244"/>
                    <a:pt x="5882" y="3247"/>
                  </a:cubicBezTo>
                  <a:cubicBezTo>
                    <a:pt x="5906" y="3200"/>
                    <a:pt x="5906" y="3140"/>
                    <a:pt x="5954" y="3128"/>
                  </a:cubicBezTo>
                  <a:cubicBezTo>
                    <a:pt x="5966" y="3128"/>
                    <a:pt x="5978" y="3104"/>
                    <a:pt x="6001" y="3104"/>
                  </a:cubicBezTo>
                  <a:cubicBezTo>
                    <a:pt x="6007" y="3104"/>
                    <a:pt x="6024" y="3109"/>
                    <a:pt x="6041" y="3109"/>
                  </a:cubicBezTo>
                  <a:cubicBezTo>
                    <a:pt x="6063" y="3109"/>
                    <a:pt x="6085" y="3102"/>
                    <a:pt x="6085" y="3069"/>
                  </a:cubicBezTo>
                  <a:cubicBezTo>
                    <a:pt x="6085" y="3047"/>
                    <a:pt x="6094" y="3041"/>
                    <a:pt x="6107" y="3041"/>
                  </a:cubicBezTo>
                  <a:cubicBezTo>
                    <a:pt x="6123" y="3041"/>
                    <a:pt x="6146" y="3051"/>
                    <a:pt x="6163" y="3051"/>
                  </a:cubicBezTo>
                  <a:cubicBezTo>
                    <a:pt x="6170" y="3051"/>
                    <a:pt x="6176" y="3049"/>
                    <a:pt x="6180" y="3045"/>
                  </a:cubicBezTo>
                  <a:cubicBezTo>
                    <a:pt x="6204" y="3009"/>
                    <a:pt x="6228" y="3009"/>
                    <a:pt x="6239" y="2985"/>
                  </a:cubicBezTo>
                  <a:cubicBezTo>
                    <a:pt x="6251" y="2962"/>
                    <a:pt x="6239" y="2926"/>
                    <a:pt x="6251" y="2914"/>
                  </a:cubicBezTo>
                  <a:cubicBezTo>
                    <a:pt x="6263" y="2908"/>
                    <a:pt x="6278" y="2905"/>
                    <a:pt x="6295" y="2905"/>
                  </a:cubicBezTo>
                  <a:cubicBezTo>
                    <a:pt x="6311" y="2905"/>
                    <a:pt x="6329" y="2908"/>
                    <a:pt x="6347" y="2914"/>
                  </a:cubicBezTo>
                  <a:cubicBezTo>
                    <a:pt x="6394" y="2914"/>
                    <a:pt x="6430" y="2914"/>
                    <a:pt x="6418" y="2854"/>
                  </a:cubicBezTo>
                  <a:cubicBezTo>
                    <a:pt x="6406" y="2819"/>
                    <a:pt x="6418" y="2819"/>
                    <a:pt x="6430" y="2795"/>
                  </a:cubicBezTo>
                  <a:cubicBezTo>
                    <a:pt x="6466" y="2759"/>
                    <a:pt x="6490" y="2723"/>
                    <a:pt x="6513" y="2676"/>
                  </a:cubicBezTo>
                  <a:lnTo>
                    <a:pt x="6537" y="2616"/>
                  </a:lnTo>
                  <a:cubicBezTo>
                    <a:pt x="6549" y="2593"/>
                    <a:pt x="6549" y="2581"/>
                    <a:pt x="6561" y="2557"/>
                  </a:cubicBezTo>
                  <a:cubicBezTo>
                    <a:pt x="6585" y="2509"/>
                    <a:pt x="6585" y="2450"/>
                    <a:pt x="6609" y="2402"/>
                  </a:cubicBezTo>
                  <a:cubicBezTo>
                    <a:pt x="6620" y="2378"/>
                    <a:pt x="6620" y="2342"/>
                    <a:pt x="6609" y="2307"/>
                  </a:cubicBezTo>
                  <a:cubicBezTo>
                    <a:pt x="6597" y="2295"/>
                    <a:pt x="6585" y="2283"/>
                    <a:pt x="6597" y="2271"/>
                  </a:cubicBezTo>
                  <a:cubicBezTo>
                    <a:pt x="6620" y="2223"/>
                    <a:pt x="6632" y="2188"/>
                    <a:pt x="6620" y="2140"/>
                  </a:cubicBezTo>
                  <a:cubicBezTo>
                    <a:pt x="6609" y="2104"/>
                    <a:pt x="6597" y="2057"/>
                    <a:pt x="6573" y="2033"/>
                  </a:cubicBezTo>
                  <a:lnTo>
                    <a:pt x="6347" y="1688"/>
                  </a:lnTo>
                  <a:cubicBezTo>
                    <a:pt x="6323" y="1664"/>
                    <a:pt x="6323" y="1628"/>
                    <a:pt x="6335" y="1592"/>
                  </a:cubicBezTo>
                  <a:cubicBezTo>
                    <a:pt x="6347" y="1557"/>
                    <a:pt x="6323" y="1557"/>
                    <a:pt x="6299" y="1557"/>
                  </a:cubicBezTo>
                  <a:cubicBezTo>
                    <a:pt x="6289" y="1560"/>
                    <a:pt x="6280" y="1561"/>
                    <a:pt x="6271" y="1561"/>
                  </a:cubicBezTo>
                  <a:cubicBezTo>
                    <a:pt x="6248" y="1561"/>
                    <a:pt x="6231" y="1550"/>
                    <a:pt x="6239" y="1533"/>
                  </a:cubicBezTo>
                  <a:cubicBezTo>
                    <a:pt x="6239" y="1501"/>
                    <a:pt x="6249" y="1460"/>
                    <a:pt x="6209" y="1460"/>
                  </a:cubicBezTo>
                  <a:cubicBezTo>
                    <a:pt x="6204" y="1460"/>
                    <a:pt x="6198" y="1460"/>
                    <a:pt x="6192" y="1461"/>
                  </a:cubicBezTo>
                  <a:cubicBezTo>
                    <a:pt x="6168" y="1461"/>
                    <a:pt x="6144" y="1450"/>
                    <a:pt x="6132" y="1426"/>
                  </a:cubicBezTo>
                  <a:cubicBezTo>
                    <a:pt x="6061" y="1354"/>
                    <a:pt x="6001" y="1283"/>
                    <a:pt x="5942" y="1211"/>
                  </a:cubicBezTo>
                  <a:cubicBezTo>
                    <a:pt x="5918" y="1199"/>
                    <a:pt x="5918" y="1176"/>
                    <a:pt x="5882" y="1176"/>
                  </a:cubicBezTo>
                  <a:cubicBezTo>
                    <a:pt x="5787" y="1176"/>
                    <a:pt x="5728" y="1164"/>
                    <a:pt x="5728" y="1069"/>
                  </a:cubicBezTo>
                  <a:cubicBezTo>
                    <a:pt x="5632" y="1069"/>
                    <a:pt x="5597" y="997"/>
                    <a:pt x="5549" y="938"/>
                  </a:cubicBezTo>
                  <a:cubicBezTo>
                    <a:pt x="5537" y="902"/>
                    <a:pt x="5513" y="878"/>
                    <a:pt x="5501" y="842"/>
                  </a:cubicBezTo>
                  <a:cubicBezTo>
                    <a:pt x="5501" y="830"/>
                    <a:pt x="5501" y="807"/>
                    <a:pt x="5489" y="807"/>
                  </a:cubicBezTo>
                  <a:cubicBezTo>
                    <a:pt x="5483" y="807"/>
                    <a:pt x="5477" y="807"/>
                    <a:pt x="5472" y="807"/>
                  </a:cubicBezTo>
                  <a:cubicBezTo>
                    <a:pt x="5370" y="807"/>
                    <a:pt x="5367" y="709"/>
                    <a:pt x="5299" y="676"/>
                  </a:cubicBezTo>
                  <a:cubicBezTo>
                    <a:pt x="5263" y="664"/>
                    <a:pt x="5251" y="616"/>
                    <a:pt x="5227" y="580"/>
                  </a:cubicBezTo>
                  <a:cubicBezTo>
                    <a:pt x="5217" y="539"/>
                    <a:pt x="5207" y="507"/>
                    <a:pt x="5165" y="507"/>
                  </a:cubicBezTo>
                  <a:cubicBezTo>
                    <a:pt x="5159" y="507"/>
                    <a:pt x="5152" y="507"/>
                    <a:pt x="5144" y="509"/>
                  </a:cubicBezTo>
                  <a:cubicBezTo>
                    <a:pt x="5108" y="509"/>
                    <a:pt x="5096" y="473"/>
                    <a:pt x="5085" y="449"/>
                  </a:cubicBezTo>
                  <a:cubicBezTo>
                    <a:pt x="5085" y="449"/>
                    <a:pt x="5085" y="437"/>
                    <a:pt x="5085" y="426"/>
                  </a:cubicBezTo>
                  <a:cubicBezTo>
                    <a:pt x="5096" y="402"/>
                    <a:pt x="5120" y="366"/>
                    <a:pt x="5132" y="330"/>
                  </a:cubicBezTo>
                  <a:lnTo>
                    <a:pt x="5132" y="330"/>
                  </a:lnTo>
                  <a:lnTo>
                    <a:pt x="5037" y="378"/>
                  </a:lnTo>
                  <a:cubicBezTo>
                    <a:pt x="5052" y="327"/>
                    <a:pt x="5026" y="321"/>
                    <a:pt x="4996" y="321"/>
                  </a:cubicBezTo>
                  <a:cubicBezTo>
                    <a:pt x="4986" y="321"/>
                    <a:pt x="4975" y="321"/>
                    <a:pt x="4965" y="321"/>
                  </a:cubicBezTo>
                  <a:cubicBezTo>
                    <a:pt x="4957" y="321"/>
                    <a:pt x="4948" y="321"/>
                    <a:pt x="4942" y="318"/>
                  </a:cubicBezTo>
                  <a:cubicBezTo>
                    <a:pt x="4906" y="307"/>
                    <a:pt x="4870" y="295"/>
                    <a:pt x="4846" y="271"/>
                  </a:cubicBezTo>
                  <a:cubicBezTo>
                    <a:pt x="4799" y="247"/>
                    <a:pt x="4739" y="235"/>
                    <a:pt x="4751" y="152"/>
                  </a:cubicBezTo>
                  <a:cubicBezTo>
                    <a:pt x="4751" y="144"/>
                    <a:pt x="4749" y="141"/>
                    <a:pt x="4745" y="141"/>
                  </a:cubicBezTo>
                  <a:cubicBezTo>
                    <a:pt x="4737" y="141"/>
                    <a:pt x="4723" y="152"/>
                    <a:pt x="4715" y="152"/>
                  </a:cubicBezTo>
                  <a:cubicBezTo>
                    <a:pt x="4708" y="152"/>
                    <a:pt x="4684" y="162"/>
                    <a:pt x="4665" y="162"/>
                  </a:cubicBezTo>
                  <a:cubicBezTo>
                    <a:pt x="4656" y="162"/>
                    <a:pt x="4648" y="160"/>
                    <a:pt x="4644" y="152"/>
                  </a:cubicBezTo>
                  <a:cubicBezTo>
                    <a:pt x="4632" y="128"/>
                    <a:pt x="4608" y="92"/>
                    <a:pt x="4596" y="68"/>
                  </a:cubicBezTo>
                  <a:cubicBezTo>
                    <a:pt x="4596" y="56"/>
                    <a:pt x="4585" y="56"/>
                    <a:pt x="4573" y="56"/>
                  </a:cubicBezTo>
                  <a:cubicBezTo>
                    <a:pt x="4547" y="72"/>
                    <a:pt x="4526" y="83"/>
                    <a:pt x="4509" y="83"/>
                  </a:cubicBezTo>
                  <a:cubicBezTo>
                    <a:pt x="4487" y="83"/>
                    <a:pt x="4472" y="63"/>
                    <a:pt x="4465" y="9"/>
                  </a:cubicBezTo>
                  <a:cubicBezTo>
                    <a:pt x="4442" y="45"/>
                    <a:pt x="4430" y="68"/>
                    <a:pt x="4418" y="104"/>
                  </a:cubicBezTo>
                  <a:cubicBezTo>
                    <a:pt x="4418" y="68"/>
                    <a:pt x="4382" y="45"/>
                    <a:pt x="4346" y="45"/>
                  </a:cubicBezTo>
                  <a:lnTo>
                    <a:pt x="4263" y="45"/>
                  </a:lnTo>
                  <a:cubicBezTo>
                    <a:pt x="4227" y="45"/>
                    <a:pt x="4204" y="21"/>
                    <a:pt x="4168" y="9"/>
                  </a:cubicBezTo>
                  <a:cubicBezTo>
                    <a:pt x="4162" y="3"/>
                    <a:pt x="4155" y="1"/>
                    <a:pt x="41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224;p33">
              <a:extLst>
                <a:ext uri="{FF2B5EF4-FFF2-40B4-BE49-F238E27FC236}">
                  <a16:creationId xmlns:a16="http://schemas.microsoft.com/office/drawing/2014/main" id="{7C92BFFB-EF16-B6B9-7E44-1A17188916BF}"/>
                </a:ext>
              </a:extLst>
            </p:cNvPr>
            <p:cNvSpPr/>
            <p:nvPr/>
          </p:nvSpPr>
          <p:spPr>
            <a:xfrm>
              <a:off x="1573712" y="2616367"/>
              <a:ext cx="280100" cy="278050"/>
            </a:xfrm>
            <a:custGeom>
              <a:avLst/>
              <a:gdLst/>
              <a:ahLst/>
              <a:cxnLst/>
              <a:rect l="l" t="t" r="r" b="b"/>
              <a:pathLst>
                <a:path w="11204" h="11122" extrusionOk="0">
                  <a:moveTo>
                    <a:pt x="9275" y="203"/>
                  </a:moveTo>
                  <a:cubicBezTo>
                    <a:pt x="9280" y="217"/>
                    <a:pt x="9281" y="222"/>
                    <a:pt x="9280" y="222"/>
                  </a:cubicBezTo>
                  <a:cubicBezTo>
                    <a:pt x="9279" y="222"/>
                    <a:pt x="9275" y="210"/>
                    <a:pt x="9275" y="203"/>
                  </a:cubicBezTo>
                  <a:close/>
                  <a:moveTo>
                    <a:pt x="9263" y="239"/>
                  </a:moveTo>
                  <a:cubicBezTo>
                    <a:pt x="9263" y="250"/>
                    <a:pt x="9261" y="258"/>
                    <a:pt x="9259" y="261"/>
                  </a:cubicBezTo>
                  <a:lnTo>
                    <a:pt x="9259" y="261"/>
                  </a:lnTo>
                  <a:cubicBezTo>
                    <a:pt x="9263" y="246"/>
                    <a:pt x="9263" y="239"/>
                    <a:pt x="9263" y="239"/>
                  </a:cubicBezTo>
                  <a:close/>
                  <a:moveTo>
                    <a:pt x="9148" y="265"/>
                  </a:moveTo>
                  <a:lnTo>
                    <a:pt x="9147" y="266"/>
                  </a:lnTo>
                  <a:lnTo>
                    <a:pt x="9147" y="266"/>
                  </a:lnTo>
                  <a:cubicBezTo>
                    <a:pt x="9147" y="266"/>
                    <a:pt x="9148" y="266"/>
                    <a:pt x="9148" y="265"/>
                  </a:cubicBezTo>
                  <a:close/>
                  <a:moveTo>
                    <a:pt x="9192" y="239"/>
                  </a:moveTo>
                  <a:cubicBezTo>
                    <a:pt x="9174" y="262"/>
                    <a:pt x="9168" y="271"/>
                    <a:pt x="9166" y="275"/>
                  </a:cubicBezTo>
                  <a:lnTo>
                    <a:pt x="9166" y="275"/>
                  </a:lnTo>
                  <a:cubicBezTo>
                    <a:pt x="9167" y="275"/>
                    <a:pt x="9168" y="275"/>
                    <a:pt x="9168" y="275"/>
                  </a:cubicBezTo>
                  <a:lnTo>
                    <a:pt x="9192" y="239"/>
                  </a:lnTo>
                  <a:close/>
                  <a:moveTo>
                    <a:pt x="9147" y="266"/>
                  </a:moveTo>
                  <a:cubicBezTo>
                    <a:pt x="9147" y="267"/>
                    <a:pt x="9147" y="268"/>
                    <a:pt x="9148" y="268"/>
                  </a:cubicBezTo>
                  <a:cubicBezTo>
                    <a:pt x="9148" y="268"/>
                    <a:pt x="9149" y="268"/>
                    <a:pt x="9149" y="268"/>
                  </a:cubicBezTo>
                  <a:lnTo>
                    <a:pt x="9149" y="268"/>
                  </a:lnTo>
                  <a:lnTo>
                    <a:pt x="9142" y="273"/>
                  </a:lnTo>
                  <a:lnTo>
                    <a:pt x="9140" y="276"/>
                  </a:lnTo>
                  <a:lnTo>
                    <a:pt x="9140" y="276"/>
                  </a:lnTo>
                  <a:cubicBezTo>
                    <a:pt x="9139" y="277"/>
                    <a:pt x="9138" y="277"/>
                    <a:pt x="9137" y="277"/>
                  </a:cubicBezTo>
                  <a:lnTo>
                    <a:pt x="9137" y="277"/>
                  </a:lnTo>
                  <a:lnTo>
                    <a:pt x="9142" y="273"/>
                  </a:lnTo>
                  <a:lnTo>
                    <a:pt x="9147" y="266"/>
                  </a:lnTo>
                  <a:close/>
                  <a:moveTo>
                    <a:pt x="9239" y="287"/>
                  </a:moveTo>
                  <a:cubicBezTo>
                    <a:pt x="9239" y="294"/>
                    <a:pt x="9235" y="305"/>
                    <a:pt x="9234" y="305"/>
                  </a:cubicBezTo>
                  <a:cubicBezTo>
                    <a:pt x="9234" y="305"/>
                    <a:pt x="9235" y="301"/>
                    <a:pt x="9239" y="287"/>
                  </a:cubicBezTo>
                  <a:close/>
                  <a:moveTo>
                    <a:pt x="9144" y="263"/>
                  </a:moveTo>
                  <a:lnTo>
                    <a:pt x="9132" y="275"/>
                  </a:lnTo>
                  <a:cubicBezTo>
                    <a:pt x="9132" y="277"/>
                    <a:pt x="9133" y="277"/>
                    <a:pt x="9135" y="277"/>
                  </a:cubicBezTo>
                  <a:cubicBezTo>
                    <a:pt x="9136" y="277"/>
                    <a:pt x="9136" y="277"/>
                    <a:pt x="9137" y="277"/>
                  </a:cubicBezTo>
                  <a:lnTo>
                    <a:pt x="9137" y="277"/>
                  </a:lnTo>
                  <a:lnTo>
                    <a:pt x="9108" y="298"/>
                  </a:lnTo>
                  <a:cubicBezTo>
                    <a:pt x="9122" y="289"/>
                    <a:pt x="9132" y="283"/>
                    <a:pt x="9138" y="279"/>
                  </a:cubicBezTo>
                  <a:lnTo>
                    <a:pt x="9138" y="279"/>
                  </a:lnTo>
                  <a:lnTo>
                    <a:pt x="9132" y="287"/>
                  </a:lnTo>
                  <a:cubicBezTo>
                    <a:pt x="9108" y="303"/>
                    <a:pt x="9097" y="310"/>
                    <a:pt x="9095" y="310"/>
                  </a:cubicBezTo>
                  <a:cubicBezTo>
                    <a:pt x="9092" y="310"/>
                    <a:pt x="9121" y="286"/>
                    <a:pt x="9144" y="263"/>
                  </a:cubicBezTo>
                  <a:close/>
                  <a:moveTo>
                    <a:pt x="5739" y="1"/>
                  </a:moveTo>
                  <a:cubicBezTo>
                    <a:pt x="5675" y="86"/>
                    <a:pt x="5572" y="134"/>
                    <a:pt x="5474" y="134"/>
                  </a:cubicBezTo>
                  <a:cubicBezTo>
                    <a:pt x="5463" y="134"/>
                    <a:pt x="5452" y="133"/>
                    <a:pt x="5441" y="132"/>
                  </a:cubicBezTo>
                  <a:lnTo>
                    <a:pt x="5406" y="251"/>
                  </a:lnTo>
                  <a:cubicBezTo>
                    <a:pt x="5227" y="251"/>
                    <a:pt x="5084" y="370"/>
                    <a:pt x="4941" y="418"/>
                  </a:cubicBezTo>
                  <a:cubicBezTo>
                    <a:pt x="4858" y="453"/>
                    <a:pt x="4763" y="477"/>
                    <a:pt x="4679" y="489"/>
                  </a:cubicBezTo>
                  <a:cubicBezTo>
                    <a:pt x="4608" y="501"/>
                    <a:pt x="4548" y="560"/>
                    <a:pt x="4477" y="584"/>
                  </a:cubicBezTo>
                  <a:cubicBezTo>
                    <a:pt x="4400" y="606"/>
                    <a:pt x="4333" y="669"/>
                    <a:pt x="4248" y="669"/>
                  </a:cubicBezTo>
                  <a:cubicBezTo>
                    <a:pt x="4241" y="669"/>
                    <a:pt x="4234" y="668"/>
                    <a:pt x="4227" y="668"/>
                  </a:cubicBezTo>
                  <a:cubicBezTo>
                    <a:pt x="4167" y="668"/>
                    <a:pt x="4120" y="679"/>
                    <a:pt x="4072" y="703"/>
                  </a:cubicBezTo>
                  <a:cubicBezTo>
                    <a:pt x="3917" y="763"/>
                    <a:pt x="3762" y="822"/>
                    <a:pt x="3596" y="870"/>
                  </a:cubicBezTo>
                  <a:cubicBezTo>
                    <a:pt x="3381" y="941"/>
                    <a:pt x="3155" y="1001"/>
                    <a:pt x="2941" y="1037"/>
                  </a:cubicBezTo>
                  <a:cubicBezTo>
                    <a:pt x="2794" y="1051"/>
                    <a:pt x="2651" y="1062"/>
                    <a:pt x="2510" y="1062"/>
                  </a:cubicBezTo>
                  <a:cubicBezTo>
                    <a:pt x="2423" y="1062"/>
                    <a:pt x="2337" y="1058"/>
                    <a:pt x="2250" y="1049"/>
                  </a:cubicBezTo>
                  <a:cubicBezTo>
                    <a:pt x="2191" y="1049"/>
                    <a:pt x="2131" y="1049"/>
                    <a:pt x="2072" y="1025"/>
                  </a:cubicBezTo>
                  <a:cubicBezTo>
                    <a:pt x="2000" y="1013"/>
                    <a:pt x="1953" y="977"/>
                    <a:pt x="1917" y="930"/>
                  </a:cubicBezTo>
                  <a:cubicBezTo>
                    <a:pt x="1869" y="930"/>
                    <a:pt x="1834" y="941"/>
                    <a:pt x="1798" y="965"/>
                  </a:cubicBezTo>
                  <a:cubicBezTo>
                    <a:pt x="1764" y="982"/>
                    <a:pt x="1731" y="994"/>
                    <a:pt x="1699" y="994"/>
                  </a:cubicBezTo>
                  <a:cubicBezTo>
                    <a:pt x="1664" y="994"/>
                    <a:pt x="1633" y="979"/>
                    <a:pt x="1607" y="941"/>
                  </a:cubicBezTo>
                  <a:cubicBezTo>
                    <a:pt x="1572" y="906"/>
                    <a:pt x="1536" y="870"/>
                    <a:pt x="1476" y="858"/>
                  </a:cubicBezTo>
                  <a:cubicBezTo>
                    <a:pt x="1417" y="834"/>
                    <a:pt x="1346" y="822"/>
                    <a:pt x="1286" y="810"/>
                  </a:cubicBezTo>
                  <a:cubicBezTo>
                    <a:pt x="1238" y="810"/>
                    <a:pt x="1191" y="810"/>
                    <a:pt x="1155" y="834"/>
                  </a:cubicBezTo>
                  <a:lnTo>
                    <a:pt x="1143" y="834"/>
                  </a:lnTo>
                  <a:cubicBezTo>
                    <a:pt x="1143" y="834"/>
                    <a:pt x="1143" y="846"/>
                    <a:pt x="1143" y="846"/>
                  </a:cubicBezTo>
                  <a:cubicBezTo>
                    <a:pt x="1155" y="882"/>
                    <a:pt x="1179" y="918"/>
                    <a:pt x="1191" y="941"/>
                  </a:cubicBezTo>
                  <a:cubicBezTo>
                    <a:pt x="1215" y="989"/>
                    <a:pt x="1179" y="1049"/>
                    <a:pt x="1215" y="1096"/>
                  </a:cubicBezTo>
                  <a:cubicBezTo>
                    <a:pt x="1286" y="1191"/>
                    <a:pt x="1334" y="1311"/>
                    <a:pt x="1322" y="1441"/>
                  </a:cubicBezTo>
                  <a:cubicBezTo>
                    <a:pt x="1322" y="1465"/>
                    <a:pt x="1346" y="1489"/>
                    <a:pt x="1369" y="1501"/>
                  </a:cubicBezTo>
                  <a:cubicBezTo>
                    <a:pt x="1441" y="1549"/>
                    <a:pt x="1476" y="1632"/>
                    <a:pt x="1476" y="1715"/>
                  </a:cubicBezTo>
                  <a:cubicBezTo>
                    <a:pt x="1476" y="1763"/>
                    <a:pt x="1512" y="1799"/>
                    <a:pt x="1536" y="1834"/>
                  </a:cubicBezTo>
                  <a:cubicBezTo>
                    <a:pt x="1548" y="1882"/>
                    <a:pt x="1596" y="1930"/>
                    <a:pt x="1584" y="1977"/>
                  </a:cubicBezTo>
                  <a:cubicBezTo>
                    <a:pt x="1560" y="2132"/>
                    <a:pt x="1524" y="2275"/>
                    <a:pt x="1465" y="2418"/>
                  </a:cubicBezTo>
                  <a:cubicBezTo>
                    <a:pt x="1429" y="2501"/>
                    <a:pt x="1369" y="2549"/>
                    <a:pt x="1298" y="2584"/>
                  </a:cubicBezTo>
                  <a:cubicBezTo>
                    <a:pt x="1286" y="2584"/>
                    <a:pt x="1274" y="2596"/>
                    <a:pt x="1262" y="2608"/>
                  </a:cubicBezTo>
                  <a:cubicBezTo>
                    <a:pt x="1226" y="2620"/>
                    <a:pt x="1203" y="2656"/>
                    <a:pt x="1191" y="2692"/>
                  </a:cubicBezTo>
                  <a:cubicBezTo>
                    <a:pt x="1179" y="2751"/>
                    <a:pt x="1155" y="2799"/>
                    <a:pt x="1143" y="2846"/>
                  </a:cubicBezTo>
                  <a:cubicBezTo>
                    <a:pt x="1119" y="2906"/>
                    <a:pt x="1107" y="2942"/>
                    <a:pt x="1084" y="2989"/>
                  </a:cubicBezTo>
                  <a:cubicBezTo>
                    <a:pt x="1060" y="3061"/>
                    <a:pt x="1024" y="3132"/>
                    <a:pt x="1012" y="3216"/>
                  </a:cubicBezTo>
                  <a:cubicBezTo>
                    <a:pt x="1012" y="3358"/>
                    <a:pt x="1095" y="3477"/>
                    <a:pt x="1226" y="3537"/>
                  </a:cubicBezTo>
                  <a:cubicBezTo>
                    <a:pt x="1346" y="3597"/>
                    <a:pt x="1453" y="3680"/>
                    <a:pt x="1548" y="3775"/>
                  </a:cubicBezTo>
                  <a:cubicBezTo>
                    <a:pt x="1560" y="3811"/>
                    <a:pt x="1596" y="3847"/>
                    <a:pt x="1619" y="3870"/>
                  </a:cubicBezTo>
                  <a:cubicBezTo>
                    <a:pt x="1715" y="3942"/>
                    <a:pt x="1786" y="4013"/>
                    <a:pt x="1881" y="4073"/>
                  </a:cubicBezTo>
                  <a:cubicBezTo>
                    <a:pt x="1965" y="4132"/>
                    <a:pt x="2060" y="4204"/>
                    <a:pt x="2155" y="4263"/>
                  </a:cubicBezTo>
                  <a:cubicBezTo>
                    <a:pt x="2346" y="4394"/>
                    <a:pt x="2524" y="4549"/>
                    <a:pt x="2691" y="4716"/>
                  </a:cubicBezTo>
                  <a:cubicBezTo>
                    <a:pt x="2750" y="4775"/>
                    <a:pt x="2798" y="4835"/>
                    <a:pt x="2846" y="4894"/>
                  </a:cubicBezTo>
                  <a:cubicBezTo>
                    <a:pt x="2893" y="4942"/>
                    <a:pt x="2881" y="5013"/>
                    <a:pt x="2870" y="5085"/>
                  </a:cubicBezTo>
                  <a:cubicBezTo>
                    <a:pt x="2870" y="5144"/>
                    <a:pt x="2858" y="5168"/>
                    <a:pt x="2846" y="5204"/>
                  </a:cubicBezTo>
                  <a:cubicBezTo>
                    <a:pt x="2834" y="5240"/>
                    <a:pt x="2822" y="5287"/>
                    <a:pt x="2810" y="5323"/>
                  </a:cubicBezTo>
                  <a:cubicBezTo>
                    <a:pt x="2798" y="5382"/>
                    <a:pt x="2774" y="5442"/>
                    <a:pt x="2762" y="5490"/>
                  </a:cubicBezTo>
                  <a:cubicBezTo>
                    <a:pt x="2739" y="5549"/>
                    <a:pt x="2703" y="5585"/>
                    <a:pt x="2655" y="5609"/>
                  </a:cubicBezTo>
                  <a:cubicBezTo>
                    <a:pt x="2643" y="5668"/>
                    <a:pt x="2631" y="5728"/>
                    <a:pt x="2608" y="5775"/>
                  </a:cubicBezTo>
                  <a:cubicBezTo>
                    <a:pt x="2584" y="5823"/>
                    <a:pt x="2512" y="5835"/>
                    <a:pt x="2489" y="5871"/>
                  </a:cubicBezTo>
                  <a:cubicBezTo>
                    <a:pt x="2453" y="5906"/>
                    <a:pt x="2429" y="5978"/>
                    <a:pt x="2393" y="6025"/>
                  </a:cubicBezTo>
                  <a:cubicBezTo>
                    <a:pt x="2358" y="6085"/>
                    <a:pt x="2298" y="6085"/>
                    <a:pt x="2274" y="6133"/>
                  </a:cubicBezTo>
                  <a:cubicBezTo>
                    <a:pt x="2250" y="6204"/>
                    <a:pt x="2238" y="6287"/>
                    <a:pt x="2250" y="6359"/>
                  </a:cubicBezTo>
                  <a:cubicBezTo>
                    <a:pt x="2262" y="6442"/>
                    <a:pt x="2238" y="6514"/>
                    <a:pt x="2179" y="6561"/>
                  </a:cubicBezTo>
                  <a:cubicBezTo>
                    <a:pt x="2119" y="6621"/>
                    <a:pt x="2072" y="6680"/>
                    <a:pt x="2036" y="6752"/>
                  </a:cubicBezTo>
                  <a:cubicBezTo>
                    <a:pt x="1929" y="6978"/>
                    <a:pt x="1810" y="7216"/>
                    <a:pt x="1667" y="7442"/>
                  </a:cubicBezTo>
                  <a:cubicBezTo>
                    <a:pt x="1619" y="7537"/>
                    <a:pt x="1572" y="7633"/>
                    <a:pt x="1548" y="7740"/>
                  </a:cubicBezTo>
                  <a:cubicBezTo>
                    <a:pt x="1524" y="7835"/>
                    <a:pt x="1393" y="7859"/>
                    <a:pt x="1381" y="7954"/>
                  </a:cubicBezTo>
                  <a:lnTo>
                    <a:pt x="1334" y="7954"/>
                  </a:lnTo>
                  <a:cubicBezTo>
                    <a:pt x="1311" y="7948"/>
                    <a:pt x="1295" y="7945"/>
                    <a:pt x="1283" y="7945"/>
                  </a:cubicBezTo>
                  <a:cubicBezTo>
                    <a:pt x="1231" y="7945"/>
                    <a:pt x="1264" y="8001"/>
                    <a:pt x="1274" y="8049"/>
                  </a:cubicBezTo>
                  <a:lnTo>
                    <a:pt x="1274" y="8085"/>
                  </a:lnTo>
                  <a:cubicBezTo>
                    <a:pt x="1203" y="8109"/>
                    <a:pt x="1191" y="8180"/>
                    <a:pt x="1143" y="8240"/>
                  </a:cubicBezTo>
                  <a:cubicBezTo>
                    <a:pt x="1113" y="8277"/>
                    <a:pt x="1070" y="8296"/>
                    <a:pt x="1026" y="8296"/>
                  </a:cubicBezTo>
                  <a:cubicBezTo>
                    <a:pt x="1001" y="8296"/>
                    <a:pt x="975" y="8289"/>
                    <a:pt x="953" y="8276"/>
                  </a:cubicBezTo>
                  <a:cubicBezTo>
                    <a:pt x="926" y="8265"/>
                    <a:pt x="901" y="8259"/>
                    <a:pt x="882" y="8259"/>
                  </a:cubicBezTo>
                  <a:cubicBezTo>
                    <a:pt x="857" y="8259"/>
                    <a:pt x="840" y="8268"/>
                    <a:pt x="834" y="8288"/>
                  </a:cubicBezTo>
                  <a:cubicBezTo>
                    <a:pt x="810" y="8395"/>
                    <a:pt x="714" y="8478"/>
                    <a:pt x="607" y="8478"/>
                  </a:cubicBezTo>
                  <a:cubicBezTo>
                    <a:pt x="584" y="8478"/>
                    <a:pt x="584" y="8514"/>
                    <a:pt x="584" y="8549"/>
                  </a:cubicBezTo>
                  <a:cubicBezTo>
                    <a:pt x="595" y="8573"/>
                    <a:pt x="595" y="8609"/>
                    <a:pt x="584" y="8633"/>
                  </a:cubicBezTo>
                  <a:cubicBezTo>
                    <a:pt x="552" y="8706"/>
                    <a:pt x="475" y="8742"/>
                    <a:pt x="401" y="8742"/>
                  </a:cubicBezTo>
                  <a:cubicBezTo>
                    <a:pt x="390" y="8742"/>
                    <a:pt x="380" y="8741"/>
                    <a:pt x="369" y="8740"/>
                  </a:cubicBezTo>
                  <a:cubicBezTo>
                    <a:pt x="350" y="8738"/>
                    <a:pt x="333" y="8736"/>
                    <a:pt x="316" y="8736"/>
                  </a:cubicBezTo>
                  <a:cubicBezTo>
                    <a:pt x="252" y="8736"/>
                    <a:pt x="210" y="8759"/>
                    <a:pt x="191" y="8835"/>
                  </a:cubicBezTo>
                  <a:cubicBezTo>
                    <a:pt x="191" y="8871"/>
                    <a:pt x="131" y="8871"/>
                    <a:pt x="107" y="8895"/>
                  </a:cubicBezTo>
                  <a:cubicBezTo>
                    <a:pt x="72" y="8919"/>
                    <a:pt x="83" y="8930"/>
                    <a:pt x="107" y="8966"/>
                  </a:cubicBezTo>
                  <a:cubicBezTo>
                    <a:pt x="119" y="9002"/>
                    <a:pt x="131" y="9026"/>
                    <a:pt x="119" y="9038"/>
                  </a:cubicBezTo>
                  <a:cubicBezTo>
                    <a:pt x="72" y="9050"/>
                    <a:pt x="12" y="9061"/>
                    <a:pt x="24" y="9121"/>
                  </a:cubicBezTo>
                  <a:cubicBezTo>
                    <a:pt x="48" y="9181"/>
                    <a:pt x="48" y="9240"/>
                    <a:pt x="36" y="9300"/>
                  </a:cubicBezTo>
                  <a:cubicBezTo>
                    <a:pt x="36" y="9323"/>
                    <a:pt x="36" y="9347"/>
                    <a:pt x="36" y="9371"/>
                  </a:cubicBezTo>
                  <a:cubicBezTo>
                    <a:pt x="36" y="9395"/>
                    <a:pt x="36" y="9419"/>
                    <a:pt x="12" y="9442"/>
                  </a:cubicBezTo>
                  <a:cubicBezTo>
                    <a:pt x="0" y="9466"/>
                    <a:pt x="24" y="9490"/>
                    <a:pt x="36" y="9502"/>
                  </a:cubicBezTo>
                  <a:cubicBezTo>
                    <a:pt x="60" y="9514"/>
                    <a:pt x="72" y="9526"/>
                    <a:pt x="60" y="9562"/>
                  </a:cubicBezTo>
                  <a:cubicBezTo>
                    <a:pt x="48" y="9585"/>
                    <a:pt x="60" y="9621"/>
                    <a:pt x="83" y="9645"/>
                  </a:cubicBezTo>
                  <a:cubicBezTo>
                    <a:pt x="107" y="9669"/>
                    <a:pt x="131" y="9681"/>
                    <a:pt x="131" y="9716"/>
                  </a:cubicBezTo>
                  <a:cubicBezTo>
                    <a:pt x="131" y="9800"/>
                    <a:pt x="203" y="9835"/>
                    <a:pt x="262" y="9883"/>
                  </a:cubicBezTo>
                  <a:cubicBezTo>
                    <a:pt x="310" y="9919"/>
                    <a:pt x="381" y="9919"/>
                    <a:pt x="417" y="9954"/>
                  </a:cubicBezTo>
                  <a:cubicBezTo>
                    <a:pt x="464" y="9990"/>
                    <a:pt x="500" y="10050"/>
                    <a:pt x="524" y="10097"/>
                  </a:cubicBezTo>
                  <a:cubicBezTo>
                    <a:pt x="631" y="10097"/>
                    <a:pt x="655" y="10204"/>
                    <a:pt x="714" y="10252"/>
                  </a:cubicBezTo>
                  <a:cubicBezTo>
                    <a:pt x="834" y="10312"/>
                    <a:pt x="929" y="10407"/>
                    <a:pt x="988" y="10526"/>
                  </a:cubicBezTo>
                  <a:cubicBezTo>
                    <a:pt x="1005" y="10548"/>
                    <a:pt x="1025" y="10560"/>
                    <a:pt x="1047" y="10560"/>
                  </a:cubicBezTo>
                  <a:cubicBezTo>
                    <a:pt x="1072" y="10560"/>
                    <a:pt x="1100" y="10545"/>
                    <a:pt x="1131" y="10514"/>
                  </a:cubicBezTo>
                  <a:cubicBezTo>
                    <a:pt x="1165" y="10474"/>
                    <a:pt x="1187" y="10460"/>
                    <a:pt x="1204" y="10460"/>
                  </a:cubicBezTo>
                  <a:cubicBezTo>
                    <a:pt x="1218" y="10460"/>
                    <a:pt x="1228" y="10468"/>
                    <a:pt x="1238" y="10478"/>
                  </a:cubicBezTo>
                  <a:cubicBezTo>
                    <a:pt x="1369" y="10526"/>
                    <a:pt x="1500" y="10585"/>
                    <a:pt x="1631" y="10621"/>
                  </a:cubicBezTo>
                  <a:cubicBezTo>
                    <a:pt x="1667" y="10664"/>
                    <a:pt x="1707" y="10673"/>
                    <a:pt x="1749" y="10673"/>
                  </a:cubicBezTo>
                  <a:cubicBezTo>
                    <a:pt x="1777" y="10673"/>
                    <a:pt x="1805" y="10669"/>
                    <a:pt x="1834" y="10669"/>
                  </a:cubicBezTo>
                  <a:cubicBezTo>
                    <a:pt x="1842" y="10667"/>
                    <a:pt x="1850" y="10666"/>
                    <a:pt x="1858" y="10666"/>
                  </a:cubicBezTo>
                  <a:cubicBezTo>
                    <a:pt x="1897" y="10666"/>
                    <a:pt x="1933" y="10689"/>
                    <a:pt x="1953" y="10728"/>
                  </a:cubicBezTo>
                  <a:cubicBezTo>
                    <a:pt x="1970" y="10754"/>
                    <a:pt x="1993" y="10774"/>
                    <a:pt x="2018" y="10774"/>
                  </a:cubicBezTo>
                  <a:cubicBezTo>
                    <a:pt x="2028" y="10774"/>
                    <a:pt x="2038" y="10771"/>
                    <a:pt x="2048" y="10764"/>
                  </a:cubicBezTo>
                  <a:cubicBezTo>
                    <a:pt x="2099" y="10730"/>
                    <a:pt x="2159" y="10712"/>
                    <a:pt x="2218" y="10712"/>
                  </a:cubicBezTo>
                  <a:cubicBezTo>
                    <a:pt x="2281" y="10712"/>
                    <a:pt x="2344" y="10733"/>
                    <a:pt x="2393" y="10776"/>
                  </a:cubicBezTo>
                  <a:cubicBezTo>
                    <a:pt x="2416" y="10799"/>
                    <a:pt x="2449" y="10812"/>
                    <a:pt x="2483" y="10812"/>
                  </a:cubicBezTo>
                  <a:cubicBezTo>
                    <a:pt x="2501" y="10812"/>
                    <a:pt x="2519" y="10808"/>
                    <a:pt x="2536" y="10800"/>
                  </a:cubicBezTo>
                  <a:cubicBezTo>
                    <a:pt x="2667" y="10728"/>
                    <a:pt x="2822" y="10693"/>
                    <a:pt x="2977" y="10681"/>
                  </a:cubicBezTo>
                  <a:cubicBezTo>
                    <a:pt x="3000" y="10681"/>
                    <a:pt x="3024" y="10705"/>
                    <a:pt x="3048" y="10716"/>
                  </a:cubicBezTo>
                  <a:lnTo>
                    <a:pt x="3000" y="10788"/>
                  </a:lnTo>
                  <a:cubicBezTo>
                    <a:pt x="2983" y="10823"/>
                    <a:pt x="2978" y="10832"/>
                    <a:pt x="2996" y="10867"/>
                  </a:cubicBezTo>
                  <a:lnTo>
                    <a:pt x="2996" y="10867"/>
                  </a:lnTo>
                  <a:cubicBezTo>
                    <a:pt x="3000" y="10862"/>
                    <a:pt x="3006" y="10859"/>
                    <a:pt x="3012" y="10859"/>
                  </a:cubicBezTo>
                  <a:cubicBezTo>
                    <a:pt x="3262" y="10812"/>
                    <a:pt x="3512" y="10764"/>
                    <a:pt x="3762" y="10705"/>
                  </a:cubicBezTo>
                  <a:lnTo>
                    <a:pt x="3762" y="10693"/>
                  </a:lnTo>
                  <a:cubicBezTo>
                    <a:pt x="3977" y="10633"/>
                    <a:pt x="4191" y="10574"/>
                    <a:pt x="4405" y="10490"/>
                  </a:cubicBezTo>
                  <a:cubicBezTo>
                    <a:pt x="4453" y="10478"/>
                    <a:pt x="4501" y="10454"/>
                    <a:pt x="4536" y="10431"/>
                  </a:cubicBezTo>
                  <a:cubicBezTo>
                    <a:pt x="4599" y="10358"/>
                    <a:pt x="4680" y="10321"/>
                    <a:pt x="4763" y="10321"/>
                  </a:cubicBezTo>
                  <a:cubicBezTo>
                    <a:pt x="4775" y="10321"/>
                    <a:pt x="4786" y="10322"/>
                    <a:pt x="4798" y="10324"/>
                  </a:cubicBezTo>
                  <a:cubicBezTo>
                    <a:pt x="4809" y="10325"/>
                    <a:pt x="4820" y="10326"/>
                    <a:pt x="4830" y="10326"/>
                  </a:cubicBezTo>
                  <a:cubicBezTo>
                    <a:pt x="4900" y="10326"/>
                    <a:pt x="4959" y="10292"/>
                    <a:pt x="5001" y="10240"/>
                  </a:cubicBezTo>
                  <a:cubicBezTo>
                    <a:pt x="5096" y="10145"/>
                    <a:pt x="5215" y="10062"/>
                    <a:pt x="5346" y="10014"/>
                  </a:cubicBezTo>
                  <a:cubicBezTo>
                    <a:pt x="5620" y="9859"/>
                    <a:pt x="5894" y="9692"/>
                    <a:pt x="6144" y="9514"/>
                  </a:cubicBezTo>
                  <a:cubicBezTo>
                    <a:pt x="6263" y="9431"/>
                    <a:pt x="6358" y="9347"/>
                    <a:pt x="6465" y="9264"/>
                  </a:cubicBezTo>
                  <a:lnTo>
                    <a:pt x="6787" y="8990"/>
                  </a:lnTo>
                  <a:cubicBezTo>
                    <a:pt x="7025" y="8800"/>
                    <a:pt x="7287" y="8633"/>
                    <a:pt x="7561" y="8502"/>
                  </a:cubicBezTo>
                  <a:cubicBezTo>
                    <a:pt x="7656" y="8466"/>
                    <a:pt x="7763" y="8430"/>
                    <a:pt x="7870" y="8395"/>
                  </a:cubicBezTo>
                  <a:cubicBezTo>
                    <a:pt x="7942" y="8371"/>
                    <a:pt x="8025" y="8347"/>
                    <a:pt x="8096" y="8323"/>
                  </a:cubicBezTo>
                  <a:cubicBezTo>
                    <a:pt x="8180" y="8299"/>
                    <a:pt x="8251" y="8264"/>
                    <a:pt x="8334" y="8240"/>
                  </a:cubicBezTo>
                  <a:cubicBezTo>
                    <a:pt x="8454" y="8204"/>
                    <a:pt x="8585" y="8192"/>
                    <a:pt x="8704" y="8192"/>
                  </a:cubicBezTo>
                  <a:cubicBezTo>
                    <a:pt x="8811" y="8192"/>
                    <a:pt x="8918" y="8192"/>
                    <a:pt x="9025" y="8168"/>
                  </a:cubicBezTo>
                  <a:cubicBezTo>
                    <a:pt x="9073" y="8168"/>
                    <a:pt x="9108" y="8180"/>
                    <a:pt x="9144" y="8192"/>
                  </a:cubicBezTo>
                  <a:cubicBezTo>
                    <a:pt x="9182" y="8192"/>
                    <a:pt x="9213" y="8208"/>
                    <a:pt x="9242" y="8208"/>
                  </a:cubicBezTo>
                  <a:cubicBezTo>
                    <a:pt x="9249" y="8208"/>
                    <a:pt x="9256" y="8207"/>
                    <a:pt x="9263" y="8204"/>
                  </a:cubicBezTo>
                  <a:cubicBezTo>
                    <a:pt x="9332" y="8181"/>
                    <a:pt x="9402" y="8168"/>
                    <a:pt x="9471" y="8168"/>
                  </a:cubicBezTo>
                  <a:cubicBezTo>
                    <a:pt x="9509" y="8168"/>
                    <a:pt x="9547" y="8172"/>
                    <a:pt x="9585" y="8180"/>
                  </a:cubicBezTo>
                  <a:cubicBezTo>
                    <a:pt x="9650" y="8192"/>
                    <a:pt x="9716" y="8192"/>
                    <a:pt x="9781" y="8192"/>
                  </a:cubicBezTo>
                  <a:cubicBezTo>
                    <a:pt x="9847" y="8192"/>
                    <a:pt x="9912" y="8192"/>
                    <a:pt x="9978" y="8204"/>
                  </a:cubicBezTo>
                  <a:cubicBezTo>
                    <a:pt x="10025" y="8204"/>
                    <a:pt x="10085" y="8204"/>
                    <a:pt x="10132" y="8180"/>
                  </a:cubicBezTo>
                  <a:cubicBezTo>
                    <a:pt x="10174" y="8172"/>
                    <a:pt x="10211" y="8164"/>
                    <a:pt x="10249" y="8164"/>
                  </a:cubicBezTo>
                  <a:cubicBezTo>
                    <a:pt x="10265" y="8164"/>
                    <a:pt x="10282" y="8165"/>
                    <a:pt x="10299" y="8168"/>
                  </a:cubicBezTo>
                  <a:cubicBezTo>
                    <a:pt x="10304" y="8173"/>
                    <a:pt x="10311" y="8176"/>
                    <a:pt x="10319" y="8176"/>
                  </a:cubicBezTo>
                  <a:cubicBezTo>
                    <a:pt x="10331" y="8176"/>
                    <a:pt x="10345" y="8171"/>
                    <a:pt x="10359" y="8157"/>
                  </a:cubicBezTo>
                  <a:cubicBezTo>
                    <a:pt x="10525" y="8049"/>
                    <a:pt x="10656" y="8002"/>
                    <a:pt x="10740" y="7859"/>
                  </a:cubicBezTo>
                  <a:cubicBezTo>
                    <a:pt x="10775" y="7823"/>
                    <a:pt x="10787" y="7764"/>
                    <a:pt x="10823" y="7740"/>
                  </a:cubicBezTo>
                  <a:cubicBezTo>
                    <a:pt x="10978" y="7609"/>
                    <a:pt x="11001" y="7383"/>
                    <a:pt x="11049" y="7168"/>
                  </a:cubicBezTo>
                  <a:cubicBezTo>
                    <a:pt x="11061" y="7121"/>
                    <a:pt x="11073" y="7085"/>
                    <a:pt x="11097" y="7037"/>
                  </a:cubicBezTo>
                  <a:cubicBezTo>
                    <a:pt x="11168" y="6871"/>
                    <a:pt x="11204" y="6692"/>
                    <a:pt x="11192" y="6514"/>
                  </a:cubicBezTo>
                  <a:lnTo>
                    <a:pt x="11192" y="5990"/>
                  </a:lnTo>
                  <a:cubicBezTo>
                    <a:pt x="11204" y="5894"/>
                    <a:pt x="11180" y="5811"/>
                    <a:pt x="11144" y="5728"/>
                  </a:cubicBezTo>
                  <a:cubicBezTo>
                    <a:pt x="11121" y="5668"/>
                    <a:pt x="11097" y="5609"/>
                    <a:pt x="11109" y="5537"/>
                  </a:cubicBezTo>
                  <a:cubicBezTo>
                    <a:pt x="11085" y="5430"/>
                    <a:pt x="11109" y="5311"/>
                    <a:pt x="11144" y="5204"/>
                  </a:cubicBezTo>
                  <a:cubicBezTo>
                    <a:pt x="11097" y="5109"/>
                    <a:pt x="11073" y="5013"/>
                    <a:pt x="11073" y="4906"/>
                  </a:cubicBezTo>
                  <a:lnTo>
                    <a:pt x="11073" y="4799"/>
                  </a:lnTo>
                  <a:cubicBezTo>
                    <a:pt x="11085" y="4728"/>
                    <a:pt x="11121" y="4644"/>
                    <a:pt x="11073" y="4573"/>
                  </a:cubicBezTo>
                  <a:cubicBezTo>
                    <a:pt x="11013" y="4501"/>
                    <a:pt x="11097" y="4430"/>
                    <a:pt x="11085" y="4359"/>
                  </a:cubicBezTo>
                  <a:cubicBezTo>
                    <a:pt x="11073" y="4287"/>
                    <a:pt x="11073" y="4228"/>
                    <a:pt x="11061" y="4168"/>
                  </a:cubicBezTo>
                  <a:cubicBezTo>
                    <a:pt x="11037" y="4108"/>
                    <a:pt x="10990" y="4073"/>
                    <a:pt x="10990" y="4037"/>
                  </a:cubicBezTo>
                  <a:cubicBezTo>
                    <a:pt x="10990" y="3966"/>
                    <a:pt x="11001" y="3906"/>
                    <a:pt x="11025" y="3847"/>
                  </a:cubicBezTo>
                  <a:cubicBezTo>
                    <a:pt x="11061" y="3775"/>
                    <a:pt x="11049" y="3692"/>
                    <a:pt x="11001" y="3632"/>
                  </a:cubicBezTo>
                  <a:cubicBezTo>
                    <a:pt x="10966" y="3597"/>
                    <a:pt x="10966" y="3537"/>
                    <a:pt x="10954" y="3477"/>
                  </a:cubicBezTo>
                  <a:cubicBezTo>
                    <a:pt x="10906" y="3227"/>
                    <a:pt x="10847" y="2989"/>
                    <a:pt x="10787" y="2739"/>
                  </a:cubicBezTo>
                  <a:cubicBezTo>
                    <a:pt x="10751" y="2584"/>
                    <a:pt x="10716" y="2442"/>
                    <a:pt x="10680" y="2287"/>
                  </a:cubicBezTo>
                  <a:cubicBezTo>
                    <a:pt x="10668" y="2203"/>
                    <a:pt x="10644" y="2120"/>
                    <a:pt x="10609" y="2037"/>
                  </a:cubicBezTo>
                  <a:cubicBezTo>
                    <a:pt x="10585" y="2013"/>
                    <a:pt x="10573" y="1977"/>
                    <a:pt x="10573" y="1930"/>
                  </a:cubicBezTo>
                  <a:cubicBezTo>
                    <a:pt x="10585" y="1799"/>
                    <a:pt x="10549" y="1656"/>
                    <a:pt x="10501" y="1537"/>
                  </a:cubicBezTo>
                  <a:cubicBezTo>
                    <a:pt x="10478" y="1489"/>
                    <a:pt x="10454" y="1441"/>
                    <a:pt x="10430" y="1394"/>
                  </a:cubicBezTo>
                  <a:cubicBezTo>
                    <a:pt x="10311" y="1203"/>
                    <a:pt x="10180" y="1013"/>
                    <a:pt x="10037" y="834"/>
                  </a:cubicBezTo>
                  <a:cubicBezTo>
                    <a:pt x="9978" y="799"/>
                    <a:pt x="9906" y="763"/>
                    <a:pt x="9847" y="715"/>
                  </a:cubicBezTo>
                  <a:cubicBezTo>
                    <a:pt x="9787" y="679"/>
                    <a:pt x="9739" y="620"/>
                    <a:pt x="9716" y="560"/>
                  </a:cubicBezTo>
                  <a:cubicBezTo>
                    <a:pt x="9716" y="537"/>
                    <a:pt x="9692" y="513"/>
                    <a:pt x="9668" y="513"/>
                  </a:cubicBezTo>
                  <a:lnTo>
                    <a:pt x="9597" y="513"/>
                  </a:lnTo>
                  <a:cubicBezTo>
                    <a:pt x="9573" y="513"/>
                    <a:pt x="9525" y="501"/>
                    <a:pt x="9525" y="465"/>
                  </a:cubicBezTo>
                  <a:cubicBezTo>
                    <a:pt x="9513" y="453"/>
                    <a:pt x="9501" y="441"/>
                    <a:pt x="9501" y="418"/>
                  </a:cubicBezTo>
                  <a:cubicBezTo>
                    <a:pt x="9477" y="358"/>
                    <a:pt x="9454" y="298"/>
                    <a:pt x="9382" y="275"/>
                  </a:cubicBezTo>
                  <a:cubicBezTo>
                    <a:pt x="9347" y="263"/>
                    <a:pt x="9323" y="251"/>
                    <a:pt x="9299" y="227"/>
                  </a:cubicBezTo>
                  <a:lnTo>
                    <a:pt x="9287" y="203"/>
                  </a:lnTo>
                  <a:lnTo>
                    <a:pt x="9287" y="251"/>
                  </a:lnTo>
                  <a:cubicBezTo>
                    <a:pt x="9287" y="227"/>
                    <a:pt x="9287" y="215"/>
                    <a:pt x="9275" y="203"/>
                  </a:cubicBezTo>
                  <a:lnTo>
                    <a:pt x="9263" y="227"/>
                  </a:lnTo>
                  <a:lnTo>
                    <a:pt x="9263" y="239"/>
                  </a:lnTo>
                  <a:cubicBezTo>
                    <a:pt x="9263" y="239"/>
                    <a:pt x="9263" y="239"/>
                    <a:pt x="9263" y="239"/>
                  </a:cubicBezTo>
                  <a:lnTo>
                    <a:pt x="9263" y="239"/>
                  </a:lnTo>
                  <a:cubicBezTo>
                    <a:pt x="9258" y="255"/>
                    <a:pt x="9257" y="261"/>
                    <a:pt x="9258" y="261"/>
                  </a:cubicBezTo>
                  <a:cubicBezTo>
                    <a:pt x="9259" y="261"/>
                    <a:pt x="9259" y="261"/>
                    <a:pt x="9259" y="261"/>
                  </a:cubicBezTo>
                  <a:lnTo>
                    <a:pt x="9259" y="261"/>
                  </a:lnTo>
                  <a:cubicBezTo>
                    <a:pt x="9256" y="272"/>
                    <a:pt x="9250" y="289"/>
                    <a:pt x="9239" y="310"/>
                  </a:cubicBezTo>
                  <a:lnTo>
                    <a:pt x="9239" y="298"/>
                  </a:lnTo>
                  <a:lnTo>
                    <a:pt x="9239" y="287"/>
                  </a:lnTo>
                  <a:lnTo>
                    <a:pt x="9239" y="275"/>
                  </a:lnTo>
                  <a:cubicBezTo>
                    <a:pt x="9227" y="316"/>
                    <a:pt x="9221" y="331"/>
                    <a:pt x="9220" y="331"/>
                  </a:cubicBezTo>
                  <a:cubicBezTo>
                    <a:pt x="9219" y="331"/>
                    <a:pt x="9221" y="316"/>
                    <a:pt x="9227" y="298"/>
                  </a:cubicBezTo>
                  <a:cubicBezTo>
                    <a:pt x="9229" y="294"/>
                    <a:pt x="9230" y="293"/>
                    <a:pt x="9231" y="293"/>
                  </a:cubicBezTo>
                  <a:lnTo>
                    <a:pt x="9231" y="293"/>
                  </a:lnTo>
                  <a:cubicBezTo>
                    <a:pt x="9232" y="293"/>
                    <a:pt x="9223" y="316"/>
                    <a:pt x="9224" y="316"/>
                  </a:cubicBezTo>
                  <a:cubicBezTo>
                    <a:pt x="9224" y="316"/>
                    <a:pt x="9225" y="314"/>
                    <a:pt x="9227" y="310"/>
                  </a:cubicBezTo>
                  <a:lnTo>
                    <a:pt x="9239" y="263"/>
                  </a:lnTo>
                  <a:lnTo>
                    <a:pt x="9239" y="251"/>
                  </a:lnTo>
                  <a:cubicBezTo>
                    <a:pt x="9239" y="263"/>
                    <a:pt x="9227" y="275"/>
                    <a:pt x="9216" y="287"/>
                  </a:cubicBezTo>
                  <a:cubicBezTo>
                    <a:pt x="9216" y="285"/>
                    <a:pt x="9215" y="285"/>
                    <a:pt x="9214" y="285"/>
                  </a:cubicBezTo>
                  <a:cubicBezTo>
                    <a:pt x="9211" y="285"/>
                    <a:pt x="9201" y="294"/>
                    <a:pt x="9198" y="294"/>
                  </a:cubicBezTo>
                  <a:cubicBezTo>
                    <a:pt x="9195" y="294"/>
                    <a:pt x="9200" y="283"/>
                    <a:pt x="9227" y="239"/>
                  </a:cubicBezTo>
                  <a:cubicBezTo>
                    <a:pt x="9227" y="239"/>
                    <a:pt x="9227" y="238"/>
                    <a:pt x="9227" y="238"/>
                  </a:cubicBezTo>
                  <a:cubicBezTo>
                    <a:pt x="9224" y="238"/>
                    <a:pt x="9216" y="245"/>
                    <a:pt x="9180" y="298"/>
                  </a:cubicBezTo>
                  <a:cubicBezTo>
                    <a:pt x="9169" y="309"/>
                    <a:pt x="9161" y="317"/>
                    <a:pt x="9156" y="322"/>
                  </a:cubicBezTo>
                  <a:cubicBezTo>
                    <a:pt x="9192" y="275"/>
                    <a:pt x="9192" y="275"/>
                    <a:pt x="9180" y="275"/>
                  </a:cubicBezTo>
                  <a:cubicBezTo>
                    <a:pt x="9176" y="279"/>
                    <a:pt x="9173" y="280"/>
                    <a:pt x="9171" y="280"/>
                  </a:cubicBezTo>
                  <a:cubicBezTo>
                    <a:pt x="9168" y="280"/>
                    <a:pt x="9168" y="275"/>
                    <a:pt x="9168" y="275"/>
                  </a:cubicBezTo>
                  <a:cubicBezTo>
                    <a:pt x="9168" y="275"/>
                    <a:pt x="9167" y="276"/>
                    <a:pt x="9166" y="276"/>
                  </a:cubicBezTo>
                  <a:cubicBezTo>
                    <a:pt x="9166" y="276"/>
                    <a:pt x="9166" y="276"/>
                    <a:pt x="9166" y="275"/>
                  </a:cubicBezTo>
                  <a:lnTo>
                    <a:pt x="9166" y="275"/>
                  </a:lnTo>
                  <a:cubicBezTo>
                    <a:pt x="9163" y="274"/>
                    <a:pt x="9156" y="272"/>
                    <a:pt x="9156" y="263"/>
                  </a:cubicBezTo>
                  <a:cubicBezTo>
                    <a:pt x="9152" y="263"/>
                    <a:pt x="9149" y="264"/>
                    <a:pt x="9148" y="265"/>
                  </a:cubicBezTo>
                  <a:lnTo>
                    <a:pt x="9148" y="265"/>
                  </a:lnTo>
                  <a:lnTo>
                    <a:pt x="9168" y="239"/>
                  </a:lnTo>
                  <a:lnTo>
                    <a:pt x="9168" y="239"/>
                  </a:lnTo>
                  <a:lnTo>
                    <a:pt x="9144" y="263"/>
                  </a:lnTo>
                  <a:lnTo>
                    <a:pt x="9168" y="227"/>
                  </a:lnTo>
                  <a:lnTo>
                    <a:pt x="9156" y="239"/>
                  </a:lnTo>
                  <a:cubicBezTo>
                    <a:pt x="9133" y="262"/>
                    <a:pt x="9125" y="270"/>
                    <a:pt x="9122" y="270"/>
                  </a:cubicBezTo>
                  <a:cubicBezTo>
                    <a:pt x="9120" y="270"/>
                    <a:pt x="9120" y="267"/>
                    <a:pt x="9120" y="263"/>
                  </a:cubicBezTo>
                  <a:cubicBezTo>
                    <a:pt x="9127" y="256"/>
                    <a:pt x="9139" y="244"/>
                    <a:pt x="9144" y="239"/>
                  </a:cubicBezTo>
                  <a:lnTo>
                    <a:pt x="9132" y="239"/>
                  </a:lnTo>
                  <a:cubicBezTo>
                    <a:pt x="9135" y="236"/>
                    <a:pt x="9140" y="231"/>
                    <a:pt x="9144" y="227"/>
                  </a:cubicBezTo>
                  <a:lnTo>
                    <a:pt x="9144" y="227"/>
                  </a:lnTo>
                  <a:cubicBezTo>
                    <a:pt x="9134" y="237"/>
                    <a:pt x="9128" y="241"/>
                    <a:pt x="9126" y="241"/>
                  </a:cubicBezTo>
                  <a:cubicBezTo>
                    <a:pt x="9122" y="241"/>
                    <a:pt x="9125" y="234"/>
                    <a:pt x="9132" y="227"/>
                  </a:cubicBezTo>
                  <a:lnTo>
                    <a:pt x="9180" y="191"/>
                  </a:lnTo>
                  <a:cubicBezTo>
                    <a:pt x="9180" y="191"/>
                    <a:pt x="9168" y="191"/>
                    <a:pt x="9204" y="156"/>
                  </a:cubicBezTo>
                  <a:lnTo>
                    <a:pt x="9204" y="156"/>
                  </a:lnTo>
                  <a:lnTo>
                    <a:pt x="9192" y="168"/>
                  </a:lnTo>
                  <a:cubicBezTo>
                    <a:pt x="9183" y="177"/>
                    <a:pt x="9177" y="180"/>
                    <a:pt x="9176" y="180"/>
                  </a:cubicBezTo>
                  <a:cubicBezTo>
                    <a:pt x="9173" y="180"/>
                    <a:pt x="9182" y="170"/>
                    <a:pt x="9204" y="156"/>
                  </a:cubicBezTo>
                  <a:lnTo>
                    <a:pt x="9204" y="156"/>
                  </a:lnTo>
                  <a:cubicBezTo>
                    <a:pt x="9196" y="160"/>
                    <a:pt x="9192" y="161"/>
                    <a:pt x="9190" y="161"/>
                  </a:cubicBezTo>
                  <a:cubicBezTo>
                    <a:pt x="9188" y="161"/>
                    <a:pt x="9196" y="156"/>
                    <a:pt x="9204" y="156"/>
                  </a:cubicBezTo>
                  <a:lnTo>
                    <a:pt x="9180" y="156"/>
                  </a:lnTo>
                  <a:cubicBezTo>
                    <a:pt x="9114" y="132"/>
                    <a:pt x="9049" y="120"/>
                    <a:pt x="8983" y="120"/>
                  </a:cubicBezTo>
                  <a:cubicBezTo>
                    <a:pt x="8918" y="120"/>
                    <a:pt x="8852" y="132"/>
                    <a:pt x="8787" y="156"/>
                  </a:cubicBezTo>
                  <a:lnTo>
                    <a:pt x="8775" y="156"/>
                  </a:lnTo>
                  <a:cubicBezTo>
                    <a:pt x="8775" y="164"/>
                    <a:pt x="8769" y="172"/>
                    <a:pt x="8766" y="172"/>
                  </a:cubicBezTo>
                  <a:cubicBezTo>
                    <a:pt x="8764" y="172"/>
                    <a:pt x="8763" y="171"/>
                    <a:pt x="8763" y="168"/>
                  </a:cubicBezTo>
                  <a:cubicBezTo>
                    <a:pt x="8727" y="179"/>
                    <a:pt x="8715" y="203"/>
                    <a:pt x="8704" y="227"/>
                  </a:cubicBezTo>
                  <a:cubicBezTo>
                    <a:pt x="8680" y="346"/>
                    <a:pt x="8620" y="465"/>
                    <a:pt x="8513" y="537"/>
                  </a:cubicBezTo>
                  <a:cubicBezTo>
                    <a:pt x="8489" y="703"/>
                    <a:pt x="8418" y="870"/>
                    <a:pt x="8323" y="1001"/>
                  </a:cubicBezTo>
                  <a:lnTo>
                    <a:pt x="8287" y="1049"/>
                  </a:lnTo>
                  <a:lnTo>
                    <a:pt x="8275" y="1060"/>
                  </a:lnTo>
                  <a:cubicBezTo>
                    <a:pt x="8263" y="1072"/>
                    <a:pt x="8251" y="1084"/>
                    <a:pt x="8239" y="1096"/>
                  </a:cubicBezTo>
                  <a:lnTo>
                    <a:pt x="8192" y="1120"/>
                  </a:lnTo>
                  <a:cubicBezTo>
                    <a:pt x="8180" y="1144"/>
                    <a:pt x="8168" y="1156"/>
                    <a:pt x="8156" y="1168"/>
                  </a:cubicBezTo>
                  <a:cubicBezTo>
                    <a:pt x="8120" y="1203"/>
                    <a:pt x="8073" y="1227"/>
                    <a:pt x="8025" y="1239"/>
                  </a:cubicBezTo>
                  <a:lnTo>
                    <a:pt x="7942" y="1239"/>
                  </a:lnTo>
                  <a:cubicBezTo>
                    <a:pt x="7930" y="1263"/>
                    <a:pt x="7906" y="1275"/>
                    <a:pt x="7882" y="1287"/>
                  </a:cubicBezTo>
                  <a:lnTo>
                    <a:pt x="7882" y="1299"/>
                  </a:lnTo>
                  <a:lnTo>
                    <a:pt x="7858" y="1299"/>
                  </a:lnTo>
                  <a:cubicBezTo>
                    <a:pt x="7811" y="1322"/>
                    <a:pt x="7763" y="1334"/>
                    <a:pt x="7715" y="1346"/>
                  </a:cubicBezTo>
                  <a:cubicBezTo>
                    <a:pt x="7656" y="1352"/>
                    <a:pt x="7599" y="1355"/>
                    <a:pt x="7544" y="1355"/>
                  </a:cubicBezTo>
                  <a:cubicBezTo>
                    <a:pt x="7489" y="1355"/>
                    <a:pt x="7436" y="1352"/>
                    <a:pt x="7382" y="1346"/>
                  </a:cubicBezTo>
                  <a:cubicBezTo>
                    <a:pt x="7322" y="1346"/>
                    <a:pt x="7263" y="1334"/>
                    <a:pt x="7215" y="1311"/>
                  </a:cubicBezTo>
                  <a:cubicBezTo>
                    <a:pt x="7191" y="1299"/>
                    <a:pt x="7156" y="1275"/>
                    <a:pt x="7120" y="1263"/>
                  </a:cubicBezTo>
                  <a:cubicBezTo>
                    <a:pt x="7103" y="1269"/>
                    <a:pt x="7087" y="1272"/>
                    <a:pt x="7072" y="1272"/>
                  </a:cubicBezTo>
                  <a:cubicBezTo>
                    <a:pt x="7027" y="1272"/>
                    <a:pt x="6995" y="1243"/>
                    <a:pt x="6977" y="1180"/>
                  </a:cubicBezTo>
                  <a:cubicBezTo>
                    <a:pt x="6977" y="1168"/>
                    <a:pt x="6977" y="1156"/>
                    <a:pt x="6965" y="1156"/>
                  </a:cubicBezTo>
                  <a:lnTo>
                    <a:pt x="6953" y="1144"/>
                  </a:lnTo>
                  <a:cubicBezTo>
                    <a:pt x="6944" y="1144"/>
                    <a:pt x="6932" y="1146"/>
                    <a:pt x="6922" y="1146"/>
                  </a:cubicBezTo>
                  <a:cubicBezTo>
                    <a:pt x="6907" y="1146"/>
                    <a:pt x="6894" y="1141"/>
                    <a:pt x="6894" y="1120"/>
                  </a:cubicBezTo>
                  <a:cubicBezTo>
                    <a:pt x="6870" y="1108"/>
                    <a:pt x="6846" y="1096"/>
                    <a:pt x="6834" y="1096"/>
                  </a:cubicBezTo>
                  <a:cubicBezTo>
                    <a:pt x="6763" y="1084"/>
                    <a:pt x="6715" y="1013"/>
                    <a:pt x="6668" y="977"/>
                  </a:cubicBezTo>
                  <a:cubicBezTo>
                    <a:pt x="6656" y="965"/>
                    <a:pt x="6644" y="953"/>
                    <a:pt x="6644" y="941"/>
                  </a:cubicBezTo>
                  <a:cubicBezTo>
                    <a:pt x="6644" y="918"/>
                    <a:pt x="6644" y="906"/>
                    <a:pt x="6656" y="882"/>
                  </a:cubicBezTo>
                  <a:cubicBezTo>
                    <a:pt x="6634" y="867"/>
                    <a:pt x="6607" y="857"/>
                    <a:pt x="6581" y="857"/>
                  </a:cubicBezTo>
                  <a:cubicBezTo>
                    <a:pt x="6566" y="857"/>
                    <a:pt x="6550" y="861"/>
                    <a:pt x="6537" y="870"/>
                  </a:cubicBezTo>
                  <a:cubicBezTo>
                    <a:pt x="6453" y="834"/>
                    <a:pt x="6370" y="810"/>
                    <a:pt x="6394" y="691"/>
                  </a:cubicBezTo>
                  <a:cubicBezTo>
                    <a:pt x="6394" y="679"/>
                    <a:pt x="6394" y="679"/>
                    <a:pt x="6394" y="668"/>
                  </a:cubicBezTo>
                  <a:cubicBezTo>
                    <a:pt x="6370" y="668"/>
                    <a:pt x="6346" y="656"/>
                    <a:pt x="6322" y="644"/>
                  </a:cubicBezTo>
                  <a:cubicBezTo>
                    <a:pt x="6322" y="632"/>
                    <a:pt x="6310" y="632"/>
                    <a:pt x="6299" y="620"/>
                  </a:cubicBezTo>
                  <a:cubicBezTo>
                    <a:pt x="6227" y="572"/>
                    <a:pt x="6156" y="513"/>
                    <a:pt x="6108" y="441"/>
                  </a:cubicBezTo>
                  <a:cubicBezTo>
                    <a:pt x="6001" y="310"/>
                    <a:pt x="5929" y="215"/>
                    <a:pt x="5941" y="96"/>
                  </a:cubicBezTo>
                  <a:cubicBezTo>
                    <a:pt x="5941" y="72"/>
                    <a:pt x="5918" y="72"/>
                    <a:pt x="5906" y="72"/>
                  </a:cubicBezTo>
                  <a:cubicBezTo>
                    <a:pt x="5858" y="72"/>
                    <a:pt x="5834" y="72"/>
                    <a:pt x="5822" y="48"/>
                  </a:cubicBezTo>
                  <a:cubicBezTo>
                    <a:pt x="5810" y="37"/>
                    <a:pt x="5787" y="13"/>
                    <a:pt x="5739" y="1"/>
                  </a:cubicBezTo>
                  <a:close/>
                  <a:moveTo>
                    <a:pt x="2996" y="10867"/>
                  </a:moveTo>
                  <a:cubicBezTo>
                    <a:pt x="2991" y="10871"/>
                    <a:pt x="2989" y="10877"/>
                    <a:pt x="2989" y="10883"/>
                  </a:cubicBezTo>
                  <a:cubicBezTo>
                    <a:pt x="2989" y="10895"/>
                    <a:pt x="2989" y="10919"/>
                    <a:pt x="3000" y="10931"/>
                  </a:cubicBezTo>
                  <a:cubicBezTo>
                    <a:pt x="3012" y="10955"/>
                    <a:pt x="3036" y="10978"/>
                    <a:pt x="3060" y="11002"/>
                  </a:cubicBezTo>
                  <a:cubicBezTo>
                    <a:pt x="3065" y="11013"/>
                    <a:pt x="3072" y="11023"/>
                    <a:pt x="3079" y="11033"/>
                  </a:cubicBezTo>
                  <a:lnTo>
                    <a:pt x="3079" y="11033"/>
                  </a:lnTo>
                  <a:cubicBezTo>
                    <a:pt x="3076" y="11004"/>
                    <a:pt x="3058" y="10969"/>
                    <a:pt x="3024" y="10919"/>
                  </a:cubicBezTo>
                  <a:cubicBezTo>
                    <a:pt x="3011" y="10896"/>
                    <a:pt x="3002" y="10880"/>
                    <a:pt x="2996" y="10867"/>
                  </a:cubicBezTo>
                  <a:close/>
                  <a:moveTo>
                    <a:pt x="3322" y="11086"/>
                  </a:moveTo>
                  <a:cubicBezTo>
                    <a:pt x="3307" y="11086"/>
                    <a:pt x="3258" y="11095"/>
                    <a:pt x="3184" y="11105"/>
                  </a:cubicBezTo>
                  <a:lnTo>
                    <a:pt x="3184" y="11105"/>
                  </a:lnTo>
                  <a:cubicBezTo>
                    <a:pt x="3199" y="11110"/>
                    <a:pt x="3215" y="11112"/>
                    <a:pt x="3231" y="11112"/>
                  </a:cubicBezTo>
                  <a:cubicBezTo>
                    <a:pt x="3262" y="11112"/>
                    <a:pt x="3293" y="11104"/>
                    <a:pt x="3322" y="11086"/>
                  </a:cubicBezTo>
                  <a:close/>
                  <a:moveTo>
                    <a:pt x="3079" y="11033"/>
                  </a:moveTo>
                  <a:cubicBezTo>
                    <a:pt x="3082" y="11065"/>
                    <a:pt x="3068" y="11090"/>
                    <a:pt x="3036" y="11121"/>
                  </a:cubicBezTo>
                  <a:cubicBezTo>
                    <a:pt x="3092" y="11117"/>
                    <a:pt x="3142" y="11111"/>
                    <a:pt x="3184" y="11105"/>
                  </a:cubicBezTo>
                  <a:lnTo>
                    <a:pt x="3184" y="11105"/>
                  </a:lnTo>
                  <a:cubicBezTo>
                    <a:pt x="3143" y="11094"/>
                    <a:pt x="3106" y="11068"/>
                    <a:pt x="3079" y="1103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225;p33">
              <a:extLst>
                <a:ext uri="{FF2B5EF4-FFF2-40B4-BE49-F238E27FC236}">
                  <a16:creationId xmlns:a16="http://schemas.microsoft.com/office/drawing/2014/main" id="{37537AB4-BFB7-0BAB-745E-CD3B0A0D5483}"/>
                </a:ext>
              </a:extLst>
            </p:cNvPr>
            <p:cNvSpPr/>
            <p:nvPr/>
          </p:nvSpPr>
          <p:spPr>
            <a:xfrm>
              <a:off x="1035225" y="1929825"/>
              <a:ext cx="125050" cy="82175"/>
            </a:xfrm>
            <a:custGeom>
              <a:avLst/>
              <a:gdLst/>
              <a:ahLst/>
              <a:cxnLst/>
              <a:rect l="l" t="t" r="r" b="b"/>
              <a:pathLst>
                <a:path w="5002" h="3287" extrusionOk="0">
                  <a:moveTo>
                    <a:pt x="3239" y="1"/>
                  </a:moveTo>
                  <a:cubicBezTo>
                    <a:pt x="3216" y="1"/>
                    <a:pt x="3192" y="1"/>
                    <a:pt x="3192" y="13"/>
                  </a:cubicBezTo>
                  <a:cubicBezTo>
                    <a:pt x="3192" y="19"/>
                    <a:pt x="3192" y="22"/>
                    <a:pt x="3192" y="25"/>
                  </a:cubicBezTo>
                  <a:cubicBezTo>
                    <a:pt x="3185" y="22"/>
                    <a:pt x="3179" y="21"/>
                    <a:pt x="3173" y="21"/>
                  </a:cubicBezTo>
                  <a:cubicBezTo>
                    <a:pt x="3145" y="21"/>
                    <a:pt x="3120" y="43"/>
                    <a:pt x="3120" y="72"/>
                  </a:cubicBezTo>
                  <a:cubicBezTo>
                    <a:pt x="3120" y="108"/>
                    <a:pt x="3120" y="144"/>
                    <a:pt x="3144" y="179"/>
                  </a:cubicBezTo>
                  <a:cubicBezTo>
                    <a:pt x="3168" y="239"/>
                    <a:pt x="3192" y="298"/>
                    <a:pt x="3204" y="358"/>
                  </a:cubicBezTo>
                  <a:cubicBezTo>
                    <a:pt x="3216" y="394"/>
                    <a:pt x="3228" y="429"/>
                    <a:pt x="3228" y="465"/>
                  </a:cubicBezTo>
                  <a:lnTo>
                    <a:pt x="3228" y="560"/>
                  </a:lnTo>
                  <a:cubicBezTo>
                    <a:pt x="3228" y="596"/>
                    <a:pt x="3216" y="632"/>
                    <a:pt x="3180" y="644"/>
                  </a:cubicBezTo>
                  <a:cubicBezTo>
                    <a:pt x="3156" y="656"/>
                    <a:pt x="3168" y="679"/>
                    <a:pt x="3192" y="691"/>
                  </a:cubicBezTo>
                  <a:cubicBezTo>
                    <a:pt x="3216" y="703"/>
                    <a:pt x="3251" y="739"/>
                    <a:pt x="3216" y="751"/>
                  </a:cubicBezTo>
                  <a:cubicBezTo>
                    <a:pt x="3192" y="775"/>
                    <a:pt x="3156" y="798"/>
                    <a:pt x="3192" y="834"/>
                  </a:cubicBezTo>
                  <a:cubicBezTo>
                    <a:pt x="3216" y="846"/>
                    <a:pt x="3228" y="882"/>
                    <a:pt x="3216" y="906"/>
                  </a:cubicBezTo>
                  <a:cubicBezTo>
                    <a:pt x="3192" y="1001"/>
                    <a:pt x="3156" y="1096"/>
                    <a:pt x="3097" y="1179"/>
                  </a:cubicBezTo>
                  <a:cubicBezTo>
                    <a:pt x="3073" y="1191"/>
                    <a:pt x="3049" y="1203"/>
                    <a:pt x="3049" y="1239"/>
                  </a:cubicBezTo>
                  <a:cubicBezTo>
                    <a:pt x="3049" y="1287"/>
                    <a:pt x="3025" y="1322"/>
                    <a:pt x="3001" y="1358"/>
                  </a:cubicBezTo>
                  <a:cubicBezTo>
                    <a:pt x="2979" y="1373"/>
                    <a:pt x="2953" y="1383"/>
                    <a:pt x="2927" y="1383"/>
                  </a:cubicBezTo>
                  <a:cubicBezTo>
                    <a:pt x="2911" y="1383"/>
                    <a:pt x="2896" y="1379"/>
                    <a:pt x="2882" y="1370"/>
                  </a:cubicBezTo>
                  <a:cubicBezTo>
                    <a:pt x="2830" y="1443"/>
                    <a:pt x="2760" y="1479"/>
                    <a:pt x="2679" y="1479"/>
                  </a:cubicBezTo>
                  <a:cubicBezTo>
                    <a:pt x="2668" y="1479"/>
                    <a:pt x="2656" y="1479"/>
                    <a:pt x="2644" y="1477"/>
                  </a:cubicBezTo>
                  <a:cubicBezTo>
                    <a:pt x="2608" y="1465"/>
                    <a:pt x="2573" y="1465"/>
                    <a:pt x="2537" y="1453"/>
                  </a:cubicBezTo>
                  <a:cubicBezTo>
                    <a:pt x="2525" y="1453"/>
                    <a:pt x="2513" y="1430"/>
                    <a:pt x="2501" y="1430"/>
                  </a:cubicBezTo>
                  <a:cubicBezTo>
                    <a:pt x="2466" y="1474"/>
                    <a:pt x="2434" y="1486"/>
                    <a:pt x="2401" y="1486"/>
                  </a:cubicBezTo>
                  <a:cubicBezTo>
                    <a:pt x="2367" y="1486"/>
                    <a:pt x="2333" y="1473"/>
                    <a:pt x="2297" y="1473"/>
                  </a:cubicBezTo>
                  <a:cubicBezTo>
                    <a:pt x="2286" y="1473"/>
                    <a:pt x="2275" y="1474"/>
                    <a:pt x="2263" y="1477"/>
                  </a:cubicBezTo>
                  <a:cubicBezTo>
                    <a:pt x="2227" y="1477"/>
                    <a:pt x="2192" y="1453"/>
                    <a:pt x="2156" y="1430"/>
                  </a:cubicBezTo>
                  <a:cubicBezTo>
                    <a:pt x="2136" y="1416"/>
                    <a:pt x="2117" y="1407"/>
                    <a:pt x="2097" y="1407"/>
                  </a:cubicBezTo>
                  <a:cubicBezTo>
                    <a:pt x="2081" y="1407"/>
                    <a:pt x="2065" y="1413"/>
                    <a:pt x="2049" y="1430"/>
                  </a:cubicBezTo>
                  <a:cubicBezTo>
                    <a:pt x="2033" y="1445"/>
                    <a:pt x="2022" y="1451"/>
                    <a:pt x="2014" y="1451"/>
                  </a:cubicBezTo>
                  <a:cubicBezTo>
                    <a:pt x="1997" y="1451"/>
                    <a:pt x="1989" y="1430"/>
                    <a:pt x="1965" y="1430"/>
                  </a:cubicBezTo>
                  <a:cubicBezTo>
                    <a:pt x="1965" y="1430"/>
                    <a:pt x="1954" y="1418"/>
                    <a:pt x="1954" y="1418"/>
                  </a:cubicBezTo>
                  <a:cubicBezTo>
                    <a:pt x="1954" y="1370"/>
                    <a:pt x="1954" y="1334"/>
                    <a:pt x="1954" y="1299"/>
                  </a:cubicBezTo>
                  <a:lnTo>
                    <a:pt x="1894" y="1394"/>
                  </a:lnTo>
                  <a:cubicBezTo>
                    <a:pt x="1886" y="1364"/>
                    <a:pt x="1875" y="1354"/>
                    <a:pt x="1864" y="1354"/>
                  </a:cubicBezTo>
                  <a:cubicBezTo>
                    <a:pt x="1843" y="1354"/>
                    <a:pt x="1817" y="1386"/>
                    <a:pt x="1787" y="1394"/>
                  </a:cubicBezTo>
                  <a:cubicBezTo>
                    <a:pt x="1751" y="1406"/>
                    <a:pt x="1715" y="1406"/>
                    <a:pt x="1680" y="1406"/>
                  </a:cubicBezTo>
                  <a:cubicBezTo>
                    <a:pt x="1664" y="1406"/>
                    <a:pt x="1647" y="1408"/>
                    <a:pt x="1629" y="1408"/>
                  </a:cubicBezTo>
                  <a:cubicBezTo>
                    <a:pt x="1595" y="1408"/>
                    <a:pt x="1561" y="1398"/>
                    <a:pt x="1537" y="1334"/>
                  </a:cubicBezTo>
                  <a:cubicBezTo>
                    <a:pt x="1537" y="1331"/>
                    <a:pt x="1536" y="1329"/>
                    <a:pt x="1534" y="1329"/>
                  </a:cubicBezTo>
                  <a:cubicBezTo>
                    <a:pt x="1530" y="1329"/>
                    <a:pt x="1521" y="1338"/>
                    <a:pt x="1513" y="1346"/>
                  </a:cubicBezTo>
                  <a:cubicBezTo>
                    <a:pt x="1503" y="1356"/>
                    <a:pt x="1475" y="1384"/>
                    <a:pt x="1460" y="1384"/>
                  </a:cubicBezTo>
                  <a:cubicBezTo>
                    <a:pt x="1457" y="1384"/>
                    <a:pt x="1455" y="1384"/>
                    <a:pt x="1454" y="1382"/>
                  </a:cubicBezTo>
                  <a:cubicBezTo>
                    <a:pt x="1418" y="1370"/>
                    <a:pt x="1394" y="1346"/>
                    <a:pt x="1370" y="1322"/>
                  </a:cubicBezTo>
                  <a:cubicBezTo>
                    <a:pt x="1364" y="1316"/>
                    <a:pt x="1358" y="1313"/>
                    <a:pt x="1352" y="1313"/>
                  </a:cubicBezTo>
                  <a:cubicBezTo>
                    <a:pt x="1346" y="1313"/>
                    <a:pt x="1340" y="1316"/>
                    <a:pt x="1334" y="1322"/>
                  </a:cubicBezTo>
                  <a:cubicBezTo>
                    <a:pt x="1311" y="1346"/>
                    <a:pt x="1290" y="1364"/>
                    <a:pt x="1270" y="1364"/>
                  </a:cubicBezTo>
                  <a:cubicBezTo>
                    <a:pt x="1251" y="1364"/>
                    <a:pt x="1233" y="1346"/>
                    <a:pt x="1215" y="1299"/>
                  </a:cubicBezTo>
                  <a:lnTo>
                    <a:pt x="1168" y="1394"/>
                  </a:lnTo>
                  <a:cubicBezTo>
                    <a:pt x="1147" y="1358"/>
                    <a:pt x="1124" y="1348"/>
                    <a:pt x="1100" y="1348"/>
                  </a:cubicBezTo>
                  <a:cubicBezTo>
                    <a:pt x="1074" y="1348"/>
                    <a:pt x="1046" y="1360"/>
                    <a:pt x="1018" y="1360"/>
                  </a:cubicBezTo>
                  <a:cubicBezTo>
                    <a:pt x="1013" y="1360"/>
                    <a:pt x="1007" y="1359"/>
                    <a:pt x="1001" y="1358"/>
                  </a:cubicBezTo>
                  <a:cubicBezTo>
                    <a:pt x="965" y="1346"/>
                    <a:pt x="930" y="1334"/>
                    <a:pt x="906" y="1310"/>
                  </a:cubicBezTo>
                  <a:cubicBezTo>
                    <a:pt x="900" y="1304"/>
                    <a:pt x="894" y="1302"/>
                    <a:pt x="888" y="1302"/>
                  </a:cubicBezTo>
                  <a:cubicBezTo>
                    <a:pt x="870" y="1302"/>
                    <a:pt x="852" y="1322"/>
                    <a:pt x="834" y="1322"/>
                  </a:cubicBezTo>
                  <a:cubicBezTo>
                    <a:pt x="832" y="1321"/>
                    <a:pt x="830" y="1321"/>
                    <a:pt x="828" y="1321"/>
                  </a:cubicBezTo>
                  <a:cubicBezTo>
                    <a:pt x="814" y="1321"/>
                    <a:pt x="800" y="1337"/>
                    <a:pt x="784" y="1337"/>
                  </a:cubicBezTo>
                  <a:cubicBezTo>
                    <a:pt x="774" y="1337"/>
                    <a:pt x="763" y="1331"/>
                    <a:pt x="751" y="1310"/>
                  </a:cubicBezTo>
                  <a:cubicBezTo>
                    <a:pt x="739" y="1299"/>
                    <a:pt x="730" y="1296"/>
                    <a:pt x="721" y="1296"/>
                  </a:cubicBezTo>
                  <a:cubicBezTo>
                    <a:pt x="712" y="1296"/>
                    <a:pt x="703" y="1299"/>
                    <a:pt x="692" y="1299"/>
                  </a:cubicBezTo>
                  <a:cubicBezTo>
                    <a:pt x="644" y="1322"/>
                    <a:pt x="596" y="1346"/>
                    <a:pt x="561" y="1370"/>
                  </a:cubicBezTo>
                  <a:cubicBezTo>
                    <a:pt x="441" y="1477"/>
                    <a:pt x="346" y="1608"/>
                    <a:pt x="263" y="1739"/>
                  </a:cubicBezTo>
                  <a:cubicBezTo>
                    <a:pt x="241" y="1772"/>
                    <a:pt x="249" y="1824"/>
                    <a:pt x="170" y="1824"/>
                  </a:cubicBezTo>
                  <a:cubicBezTo>
                    <a:pt x="162" y="1824"/>
                    <a:pt x="153" y="1823"/>
                    <a:pt x="144" y="1822"/>
                  </a:cubicBezTo>
                  <a:lnTo>
                    <a:pt x="144" y="1822"/>
                  </a:lnTo>
                  <a:cubicBezTo>
                    <a:pt x="156" y="1846"/>
                    <a:pt x="168" y="1870"/>
                    <a:pt x="180" y="1882"/>
                  </a:cubicBezTo>
                  <a:cubicBezTo>
                    <a:pt x="227" y="1941"/>
                    <a:pt x="239" y="1965"/>
                    <a:pt x="180" y="1965"/>
                  </a:cubicBezTo>
                  <a:cubicBezTo>
                    <a:pt x="120" y="1965"/>
                    <a:pt x="120" y="1977"/>
                    <a:pt x="108" y="1989"/>
                  </a:cubicBezTo>
                  <a:lnTo>
                    <a:pt x="25" y="2168"/>
                  </a:lnTo>
                  <a:cubicBezTo>
                    <a:pt x="13" y="2180"/>
                    <a:pt x="13" y="2192"/>
                    <a:pt x="13" y="2203"/>
                  </a:cubicBezTo>
                  <a:cubicBezTo>
                    <a:pt x="13" y="2239"/>
                    <a:pt x="25" y="2275"/>
                    <a:pt x="25" y="2311"/>
                  </a:cubicBezTo>
                  <a:cubicBezTo>
                    <a:pt x="37" y="2346"/>
                    <a:pt x="13" y="2346"/>
                    <a:pt x="1" y="2358"/>
                  </a:cubicBezTo>
                  <a:cubicBezTo>
                    <a:pt x="13" y="2370"/>
                    <a:pt x="13" y="2382"/>
                    <a:pt x="25" y="2406"/>
                  </a:cubicBezTo>
                  <a:cubicBezTo>
                    <a:pt x="31" y="2425"/>
                    <a:pt x="41" y="2434"/>
                    <a:pt x="53" y="2434"/>
                  </a:cubicBezTo>
                  <a:cubicBezTo>
                    <a:pt x="63" y="2434"/>
                    <a:pt x="74" y="2428"/>
                    <a:pt x="84" y="2418"/>
                  </a:cubicBezTo>
                  <a:cubicBezTo>
                    <a:pt x="123" y="2373"/>
                    <a:pt x="174" y="2349"/>
                    <a:pt x="227" y="2349"/>
                  </a:cubicBezTo>
                  <a:cubicBezTo>
                    <a:pt x="273" y="2349"/>
                    <a:pt x="319" y="2367"/>
                    <a:pt x="358" y="2406"/>
                  </a:cubicBezTo>
                  <a:cubicBezTo>
                    <a:pt x="386" y="2427"/>
                    <a:pt x="426" y="2439"/>
                    <a:pt x="466" y="2439"/>
                  </a:cubicBezTo>
                  <a:cubicBezTo>
                    <a:pt x="495" y="2439"/>
                    <a:pt x="524" y="2433"/>
                    <a:pt x="549" y="2418"/>
                  </a:cubicBezTo>
                  <a:cubicBezTo>
                    <a:pt x="572" y="2395"/>
                    <a:pt x="605" y="2382"/>
                    <a:pt x="638" y="2382"/>
                  </a:cubicBezTo>
                  <a:cubicBezTo>
                    <a:pt x="656" y="2382"/>
                    <a:pt x="675" y="2385"/>
                    <a:pt x="692" y="2394"/>
                  </a:cubicBezTo>
                  <a:cubicBezTo>
                    <a:pt x="703" y="2406"/>
                    <a:pt x="727" y="2418"/>
                    <a:pt x="739" y="2418"/>
                  </a:cubicBezTo>
                  <a:cubicBezTo>
                    <a:pt x="906" y="2382"/>
                    <a:pt x="1073" y="2334"/>
                    <a:pt x="1239" y="2251"/>
                  </a:cubicBezTo>
                  <a:cubicBezTo>
                    <a:pt x="1263" y="2239"/>
                    <a:pt x="1299" y="2215"/>
                    <a:pt x="1311" y="2180"/>
                  </a:cubicBezTo>
                  <a:cubicBezTo>
                    <a:pt x="1315" y="2172"/>
                    <a:pt x="1320" y="2169"/>
                    <a:pt x="1326" y="2169"/>
                  </a:cubicBezTo>
                  <a:cubicBezTo>
                    <a:pt x="1338" y="2169"/>
                    <a:pt x="1354" y="2180"/>
                    <a:pt x="1370" y="2180"/>
                  </a:cubicBezTo>
                  <a:cubicBezTo>
                    <a:pt x="1377" y="2183"/>
                    <a:pt x="1384" y="2185"/>
                    <a:pt x="1391" y="2185"/>
                  </a:cubicBezTo>
                  <a:cubicBezTo>
                    <a:pt x="1408" y="2185"/>
                    <a:pt x="1425" y="2176"/>
                    <a:pt x="1442" y="2168"/>
                  </a:cubicBezTo>
                  <a:cubicBezTo>
                    <a:pt x="1470" y="2140"/>
                    <a:pt x="1476" y="2082"/>
                    <a:pt x="1506" y="2082"/>
                  </a:cubicBezTo>
                  <a:cubicBezTo>
                    <a:pt x="1514" y="2082"/>
                    <a:pt x="1524" y="2086"/>
                    <a:pt x="1537" y="2096"/>
                  </a:cubicBezTo>
                  <a:cubicBezTo>
                    <a:pt x="1549" y="2072"/>
                    <a:pt x="1573" y="2025"/>
                    <a:pt x="1596" y="2025"/>
                  </a:cubicBezTo>
                  <a:cubicBezTo>
                    <a:pt x="1600" y="2023"/>
                    <a:pt x="1603" y="2022"/>
                    <a:pt x="1607" y="2022"/>
                  </a:cubicBezTo>
                  <a:cubicBezTo>
                    <a:pt x="1630" y="2022"/>
                    <a:pt x="1659" y="2049"/>
                    <a:pt x="1680" y="2049"/>
                  </a:cubicBezTo>
                  <a:cubicBezTo>
                    <a:pt x="1681" y="2050"/>
                    <a:pt x="1684" y="2051"/>
                    <a:pt x="1686" y="2051"/>
                  </a:cubicBezTo>
                  <a:cubicBezTo>
                    <a:pt x="1699" y="2051"/>
                    <a:pt x="1721" y="2034"/>
                    <a:pt x="1740" y="2034"/>
                  </a:cubicBezTo>
                  <a:cubicBezTo>
                    <a:pt x="1744" y="2034"/>
                    <a:pt x="1748" y="2035"/>
                    <a:pt x="1751" y="2037"/>
                  </a:cubicBezTo>
                  <a:cubicBezTo>
                    <a:pt x="1782" y="2037"/>
                    <a:pt x="1804" y="2063"/>
                    <a:pt x="1817" y="2063"/>
                  </a:cubicBezTo>
                  <a:cubicBezTo>
                    <a:pt x="1819" y="2063"/>
                    <a:pt x="1821" y="2062"/>
                    <a:pt x="1823" y="2061"/>
                  </a:cubicBezTo>
                  <a:cubicBezTo>
                    <a:pt x="1858" y="2037"/>
                    <a:pt x="1882" y="2001"/>
                    <a:pt x="1894" y="1965"/>
                  </a:cubicBezTo>
                  <a:cubicBezTo>
                    <a:pt x="1910" y="1925"/>
                    <a:pt x="1927" y="1906"/>
                    <a:pt x="1947" y="1906"/>
                  </a:cubicBezTo>
                  <a:cubicBezTo>
                    <a:pt x="1956" y="1906"/>
                    <a:pt x="1966" y="1910"/>
                    <a:pt x="1977" y="1918"/>
                  </a:cubicBezTo>
                  <a:cubicBezTo>
                    <a:pt x="2004" y="1935"/>
                    <a:pt x="2030" y="1946"/>
                    <a:pt x="2056" y="1946"/>
                  </a:cubicBezTo>
                  <a:cubicBezTo>
                    <a:pt x="2065" y="1946"/>
                    <a:pt x="2075" y="1945"/>
                    <a:pt x="2085" y="1941"/>
                  </a:cubicBezTo>
                  <a:cubicBezTo>
                    <a:pt x="2192" y="1930"/>
                    <a:pt x="2299" y="1906"/>
                    <a:pt x="2406" y="1906"/>
                  </a:cubicBezTo>
                  <a:cubicBezTo>
                    <a:pt x="2466" y="1906"/>
                    <a:pt x="2513" y="1882"/>
                    <a:pt x="2537" y="1846"/>
                  </a:cubicBezTo>
                  <a:cubicBezTo>
                    <a:pt x="2545" y="1839"/>
                    <a:pt x="2553" y="1836"/>
                    <a:pt x="2561" y="1836"/>
                  </a:cubicBezTo>
                  <a:cubicBezTo>
                    <a:pt x="2584" y="1836"/>
                    <a:pt x="2609" y="1857"/>
                    <a:pt x="2632" y="1857"/>
                  </a:cubicBezTo>
                  <a:cubicBezTo>
                    <a:pt x="2640" y="1857"/>
                    <a:pt x="2648" y="1854"/>
                    <a:pt x="2656" y="1846"/>
                  </a:cubicBezTo>
                  <a:cubicBezTo>
                    <a:pt x="2656" y="1846"/>
                    <a:pt x="2656" y="1858"/>
                    <a:pt x="2668" y="1882"/>
                  </a:cubicBezTo>
                  <a:cubicBezTo>
                    <a:pt x="2672" y="1926"/>
                    <a:pt x="2677" y="1942"/>
                    <a:pt x="2681" y="1942"/>
                  </a:cubicBezTo>
                  <a:cubicBezTo>
                    <a:pt x="2689" y="1942"/>
                    <a:pt x="2696" y="1896"/>
                    <a:pt x="2704" y="1858"/>
                  </a:cubicBezTo>
                  <a:cubicBezTo>
                    <a:pt x="2704" y="1846"/>
                    <a:pt x="2716" y="1834"/>
                    <a:pt x="2727" y="1834"/>
                  </a:cubicBezTo>
                  <a:cubicBezTo>
                    <a:pt x="2735" y="1850"/>
                    <a:pt x="2743" y="1855"/>
                    <a:pt x="2751" y="1855"/>
                  </a:cubicBezTo>
                  <a:cubicBezTo>
                    <a:pt x="2768" y="1855"/>
                    <a:pt x="2787" y="1830"/>
                    <a:pt x="2811" y="1822"/>
                  </a:cubicBezTo>
                  <a:cubicBezTo>
                    <a:pt x="2814" y="1821"/>
                    <a:pt x="2817" y="1820"/>
                    <a:pt x="2820" y="1820"/>
                  </a:cubicBezTo>
                  <a:cubicBezTo>
                    <a:pt x="2840" y="1820"/>
                    <a:pt x="2860" y="1857"/>
                    <a:pt x="2870" y="1930"/>
                  </a:cubicBezTo>
                  <a:cubicBezTo>
                    <a:pt x="2870" y="1969"/>
                    <a:pt x="2879" y="1992"/>
                    <a:pt x="2888" y="1992"/>
                  </a:cubicBezTo>
                  <a:cubicBezTo>
                    <a:pt x="2890" y="1992"/>
                    <a:pt x="2892" y="1991"/>
                    <a:pt x="2894" y="1989"/>
                  </a:cubicBezTo>
                  <a:cubicBezTo>
                    <a:pt x="2925" y="1952"/>
                    <a:pt x="2953" y="1931"/>
                    <a:pt x="2976" y="1931"/>
                  </a:cubicBezTo>
                  <a:cubicBezTo>
                    <a:pt x="2997" y="1931"/>
                    <a:pt x="3014" y="1949"/>
                    <a:pt x="3025" y="1989"/>
                  </a:cubicBezTo>
                  <a:cubicBezTo>
                    <a:pt x="3025" y="1991"/>
                    <a:pt x="3026" y="1991"/>
                    <a:pt x="3026" y="1991"/>
                  </a:cubicBezTo>
                  <a:cubicBezTo>
                    <a:pt x="3031" y="1991"/>
                    <a:pt x="3051" y="1962"/>
                    <a:pt x="3061" y="1941"/>
                  </a:cubicBezTo>
                  <a:cubicBezTo>
                    <a:pt x="3073" y="1906"/>
                    <a:pt x="3085" y="1882"/>
                    <a:pt x="3097" y="1882"/>
                  </a:cubicBezTo>
                  <a:cubicBezTo>
                    <a:pt x="3112" y="1878"/>
                    <a:pt x="3128" y="1874"/>
                    <a:pt x="3142" y="1874"/>
                  </a:cubicBezTo>
                  <a:cubicBezTo>
                    <a:pt x="3171" y="1874"/>
                    <a:pt x="3192" y="1890"/>
                    <a:pt x="3192" y="1953"/>
                  </a:cubicBezTo>
                  <a:cubicBezTo>
                    <a:pt x="3200" y="2012"/>
                    <a:pt x="3214" y="2041"/>
                    <a:pt x="3238" y="2041"/>
                  </a:cubicBezTo>
                  <a:cubicBezTo>
                    <a:pt x="3249" y="2041"/>
                    <a:pt x="3261" y="2036"/>
                    <a:pt x="3275" y="2025"/>
                  </a:cubicBezTo>
                  <a:cubicBezTo>
                    <a:pt x="3277" y="2020"/>
                    <a:pt x="3280" y="2018"/>
                    <a:pt x="3282" y="2018"/>
                  </a:cubicBezTo>
                  <a:cubicBezTo>
                    <a:pt x="3292" y="2018"/>
                    <a:pt x="3301" y="2051"/>
                    <a:pt x="3311" y="2061"/>
                  </a:cubicBezTo>
                  <a:cubicBezTo>
                    <a:pt x="3314" y="2063"/>
                    <a:pt x="3316" y="2065"/>
                    <a:pt x="3319" y="2065"/>
                  </a:cubicBezTo>
                  <a:cubicBezTo>
                    <a:pt x="3328" y="2065"/>
                    <a:pt x="3338" y="2049"/>
                    <a:pt x="3347" y="2013"/>
                  </a:cubicBezTo>
                  <a:cubicBezTo>
                    <a:pt x="3364" y="1986"/>
                    <a:pt x="3376" y="1973"/>
                    <a:pt x="3380" y="1973"/>
                  </a:cubicBezTo>
                  <a:cubicBezTo>
                    <a:pt x="3382" y="1973"/>
                    <a:pt x="3382" y="1974"/>
                    <a:pt x="3382" y="1977"/>
                  </a:cubicBezTo>
                  <a:cubicBezTo>
                    <a:pt x="3392" y="1996"/>
                    <a:pt x="3401" y="2036"/>
                    <a:pt x="3421" y="2036"/>
                  </a:cubicBezTo>
                  <a:cubicBezTo>
                    <a:pt x="3427" y="2036"/>
                    <a:pt x="3434" y="2033"/>
                    <a:pt x="3442" y="2025"/>
                  </a:cubicBezTo>
                  <a:cubicBezTo>
                    <a:pt x="3470" y="1997"/>
                    <a:pt x="3498" y="1985"/>
                    <a:pt x="3523" y="1985"/>
                  </a:cubicBezTo>
                  <a:cubicBezTo>
                    <a:pt x="3541" y="1985"/>
                    <a:pt x="3558" y="1991"/>
                    <a:pt x="3573" y="2001"/>
                  </a:cubicBezTo>
                  <a:cubicBezTo>
                    <a:pt x="3609" y="2025"/>
                    <a:pt x="3644" y="2013"/>
                    <a:pt x="3656" y="2072"/>
                  </a:cubicBezTo>
                  <a:cubicBezTo>
                    <a:pt x="3656" y="2090"/>
                    <a:pt x="3662" y="2095"/>
                    <a:pt x="3671" y="2095"/>
                  </a:cubicBezTo>
                  <a:cubicBezTo>
                    <a:pt x="3683" y="2095"/>
                    <a:pt x="3700" y="2085"/>
                    <a:pt x="3713" y="2085"/>
                  </a:cubicBezTo>
                  <a:cubicBezTo>
                    <a:pt x="3721" y="2085"/>
                    <a:pt x="3728" y="2091"/>
                    <a:pt x="3728" y="2108"/>
                  </a:cubicBezTo>
                  <a:cubicBezTo>
                    <a:pt x="3728" y="2156"/>
                    <a:pt x="3787" y="2132"/>
                    <a:pt x="3799" y="2180"/>
                  </a:cubicBezTo>
                  <a:cubicBezTo>
                    <a:pt x="3799" y="2239"/>
                    <a:pt x="3835" y="2239"/>
                    <a:pt x="3870" y="2239"/>
                  </a:cubicBezTo>
                  <a:cubicBezTo>
                    <a:pt x="3878" y="2242"/>
                    <a:pt x="3886" y="2243"/>
                    <a:pt x="3894" y="2243"/>
                  </a:cubicBezTo>
                  <a:cubicBezTo>
                    <a:pt x="3917" y="2243"/>
                    <a:pt x="3941" y="2236"/>
                    <a:pt x="3960" y="2236"/>
                  </a:cubicBezTo>
                  <a:cubicBezTo>
                    <a:pt x="3966" y="2236"/>
                    <a:pt x="3973" y="2237"/>
                    <a:pt x="3978" y="2239"/>
                  </a:cubicBezTo>
                  <a:cubicBezTo>
                    <a:pt x="4001" y="2263"/>
                    <a:pt x="4001" y="2299"/>
                    <a:pt x="4013" y="2334"/>
                  </a:cubicBezTo>
                  <a:cubicBezTo>
                    <a:pt x="4023" y="2331"/>
                    <a:pt x="4032" y="2330"/>
                    <a:pt x="4039" y="2330"/>
                  </a:cubicBezTo>
                  <a:cubicBezTo>
                    <a:pt x="4082" y="2330"/>
                    <a:pt x="4076" y="2385"/>
                    <a:pt x="4097" y="2406"/>
                  </a:cubicBezTo>
                  <a:cubicBezTo>
                    <a:pt x="4168" y="2465"/>
                    <a:pt x="4168" y="2465"/>
                    <a:pt x="4168" y="2584"/>
                  </a:cubicBezTo>
                  <a:cubicBezTo>
                    <a:pt x="4168" y="2601"/>
                    <a:pt x="4176" y="2610"/>
                    <a:pt x="4190" y="2610"/>
                  </a:cubicBezTo>
                  <a:cubicBezTo>
                    <a:pt x="4206" y="2610"/>
                    <a:pt x="4231" y="2598"/>
                    <a:pt x="4263" y="2572"/>
                  </a:cubicBezTo>
                  <a:cubicBezTo>
                    <a:pt x="4290" y="2546"/>
                    <a:pt x="4317" y="2532"/>
                    <a:pt x="4334" y="2532"/>
                  </a:cubicBezTo>
                  <a:cubicBezTo>
                    <a:pt x="4339" y="2532"/>
                    <a:pt x="4344" y="2534"/>
                    <a:pt x="4347" y="2537"/>
                  </a:cubicBezTo>
                  <a:cubicBezTo>
                    <a:pt x="4394" y="2596"/>
                    <a:pt x="4442" y="2644"/>
                    <a:pt x="4490" y="2703"/>
                  </a:cubicBezTo>
                  <a:cubicBezTo>
                    <a:pt x="4466" y="2763"/>
                    <a:pt x="4513" y="2763"/>
                    <a:pt x="4561" y="2775"/>
                  </a:cubicBezTo>
                  <a:cubicBezTo>
                    <a:pt x="4597" y="2799"/>
                    <a:pt x="4585" y="2823"/>
                    <a:pt x="4561" y="2858"/>
                  </a:cubicBezTo>
                  <a:cubicBezTo>
                    <a:pt x="4549" y="2894"/>
                    <a:pt x="4549" y="2906"/>
                    <a:pt x="4573" y="2906"/>
                  </a:cubicBezTo>
                  <a:cubicBezTo>
                    <a:pt x="4680" y="2906"/>
                    <a:pt x="4716" y="2965"/>
                    <a:pt x="4668" y="3049"/>
                  </a:cubicBezTo>
                  <a:cubicBezTo>
                    <a:pt x="4656" y="3084"/>
                    <a:pt x="4656" y="3108"/>
                    <a:pt x="4680" y="3120"/>
                  </a:cubicBezTo>
                  <a:cubicBezTo>
                    <a:pt x="4787" y="3144"/>
                    <a:pt x="4811" y="3215"/>
                    <a:pt x="4835" y="3287"/>
                  </a:cubicBezTo>
                  <a:lnTo>
                    <a:pt x="4883" y="3239"/>
                  </a:lnTo>
                  <a:cubicBezTo>
                    <a:pt x="4894" y="3180"/>
                    <a:pt x="4942" y="3120"/>
                    <a:pt x="5002" y="3096"/>
                  </a:cubicBezTo>
                  <a:cubicBezTo>
                    <a:pt x="4883" y="2965"/>
                    <a:pt x="4799" y="2811"/>
                    <a:pt x="4740" y="2644"/>
                  </a:cubicBezTo>
                  <a:cubicBezTo>
                    <a:pt x="4728" y="2596"/>
                    <a:pt x="4716" y="2537"/>
                    <a:pt x="4716" y="2489"/>
                  </a:cubicBezTo>
                  <a:cubicBezTo>
                    <a:pt x="4716" y="2442"/>
                    <a:pt x="4716" y="2406"/>
                    <a:pt x="4716" y="2370"/>
                  </a:cubicBezTo>
                  <a:cubicBezTo>
                    <a:pt x="4704" y="2334"/>
                    <a:pt x="4692" y="2299"/>
                    <a:pt x="4680" y="2251"/>
                  </a:cubicBezTo>
                  <a:cubicBezTo>
                    <a:pt x="4680" y="2203"/>
                    <a:pt x="4680" y="2144"/>
                    <a:pt x="4704" y="2084"/>
                  </a:cubicBezTo>
                  <a:cubicBezTo>
                    <a:pt x="4716" y="2049"/>
                    <a:pt x="4728" y="1989"/>
                    <a:pt x="4716" y="1953"/>
                  </a:cubicBezTo>
                  <a:cubicBezTo>
                    <a:pt x="4716" y="1930"/>
                    <a:pt x="4740" y="1918"/>
                    <a:pt x="4752" y="1906"/>
                  </a:cubicBezTo>
                  <a:cubicBezTo>
                    <a:pt x="4763" y="1882"/>
                    <a:pt x="4787" y="1870"/>
                    <a:pt x="4775" y="1858"/>
                  </a:cubicBezTo>
                  <a:cubicBezTo>
                    <a:pt x="4740" y="1811"/>
                    <a:pt x="4740" y="1763"/>
                    <a:pt x="4763" y="1715"/>
                  </a:cubicBezTo>
                  <a:cubicBezTo>
                    <a:pt x="4775" y="1656"/>
                    <a:pt x="4799" y="1596"/>
                    <a:pt x="4823" y="1549"/>
                  </a:cubicBezTo>
                  <a:lnTo>
                    <a:pt x="4823" y="1525"/>
                  </a:lnTo>
                  <a:lnTo>
                    <a:pt x="4823" y="1489"/>
                  </a:lnTo>
                  <a:cubicBezTo>
                    <a:pt x="4752" y="1430"/>
                    <a:pt x="4775" y="1358"/>
                    <a:pt x="4740" y="1299"/>
                  </a:cubicBezTo>
                  <a:cubicBezTo>
                    <a:pt x="4728" y="1287"/>
                    <a:pt x="4716" y="1275"/>
                    <a:pt x="4728" y="1251"/>
                  </a:cubicBezTo>
                  <a:cubicBezTo>
                    <a:pt x="4740" y="1227"/>
                    <a:pt x="4740" y="1203"/>
                    <a:pt x="4740" y="1179"/>
                  </a:cubicBezTo>
                  <a:cubicBezTo>
                    <a:pt x="4740" y="1168"/>
                    <a:pt x="4740" y="1144"/>
                    <a:pt x="4728" y="1132"/>
                  </a:cubicBezTo>
                  <a:cubicBezTo>
                    <a:pt x="4716" y="1096"/>
                    <a:pt x="4692" y="1060"/>
                    <a:pt x="4680" y="1037"/>
                  </a:cubicBezTo>
                  <a:cubicBezTo>
                    <a:pt x="4668" y="1025"/>
                    <a:pt x="4656" y="1001"/>
                    <a:pt x="4656" y="977"/>
                  </a:cubicBezTo>
                  <a:cubicBezTo>
                    <a:pt x="4668" y="906"/>
                    <a:pt x="4621" y="834"/>
                    <a:pt x="4549" y="810"/>
                  </a:cubicBezTo>
                  <a:cubicBezTo>
                    <a:pt x="4490" y="775"/>
                    <a:pt x="4430" y="739"/>
                    <a:pt x="4371" y="715"/>
                  </a:cubicBezTo>
                  <a:cubicBezTo>
                    <a:pt x="4349" y="708"/>
                    <a:pt x="4332" y="696"/>
                    <a:pt x="4308" y="696"/>
                  </a:cubicBezTo>
                  <a:cubicBezTo>
                    <a:pt x="4293" y="696"/>
                    <a:pt x="4275" y="701"/>
                    <a:pt x="4251" y="715"/>
                  </a:cubicBezTo>
                  <a:cubicBezTo>
                    <a:pt x="4240" y="727"/>
                    <a:pt x="4225" y="733"/>
                    <a:pt x="4210" y="733"/>
                  </a:cubicBezTo>
                  <a:cubicBezTo>
                    <a:pt x="4195" y="733"/>
                    <a:pt x="4180" y="727"/>
                    <a:pt x="4168" y="715"/>
                  </a:cubicBezTo>
                  <a:cubicBezTo>
                    <a:pt x="4121" y="703"/>
                    <a:pt x="4085" y="668"/>
                    <a:pt x="4073" y="608"/>
                  </a:cubicBezTo>
                  <a:cubicBezTo>
                    <a:pt x="4041" y="608"/>
                    <a:pt x="4004" y="624"/>
                    <a:pt x="3976" y="624"/>
                  </a:cubicBezTo>
                  <a:cubicBezTo>
                    <a:pt x="3962" y="624"/>
                    <a:pt x="3950" y="620"/>
                    <a:pt x="3942" y="608"/>
                  </a:cubicBezTo>
                  <a:cubicBezTo>
                    <a:pt x="3930" y="584"/>
                    <a:pt x="3906" y="584"/>
                    <a:pt x="3906" y="572"/>
                  </a:cubicBezTo>
                  <a:cubicBezTo>
                    <a:pt x="3896" y="552"/>
                    <a:pt x="3886" y="496"/>
                    <a:pt x="3845" y="496"/>
                  </a:cubicBezTo>
                  <a:cubicBezTo>
                    <a:pt x="3839" y="496"/>
                    <a:pt x="3831" y="497"/>
                    <a:pt x="3823" y="501"/>
                  </a:cubicBezTo>
                  <a:cubicBezTo>
                    <a:pt x="3817" y="504"/>
                    <a:pt x="3812" y="505"/>
                    <a:pt x="3808" y="505"/>
                  </a:cubicBezTo>
                  <a:cubicBezTo>
                    <a:pt x="3780" y="505"/>
                    <a:pt x="3795" y="440"/>
                    <a:pt x="3763" y="429"/>
                  </a:cubicBezTo>
                  <a:cubicBezTo>
                    <a:pt x="3740" y="417"/>
                    <a:pt x="3716" y="394"/>
                    <a:pt x="3692" y="382"/>
                  </a:cubicBezTo>
                  <a:cubicBezTo>
                    <a:pt x="3688" y="380"/>
                    <a:pt x="3684" y="379"/>
                    <a:pt x="3680" y="379"/>
                  </a:cubicBezTo>
                  <a:cubicBezTo>
                    <a:pt x="3665" y="379"/>
                    <a:pt x="3646" y="390"/>
                    <a:pt x="3629" y="390"/>
                  </a:cubicBezTo>
                  <a:cubicBezTo>
                    <a:pt x="3622" y="390"/>
                    <a:pt x="3615" y="388"/>
                    <a:pt x="3609" y="382"/>
                  </a:cubicBezTo>
                  <a:cubicBezTo>
                    <a:pt x="3585" y="358"/>
                    <a:pt x="3573" y="322"/>
                    <a:pt x="3585" y="287"/>
                  </a:cubicBezTo>
                  <a:cubicBezTo>
                    <a:pt x="3585" y="245"/>
                    <a:pt x="3585" y="213"/>
                    <a:pt x="3538" y="213"/>
                  </a:cubicBezTo>
                  <a:cubicBezTo>
                    <a:pt x="3531" y="213"/>
                    <a:pt x="3523" y="214"/>
                    <a:pt x="3513" y="215"/>
                  </a:cubicBezTo>
                  <a:cubicBezTo>
                    <a:pt x="3507" y="217"/>
                    <a:pt x="3501" y="218"/>
                    <a:pt x="3496" y="218"/>
                  </a:cubicBezTo>
                  <a:cubicBezTo>
                    <a:pt x="3473" y="218"/>
                    <a:pt x="3463" y="199"/>
                    <a:pt x="3454" y="179"/>
                  </a:cubicBezTo>
                  <a:cubicBezTo>
                    <a:pt x="3406" y="144"/>
                    <a:pt x="3370" y="96"/>
                    <a:pt x="3335" y="60"/>
                  </a:cubicBezTo>
                  <a:lnTo>
                    <a:pt x="32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227;p33">
              <a:extLst>
                <a:ext uri="{FF2B5EF4-FFF2-40B4-BE49-F238E27FC236}">
                  <a16:creationId xmlns:a16="http://schemas.microsoft.com/office/drawing/2014/main" id="{C59BF3D0-71FD-B0D8-65AC-54CC5245C5FA}"/>
                </a:ext>
              </a:extLst>
            </p:cNvPr>
            <p:cNvSpPr/>
            <p:nvPr/>
          </p:nvSpPr>
          <p:spPr>
            <a:xfrm>
              <a:off x="3330750" y="2497175"/>
              <a:ext cx="67000" cy="39425"/>
            </a:xfrm>
            <a:custGeom>
              <a:avLst/>
              <a:gdLst/>
              <a:ahLst/>
              <a:cxnLst/>
              <a:rect l="l" t="t" r="r" b="b"/>
              <a:pathLst>
                <a:path w="2680" h="1577" extrusionOk="0">
                  <a:moveTo>
                    <a:pt x="2586" y="150"/>
                  </a:moveTo>
                  <a:cubicBezTo>
                    <a:pt x="2585" y="150"/>
                    <a:pt x="2581" y="151"/>
                    <a:pt x="2573" y="155"/>
                  </a:cubicBezTo>
                  <a:cubicBezTo>
                    <a:pt x="2581" y="155"/>
                    <a:pt x="2589" y="150"/>
                    <a:pt x="2586" y="150"/>
                  </a:cubicBezTo>
                  <a:close/>
                  <a:moveTo>
                    <a:pt x="2573" y="238"/>
                  </a:moveTo>
                  <a:lnTo>
                    <a:pt x="2680" y="286"/>
                  </a:lnTo>
                  <a:lnTo>
                    <a:pt x="2597" y="238"/>
                  </a:lnTo>
                  <a:lnTo>
                    <a:pt x="2597" y="238"/>
                  </a:lnTo>
                  <a:cubicBezTo>
                    <a:pt x="2608" y="242"/>
                    <a:pt x="2616" y="243"/>
                    <a:pt x="2621" y="243"/>
                  </a:cubicBezTo>
                  <a:cubicBezTo>
                    <a:pt x="2630" y="243"/>
                    <a:pt x="2624" y="238"/>
                    <a:pt x="2608" y="238"/>
                  </a:cubicBezTo>
                  <a:close/>
                  <a:moveTo>
                    <a:pt x="2488" y="414"/>
                  </a:moveTo>
                  <a:lnTo>
                    <a:pt x="2488" y="414"/>
                  </a:lnTo>
                  <a:cubicBezTo>
                    <a:pt x="2488" y="415"/>
                    <a:pt x="2489" y="416"/>
                    <a:pt x="2489" y="417"/>
                  </a:cubicBezTo>
                  <a:cubicBezTo>
                    <a:pt x="2492" y="419"/>
                    <a:pt x="2493" y="420"/>
                    <a:pt x="2494" y="420"/>
                  </a:cubicBezTo>
                  <a:cubicBezTo>
                    <a:pt x="2495" y="420"/>
                    <a:pt x="2492" y="416"/>
                    <a:pt x="2488" y="414"/>
                  </a:cubicBezTo>
                  <a:close/>
                  <a:moveTo>
                    <a:pt x="2192" y="0"/>
                  </a:moveTo>
                  <a:cubicBezTo>
                    <a:pt x="2180" y="24"/>
                    <a:pt x="2168" y="48"/>
                    <a:pt x="2168" y="71"/>
                  </a:cubicBezTo>
                  <a:cubicBezTo>
                    <a:pt x="2160" y="109"/>
                    <a:pt x="2148" y="133"/>
                    <a:pt x="2137" y="133"/>
                  </a:cubicBezTo>
                  <a:cubicBezTo>
                    <a:pt x="2131" y="133"/>
                    <a:pt x="2125" y="125"/>
                    <a:pt x="2120" y="107"/>
                  </a:cubicBezTo>
                  <a:cubicBezTo>
                    <a:pt x="2108" y="60"/>
                    <a:pt x="2108" y="60"/>
                    <a:pt x="2096" y="60"/>
                  </a:cubicBezTo>
                  <a:lnTo>
                    <a:pt x="2025" y="60"/>
                  </a:lnTo>
                  <a:cubicBezTo>
                    <a:pt x="2013" y="71"/>
                    <a:pt x="2001" y="119"/>
                    <a:pt x="2001" y="131"/>
                  </a:cubicBezTo>
                  <a:cubicBezTo>
                    <a:pt x="1999" y="136"/>
                    <a:pt x="1996" y="138"/>
                    <a:pt x="1992" y="138"/>
                  </a:cubicBezTo>
                  <a:cubicBezTo>
                    <a:pt x="1983" y="138"/>
                    <a:pt x="1972" y="124"/>
                    <a:pt x="1962" y="124"/>
                  </a:cubicBezTo>
                  <a:cubicBezTo>
                    <a:pt x="1959" y="124"/>
                    <a:pt x="1956" y="126"/>
                    <a:pt x="1954" y="131"/>
                  </a:cubicBezTo>
                  <a:cubicBezTo>
                    <a:pt x="1947" y="144"/>
                    <a:pt x="1938" y="159"/>
                    <a:pt x="1927" y="159"/>
                  </a:cubicBezTo>
                  <a:cubicBezTo>
                    <a:pt x="1917" y="159"/>
                    <a:pt x="1905" y="147"/>
                    <a:pt x="1894" y="107"/>
                  </a:cubicBezTo>
                  <a:cubicBezTo>
                    <a:pt x="1894" y="104"/>
                    <a:pt x="1893" y="102"/>
                    <a:pt x="1892" y="102"/>
                  </a:cubicBezTo>
                  <a:cubicBezTo>
                    <a:pt x="1888" y="102"/>
                    <a:pt x="1882" y="111"/>
                    <a:pt x="1882" y="119"/>
                  </a:cubicBezTo>
                  <a:cubicBezTo>
                    <a:pt x="1877" y="141"/>
                    <a:pt x="1871" y="150"/>
                    <a:pt x="1866" y="150"/>
                  </a:cubicBezTo>
                  <a:cubicBezTo>
                    <a:pt x="1859" y="150"/>
                    <a:pt x="1853" y="138"/>
                    <a:pt x="1846" y="119"/>
                  </a:cubicBezTo>
                  <a:cubicBezTo>
                    <a:pt x="1839" y="108"/>
                    <a:pt x="1835" y="104"/>
                    <a:pt x="1833" y="104"/>
                  </a:cubicBezTo>
                  <a:cubicBezTo>
                    <a:pt x="1828" y="104"/>
                    <a:pt x="1831" y="123"/>
                    <a:pt x="1823" y="131"/>
                  </a:cubicBezTo>
                  <a:cubicBezTo>
                    <a:pt x="1823" y="141"/>
                    <a:pt x="1823" y="158"/>
                    <a:pt x="1816" y="158"/>
                  </a:cubicBezTo>
                  <a:cubicBezTo>
                    <a:pt x="1815" y="158"/>
                    <a:pt x="1813" y="157"/>
                    <a:pt x="1811" y="155"/>
                  </a:cubicBezTo>
                  <a:cubicBezTo>
                    <a:pt x="1787" y="95"/>
                    <a:pt x="1775" y="83"/>
                    <a:pt x="1751" y="83"/>
                  </a:cubicBezTo>
                  <a:cubicBezTo>
                    <a:pt x="1747" y="85"/>
                    <a:pt x="1743" y="86"/>
                    <a:pt x="1741" y="86"/>
                  </a:cubicBezTo>
                  <a:cubicBezTo>
                    <a:pt x="1727" y="86"/>
                    <a:pt x="1725" y="65"/>
                    <a:pt x="1715" y="36"/>
                  </a:cubicBezTo>
                  <a:cubicBezTo>
                    <a:pt x="1705" y="16"/>
                    <a:pt x="1700" y="8"/>
                    <a:pt x="1696" y="8"/>
                  </a:cubicBezTo>
                  <a:cubicBezTo>
                    <a:pt x="1692" y="8"/>
                    <a:pt x="1692" y="22"/>
                    <a:pt x="1692" y="36"/>
                  </a:cubicBezTo>
                  <a:cubicBezTo>
                    <a:pt x="1677" y="100"/>
                    <a:pt x="1659" y="126"/>
                    <a:pt x="1636" y="126"/>
                  </a:cubicBezTo>
                  <a:cubicBezTo>
                    <a:pt x="1621" y="126"/>
                    <a:pt x="1604" y="114"/>
                    <a:pt x="1584" y="95"/>
                  </a:cubicBezTo>
                  <a:cubicBezTo>
                    <a:pt x="1558" y="69"/>
                    <a:pt x="1541" y="59"/>
                    <a:pt x="1529" y="59"/>
                  </a:cubicBezTo>
                  <a:cubicBezTo>
                    <a:pt x="1514" y="59"/>
                    <a:pt x="1508" y="75"/>
                    <a:pt x="1501" y="95"/>
                  </a:cubicBezTo>
                  <a:cubicBezTo>
                    <a:pt x="1488" y="115"/>
                    <a:pt x="1479" y="124"/>
                    <a:pt x="1467" y="124"/>
                  </a:cubicBezTo>
                  <a:cubicBezTo>
                    <a:pt x="1457" y="124"/>
                    <a:pt x="1446" y="118"/>
                    <a:pt x="1430" y="107"/>
                  </a:cubicBezTo>
                  <a:cubicBezTo>
                    <a:pt x="1415" y="86"/>
                    <a:pt x="1414" y="81"/>
                    <a:pt x="1413" y="81"/>
                  </a:cubicBezTo>
                  <a:cubicBezTo>
                    <a:pt x="1412" y="81"/>
                    <a:pt x="1411" y="83"/>
                    <a:pt x="1406" y="83"/>
                  </a:cubicBezTo>
                  <a:cubicBezTo>
                    <a:pt x="1334" y="95"/>
                    <a:pt x="1263" y="119"/>
                    <a:pt x="1203" y="155"/>
                  </a:cubicBezTo>
                  <a:cubicBezTo>
                    <a:pt x="1192" y="167"/>
                    <a:pt x="1192" y="191"/>
                    <a:pt x="1192" y="202"/>
                  </a:cubicBezTo>
                  <a:cubicBezTo>
                    <a:pt x="1192" y="210"/>
                    <a:pt x="1190" y="213"/>
                    <a:pt x="1188" y="213"/>
                  </a:cubicBezTo>
                  <a:cubicBezTo>
                    <a:pt x="1184" y="213"/>
                    <a:pt x="1176" y="199"/>
                    <a:pt x="1168" y="191"/>
                  </a:cubicBezTo>
                  <a:cubicBezTo>
                    <a:pt x="1162" y="185"/>
                    <a:pt x="1153" y="182"/>
                    <a:pt x="1145" y="182"/>
                  </a:cubicBezTo>
                  <a:cubicBezTo>
                    <a:pt x="1138" y="182"/>
                    <a:pt x="1132" y="185"/>
                    <a:pt x="1132" y="191"/>
                  </a:cubicBezTo>
                  <a:cubicBezTo>
                    <a:pt x="1132" y="200"/>
                    <a:pt x="1139" y="253"/>
                    <a:pt x="1120" y="253"/>
                  </a:cubicBezTo>
                  <a:cubicBezTo>
                    <a:pt x="1114" y="253"/>
                    <a:pt x="1107" y="249"/>
                    <a:pt x="1096" y="238"/>
                  </a:cubicBezTo>
                  <a:lnTo>
                    <a:pt x="1096" y="298"/>
                  </a:lnTo>
                  <a:cubicBezTo>
                    <a:pt x="1096" y="298"/>
                    <a:pt x="1061" y="250"/>
                    <a:pt x="1049" y="250"/>
                  </a:cubicBezTo>
                  <a:cubicBezTo>
                    <a:pt x="1041" y="250"/>
                    <a:pt x="1038" y="255"/>
                    <a:pt x="1034" y="255"/>
                  </a:cubicBezTo>
                  <a:cubicBezTo>
                    <a:pt x="1031" y="255"/>
                    <a:pt x="1029" y="254"/>
                    <a:pt x="1025" y="250"/>
                  </a:cubicBezTo>
                  <a:cubicBezTo>
                    <a:pt x="1015" y="240"/>
                    <a:pt x="987" y="212"/>
                    <a:pt x="979" y="212"/>
                  </a:cubicBezTo>
                  <a:cubicBezTo>
                    <a:pt x="978" y="212"/>
                    <a:pt x="977" y="213"/>
                    <a:pt x="977" y="214"/>
                  </a:cubicBezTo>
                  <a:cubicBezTo>
                    <a:pt x="965" y="250"/>
                    <a:pt x="977" y="274"/>
                    <a:pt x="989" y="298"/>
                  </a:cubicBezTo>
                  <a:cubicBezTo>
                    <a:pt x="997" y="329"/>
                    <a:pt x="1000" y="345"/>
                    <a:pt x="990" y="345"/>
                  </a:cubicBezTo>
                  <a:cubicBezTo>
                    <a:pt x="985" y="345"/>
                    <a:pt x="977" y="341"/>
                    <a:pt x="965" y="333"/>
                  </a:cubicBezTo>
                  <a:cubicBezTo>
                    <a:pt x="951" y="319"/>
                    <a:pt x="942" y="314"/>
                    <a:pt x="933" y="314"/>
                  </a:cubicBezTo>
                  <a:cubicBezTo>
                    <a:pt x="928" y="314"/>
                    <a:pt x="923" y="317"/>
                    <a:pt x="918" y="321"/>
                  </a:cubicBezTo>
                  <a:cubicBezTo>
                    <a:pt x="882" y="345"/>
                    <a:pt x="846" y="369"/>
                    <a:pt x="822" y="393"/>
                  </a:cubicBezTo>
                  <a:cubicBezTo>
                    <a:pt x="811" y="405"/>
                    <a:pt x="799" y="417"/>
                    <a:pt x="822" y="464"/>
                  </a:cubicBezTo>
                  <a:cubicBezTo>
                    <a:pt x="826" y="480"/>
                    <a:pt x="822" y="484"/>
                    <a:pt x="816" y="484"/>
                  </a:cubicBezTo>
                  <a:cubicBezTo>
                    <a:pt x="810" y="484"/>
                    <a:pt x="802" y="480"/>
                    <a:pt x="797" y="480"/>
                  </a:cubicBezTo>
                  <a:cubicBezTo>
                    <a:pt x="792" y="480"/>
                    <a:pt x="791" y="484"/>
                    <a:pt x="799" y="500"/>
                  </a:cubicBezTo>
                  <a:cubicBezTo>
                    <a:pt x="799" y="500"/>
                    <a:pt x="787" y="488"/>
                    <a:pt x="775" y="476"/>
                  </a:cubicBezTo>
                  <a:cubicBezTo>
                    <a:pt x="742" y="452"/>
                    <a:pt x="728" y="443"/>
                    <a:pt x="724" y="443"/>
                  </a:cubicBezTo>
                  <a:cubicBezTo>
                    <a:pt x="718" y="443"/>
                    <a:pt x="751" y="477"/>
                    <a:pt x="775" y="500"/>
                  </a:cubicBezTo>
                  <a:cubicBezTo>
                    <a:pt x="775" y="512"/>
                    <a:pt x="787" y="524"/>
                    <a:pt x="787" y="524"/>
                  </a:cubicBezTo>
                  <a:cubicBezTo>
                    <a:pt x="778" y="518"/>
                    <a:pt x="774" y="516"/>
                    <a:pt x="772" y="516"/>
                  </a:cubicBezTo>
                  <a:cubicBezTo>
                    <a:pt x="766" y="516"/>
                    <a:pt x="787" y="541"/>
                    <a:pt x="787" y="560"/>
                  </a:cubicBezTo>
                  <a:cubicBezTo>
                    <a:pt x="787" y="562"/>
                    <a:pt x="785" y="564"/>
                    <a:pt x="782" y="564"/>
                  </a:cubicBezTo>
                  <a:cubicBezTo>
                    <a:pt x="773" y="564"/>
                    <a:pt x="746" y="548"/>
                    <a:pt x="692" y="512"/>
                  </a:cubicBezTo>
                  <a:cubicBezTo>
                    <a:pt x="668" y="489"/>
                    <a:pt x="650" y="476"/>
                    <a:pt x="647" y="476"/>
                  </a:cubicBezTo>
                  <a:lnTo>
                    <a:pt x="647" y="476"/>
                  </a:lnTo>
                  <a:cubicBezTo>
                    <a:pt x="645" y="476"/>
                    <a:pt x="647" y="480"/>
                    <a:pt x="656" y="488"/>
                  </a:cubicBezTo>
                  <a:cubicBezTo>
                    <a:pt x="680" y="529"/>
                    <a:pt x="693" y="553"/>
                    <a:pt x="681" y="553"/>
                  </a:cubicBezTo>
                  <a:cubicBezTo>
                    <a:pt x="675" y="553"/>
                    <a:pt x="663" y="547"/>
                    <a:pt x="644" y="536"/>
                  </a:cubicBezTo>
                  <a:cubicBezTo>
                    <a:pt x="632" y="536"/>
                    <a:pt x="656" y="560"/>
                    <a:pt x="680" y="583"/>
                  </a:cubicBezTo>
                  <a:cubicBezTo>
                    <a:pt x="692" y="595"/>
                    <a:pt x="703" y="607"/>
                    <a:pt x="727" y="631"/>
                  </a:cubicBezTo>
                  <a:cubicBezTo>
                    <a:pt x="734" y="645"/>
                    <a:pt x="737" y="659"/>
                    <a:pt x="724" y="659"/>
                  </a:cubicBezTo>
                  <a:cubicBezTo>
                    <a:pt x="715" y="659"/>
                    <a:pt x="698" y="651"/>
                    <a:pt x="668" y="631"/>
                  </a:cubicBezTo>
                  <a:cubicBezTo>
                    <a:pt x="632" y="607"/>
                    <a:pt x="608" y="595"/>
                    <a:pt x="598" y="595"/>
                  </a:cubicBezTo>
                  <a:cubicBezTo>
                    <a:pt x="587" y="595"/>
                    <a:pt x="590" y="607"/>
                    <a:pt x="608" y="631"/>
                  </a:cubicBezTo>
                  <a:cubicBezTo>
                    <a:pt x="612" y="635"/>
                    <a:pt x="611" y="636"/>
                    <a:pt x="607" y="636"/>
                  </a:cubicBezTo>
                  <a:cubicBezTo>
                    <a:pt x="600" y="636"/>
                    <a:pt x="584" y="631"/>
                    <a:pt x="584" y="631"/>
                  </a:cubicBezTo>
                  <a:cubicBezTo>
                    <a:pt x="572" y="631"/>
                    <a:pt x="584" y="643"/>
                    <a:pt x="620" y="667"/>
                  </a:cubicBezTo>
                  <a:cubicBezTo>
                    <a:pt x="656" y="691"/>
                    <a:pt x="656" y="702"/>
                    <a:pt x="656" y="702"/>
                  </a:cubicBezTo>
                  <a:cubicBezTo>
                    <a:pt x="648" y="702"/>
                    <a:pt x="619" y="692"/>
                    <a:pt x="611" y="692"/>
                  </a:cubicBezTo>
                  <a:cubicBezTo>
                    <a:pt x="607" y="692"/>
                    <a:pt x="608" y="695"/>
                    <a:pt x="620" y="702"/>
                  </a:cubicBezTo>
                  <a:cubicBezTo>
                    <a:pt x="644" y="726"/>
                    <a:pt x="668" y="762"/>
                    <a:pt x="656" y="774"/>
                  </a:cubicBezTo>
                  <a:cubicBezTo>
                    <a:pt x="646" y="774"/>
                    <a:pt x="652" y="789"/>
                    <a:pt x="636" y="789"/>
                  </a:cubicBezTo>
                  <a:cubicBezTo>
                    <a:pt x="632" y="789"/>
                    <a:pt x="627" y="788"/>
                    <a:pt x="620" y="786"/>
                  </a:cubicBezTo>
                  <a:cubicBezTo>
                    <a:pt x="615" y="784"/>
                    <a:pt x="611" y="784"/>
                    <a:pt x="609" y="784"/>
                  </a:cubicBezTo>
                  <a:cubicBezTo>
                    <a:pt x="592" y="784"/>
                    <a:pt x="636" y="812"/>
                    <a:pt x="620" y="812"/>
                  </a:cubicBezTo>
                  <a:cubicBezTo>
                    <a:pt x="617" y="812"/>
                    <a:pt x="614" y="811"/>
                    <a:pt x="608" y="810"/>
                  </a:cubicBezTo>
                  <a:cubicBezTo>
                    <a:pt x="601" y="808"/>
                    <a:pt x="596" y="807"/>
                    <a:pt x="593" y="807"/>
                  </a:cubicBezTo>
                  <a:cubicBezTo>
                    <a:pt x="576" y="807"/>
                    <a:pt x="593" y="824"/>
                    <a:pt x="576" y="824"/>
                  </a:cubicBezTo>
                  <a:cubicBezTo>
                    <a:pt x="572" y="824"/>
                    <a:pt x="568" y="823"/>
                    <a:pt x="561" y="822"/>
                  </a:cubicBezTo>
                  <a:cubicBezTo>
                    <a:pt x="551" y="819"/>
                    <a:pt x="545" y="818"/>
                    <a:pt x="539" y="818"/>
                  </a:cubicBezTo>
                  <a:cubicBezTo>
                    <a:pt x="517" y="818"/>
                    <a:pt x="527" y="836"/>
                    <a:pt x="537" y="845"/>
                  </a:cubicBezTo>
                  <a:cubicBezTo>
                    <a:pt x="537" y="869"/>
                    <a:pt x="572" y="893"/>
                    <a:pt x="572" y="893"/>
                  </a:cubicBezTo>
                  <a:cubicBezTo>
                    <a:pt x="572" y="899"/>
                    <a:pt x="566" y="899"/>
                    <a:pt x="558" y="899"/>
                  </a:cubicBezTo>
                  <a:cubicBezTo>
                    <a:pt x="549" y="899"/>
                    <a:pt x="537" y="899"/>
                    <a:pt x="525" y="905"/>
                  </a:cubicBezTo>
                  <a:cubicBezTo>
                    <a:pt x="572" y="941"/>
                    <a:pt x="501" y="929"/>
                    <a:pt x="501" y="941"/>
                  </a:cubicBezTo>
                  <a:cubicBezTo>
                    <a:pt x="489" y="953"/>
                    <a:pt x="501" y="964"/>
                    <a:pt x="394" y="964"/>
                  </a:cubicBezTo>
                  <a:cubicBezTo>
                    <a:pt x="370" y="964"/>
                    <a:pt x="394" y="976"/>
                    <a:pt x="453" y="1012"/>
                  </a:cubicBezTo>
                  <a:cubicBezTo>
                    <a:pt x="501" y="1024"/>
                    <a:pt x="537" y="1048"/>
                    <a:pt x="537" y="1048"/>
                  </a:cubicBezTo>
                  <a:cubicBezTo>
                    <a:pt x="525" y="1048"/>
                    <a:pt x="513" y="1095"/>
                    <a:pt x="513" y="1119"/>
                  </a:cubicBezTo>
                  <a:cubicBezTo>
                    <a:pt x="453" y="1119"/>
                    <a:pt x="501" y="1131"/>
                    <a:pt x="513" y="1143"/>
                  </a:cubicBezTo>
                  <a:cubicBezTo>
                    <a:pt x="520" y="1157"/>
                    <a:pt x="519" y="1163"/>
                    <a:pt x="509" y="1163"/>
                  </a:cubicBezTo>
                  <a:cubicBezTo>
                    <a:pt x="503" y="1163"/>
                    <a:pt x="492" y="1160"/>
                    <a:pt x="477" y="1155"/>
                  </a:cubicBezTo>
                  <a:cubicBezTo>
                    <a:pt x="430" y="1155"/>
                    <a:pt x="418" y="1155"/>
                    <a:pt x="441" y="1167"/>
                  </a:cubicBezTo>
                  <a:cubicBezTo>
                    <a:pt x="525" y="1214"/>
                    <a:pt x="525" y="1226"/>
                    <a:pt x="441" y="1226"/>
                  </a:cubicBezTo>
                  <a:cubicBezTo>
                    <a:pt x="418" y="1226"/>
                    <a:pt x="394" y="1226"/>
                    <a:pt x="418" y="1250"/>
                  </a:cubicBezTo>
                  <a:cubicBezTo>
                    <a:pt x="501" y="1298"/>
                    <a:pt x="477" y="1310"/>
                    <a:pt x="477" y="1334"/>
                  </a:cubicBezTo>
                  <a:cubicBezTo>
                    <a:pt x="477" y="1341"/>
                    <a:pt x="475" y="1344"/>
                    <a:pt x="471" y="1344"/>
                  </a:cubicBezTo>
                  <a:cubicBezTo>
                    <a:pt x="463" y="1344"/>
                    <a:pt x="449" y="1334"/>
                    <a:pt x="441" y="1334"/>
                  </a:cubicBezTo>
                  <a:lnTo>
                    <a:pt x="370" y="1310"/>
                  </a:lnTo>
                  <a:cubicBezTo>
                    <a:pt x="334" y="1298"/>
                    <a:pt x="287" y="1286"/>
                    <a:pt x="239" y="1286"/>
                  </a:cubicBezTo>
                  <a:cubicBezTo>
                    <a:pt x="180" y="1286"/>
                    <a:pt x="108" y="1274"/>
                    <a:pt x="49" y="1238"/>
                  </a:cubicBezTo>
                  <a:lnTo>
                    <a:pt x="1" y="1214"/>
                  </a:lnTo>
                  <a:lnTo>
                    <a:pt x="1" y="1214"/>
                  </a:lnTo>
                  <a:cubicBezTo>
                    <a:pt x="1" y="1238"/>
                    <a:pt x="13" y="1274"/>
                    <a:pt x="25" y="1298"/>
                  </a:cubicBezTo>
                  <a:cubicBezTo>
                    <a:pt x="25" y="1284"/>
                    <a:pt x="37" y="1278"/>
                    <a:pt x="64" y="1278"/>
                  </a:cubicBezTo>
                  <a:cubicBezTo>
                    <a:pt x="83" y="1278"/>
                    <a:pt x="109" y="1281"/>
                    <a:pt x="144" y="1286"/>
                  </a:cubicBezTo>
                  <a:lnTo>
                    <a:pt x="227" y="1298"/>
                  </a:lnTo>
                  <a:lnTo>
                    <a:pt x="299" y="1298"/>
                  </a:lnTo>
                  <a:lnTo>
                    <a:pt x="299" y="1417"/>
                  </a:lnTo>
                  <a:lnTo>
                    <a:pt x="311" y="1417"/>
                  </a:lnTo>
                  <a:cubicBezTo>
                    <a:pt x="311" y="1441"/>
                    <a:pt x="322" y="1476"/>
                    <a:pt x="334" y="1500"/>
                  </a:cubicBezTo>
                  <a:cubicBezTo>
                    <a:pt x="334" y="1500"/>
                    <a:pt x="334" y="1512"/>
                    <a:pt x="358" y="1512"/>
                  </a:cubicBezTo>
                  <a:cubicBezTo>
                    <a:pt x="406" y="1512"/>
                    <a:pt x="418" y="1512"/>
                    <a:pt x="358" y="1548"/>
                  </a:cubicBezTo>
                  <a:cubicBezTo>
                    <a:pt x="330" y="1562"/>
                    <a:pt x="327" y="1568"/>
                    <a:pt x="336" y="1568"/>
                  </a:cubicBezTo>
                  <a:cubicBezTo>
                    <a:pt x="342" y="1568"/>
                    <a:pt x="355" y="1565"/>
                    <a:pt x="370" y="1560"/>
                  </a:cubicBezTo>
                  <a:cubicBezTo>
                    <a:pt x="430" y="1548"/>
                    <a:pt x="441" y="1548"/>
                    <a:pt x="441" y="1548"/>
                  </a:cubicBezTo>
                  <a:lnTo>
                    <a:pt x="477" y="1548"/>
                  </a:lnTo>
                  <a:cubicBezTo>
                    <a:pt x="489" y="1560"/>
                    <a:pt x="513" y="1560"/>
                    <a:pt x="537" y="1560"/>
                  </a:cubicBezTo>
                  <a:lnTo>
                    <a:pt x="596" y="1560"/>
                  </a:lnTo>
                  <a:cubicBezTo>
                    <a:pt x="596" y="1560"/>
                    <a:pt x="608" y="1560"/>
                    <a:pt x="620" y="1572"/>
                  </a:cubicBezTo>
                  <a:cubicBezTo>
                    <a:pt x="620" y="1576"/>
                    <a:pt x="621" y="1577"/>
                    <a:pt x="624" y="1577"/>
                  </a:cubicBezTo>
                  <a:cubicBezTo>
                    <a:pt x="628" y="1577"/>
                    <a:pt x="636" y="1572"/>
                    <a:pt x="644" y="1572"/>
                  </a:cubicBezTo>
                  <a:cubicBezTo>
                    <a:pt x="656" y="1572"/>
                    <a:pt x="656" y="1548"/>
                    <a:pt x="668" y="1548"/>
                  </a:cubicBezTo>
                  <a:cubicBezTo>
                    <a:pt x="668" y="1538"/>
                    <a:pt x="683" y="1521"/>
                    <a:pt x="696" y="1521"/>
                  </a:cubicBezTo>
                  <a:cubicBezTo>
                    <a:pt x="698" y="1521"/>
                    <a:pt x="701" y="1522"/>
                    <a:pt x="703" y="1524"/>
                  </a:cubicBezTo>
                  <a:cubicBezTo>
                    <a:pt x="710" y="1528"/>
                    <a:pt x="716" y="1529"/>
                    <a:pt x="722" y="1529"/>
                  </a:cubicBezTo>
                  <a:cubicBezTo>
                    <a:pt x="734" y="1529"/>
                    <a:pt x="743" y="1521"/>
                    <a:pt x="751" y="1512"/>
                  </a:cubicBezTo>
                  <a:cubicBezTo>
                    <a:pt x="751" y="1506"/>
                    <a:pt x="752" y="1504"/>
                    <a:pt x="753" y="1504"/>
                  </a:cubicBezTo>
                  <a:cubicBezTo>
                    <a:pt x="757" y="1504"/>
                    <a:pt x="766" y="1524"/>
                    <a:pt x="775" y="1524"/>
                  </a:cubicBezTo>
                  <a:cubicBezTo>
                    <a:pt x="775" y="1524"/>
                    <a:pt x="780" y="1529"/>
                    <a:pt x="784" y="1529"/>
                  </a:cubicBezTo>
                  <a:cubicBezTo>
                    <a:pt x="785" y="1529"/>
                    <a:pt x="787" y="1528"/>
                    <a:pt x="787" y="1524"/>
                  </a:cubicBezTo>
                  <a:cubicBezTo>
                    <a:pt x="787" y="1476"/>
                    <a:pt x="787" y="1464"/>
                    <a:pt x="811" y="1464"/>
                  </a:cubicBezTo>
                  <a:cubicBezTo>
                    <a:pt x="828" y="1464"/>
                    <a:pt x="840" y="1444"/>
                    <a:pt x="859" y="1444"/>
                  </a:cubicBezTo>
                  <a:cubicBezTo>
                    <a:pt x="866" y="1444"/>
                    <a:pt x="873" y="1447"/>
                    <a:pt x="882" y="1453"/>
                  </a:cubicBezTo>
                  <a:cubicBezTo>
                    <a:pt x="884" y="1453"/>
                    <a:pt x="885" y="1454"/>
                    <a:pt x="886" y="1454"/>
                  </a:cubicBezTo>
                  <a:cubicBezTo>
                    <a:pt x="900" y="1454"/>
                    <a:pt x="891" y="1408"/>
                    <a:pt x="910" y="1408"/>
                  </a:cubicBezTo>
                  <a:cubicBezTo>
                    <a:pt x="915" y="1408"/>
                    <a:pt x="921" y="1410"/>
                    <a:pt x="930" y="1417"/>
                  </a:cubicBezTo>
                  <a:cubicBezTo>
                    <a:pt x="934" y="1421"/>
                    <a:pt x="936" y="1422"/>
                    <a:pt x="938" y="1422"/>
                  </a:cubicBezTo>
                  <a:cubicBezTo>
                    <a:pt x="942" y="1422"/>
                    <a:pt x="942" y="1417"/>
                    <a:pt x="942" y="1417"/>
                  </a:cubicBezTo>
                  <a:cubicBezTo>
                    <a:pt x="942" y="1334"/>
                    <a:pt x="1001" y="1357"/>
                    <a:pt x="1025" y="1334"/>
                  </a:cubicBezTo>
                  <a:cubicBezTo>
                    <a:pt x="1041" y="1317"/>
                    <a:pt x="1045" y="1311"/>
                    <a:pt x="1047" y="1311"/>
                  </a:cubicBezTo>
                  <a:cubicBezTo>
                    <a:pt x="1049" y="1311"/>
                    <a:pt x="1048" y="1320"/>
                    <a:pt x="1061" y="1334"/>
                  </a:cubicBezTo>
                  <a:cubicBezTo>
                    <a:pt x="1089" y="1353"/>
                    <a:pt x="1110" y="1358"/>
                    <a:pt x="1128" y="1358"/>
                  </a:cubicBezTo>
                  <a:cubicBezTo>
                    <a:pt x="1155" y="1358"/>
                    <a:pt x="1175" y="1345"/>
                    <a:pt x="1203" y="1345"/>
                  </a:cubicBezTo>
                  <a:cubicBezTo>
                    <a:pt x="1215" y="1345"/>
                    <a:pt x="1227" y="1345"/>
                    <a:pt x="1239" y="1357"/>
                  </a:cubicBezTo>
                  <a:cubicBezTo>
                    <a:pt x="1266" y="1379"/>
                    <a:pt x="1286" y="1386"/>
                    <a:pt x="1301" y="1386"/>
                  </a:cubicBezTo>
                  <a:cubicBezTo>
                    <a:pt x="1320" y="1386"/>
                    <a:pt x="1333" y="1376"/>
                    <a:pt x="1346" y="1369"/>
                  </a:cubicBezTo>
                  <a:cubicBezTo>
                    <a:pt x="1370" y="1345"/>
                    <a:pt x="1394" y="1322"/>
                    <a:pt x="1406" y="1298"/>
                  </a:cubicBezTo>
                  <a:cubicBezTo>
                    <a:pt x="1418" y="1286"/>
                    <a:pt x="1442" y="1286"/>
                    <a:pt x="1418" y="1238"/>
                  </a:cubicBezTo>
                  <a:cubicBezTo>
                    <a:pt x="1406" y="1179"/>
                    <a:pt x="1418" y="1191"/>
                    <a:pt x="1418" y="1179"/>
                  </a:cubicBezTo>
                  <a:cubicBezTo>
                    <a:pt x="1418" y="1179"/>
                    <a:pt x="1424" y="1177"/>
                    <a:pt x="1433" y="1177"/>
                  </a:cubicBezTo>
                  <a:cubicBezTo>
                    <a:pt x="1448" y="1177"/>
                    <a:pt x="1473" y="1181"/>
                    <a:pt x="1501" y="1203"/>
                  </a:cubicBezTo>
                  <a:cubicBezTo>
                    <a:pt x="1501" y="1167"/>
                    <a:pt x="1489" y="1119"/>
                    <a:pt x="1513" y="1119"/>
                  </a:cubicBezTo>
                  <a:cubicBezTo>
                    <a:pt x="1521" y="1123"/>
                    <a:pt x="1525" y="1124"/>
                    <a:pt x="1527" y="1124"/>
                  </a:cubicBezTo>
                  <a:cubicBezTo>
                    <a:pt x="1532" y="1124"/>
                    <a:pt x="1529" y="1119"/>
                    <a:pt x="1537" y="1119"/>
                  </a:cubicBezTo>
                  <a:cubicBezTo>
                    <a:pt x="1537" y="1119"/>
                    <a:pt x="1563" y="1140"/>
                    <a:pt x="1574" y="1140"/>
                  </a:cubicBezTo>
                  <a:cubicBezTo>
                    <a:pt x="1579" y="1140"/>
                    <a:pt x="1581" y="1135"/>
                    <a:pt x="1573" y="1119"/>
                  </a:cubicBezTo>
                  <a:cubicBezTo>
                    <a:pt x="1570" y="1111"/>
                    <a:pt x="1571" y="1108"/>
                    <a:pt x="1575" y="1108"/>
                  </a:cubicBezTo>
                  <a:cubicBezTo>
                    <a:pt x="1585" y="1108"/>
                    <a:pt x="1614" y="1133"/>
                    <a:pt x="1628" y="1133"/>
                  </a:cubicBezTo>
                  <a:cubicBezTo>
                    <a:pt x="1629" y="1133"/>
                    <a:pt x="1631" y="1132"/>
                    <a:pt x="1632" y="1131"/>
                  </a:cubicBezTo>
                  <a:cubicBezTo>
                    <a:pt x="1632" y="1119"/>
                    <a:pt x="1644" y="1131"/>
                    <a:pt x="1656" y="1107"/>
                  </a:cubicBezTo>
                  <a:cubicBezTo>
                    <a:pt x="1656" y="1083"/>
                    <a:pt x="1632" y="1060"/>
                    <a:pt x="1644" y="1060"/>
                  </a:cubicBezTo>
                  <a:cubicBezTo>
                    <a:pt x="1656" y="1060"/>
                    <a:pt x="1680" y="1072"/>
                    <a:pt x="1704" y="1095"/>
                  </a:cubicBezTo>
                  <a:cubicBezTo>
                    <a:pt x="1723" y="1102"/>
                    <a:pt x="1739" y="1112"/>
                    <a:pt x="1746" y="1112"/>
                  </a:cubicBezTo>
                  <a:cubicBezTo>
                    <a:pt x="1751" y="1112"/>
                    <a:pt x="1750" y="1105"/>
                    <a:pt x="1739" y="1083"/>
                  </a:cubicBezTo>
                  <a:cubicBezTo>
                    <a:pt x="1727" y="1048"/>
                    <a:pt x="1739" y="1060"/>
                    <a:pt x="1751" y="1048"/>
                  </a:cubicBezTo>
                  <a:cubicBezTo>
                    <a:pt x="1787" y="1024"/>
                    <a:pt x="1823" y="1000"/>
                    <a:pt x="1858" y="976"/>
                  </a:cubicBezTo>
                  <a:cubicBezTo>
                    <a:pt x="1882" y="953"/>
                    <a:pt x="1906" y="941"/>
                    <a:pt x="1930" y="941"/>
                  </a:cubicBezTo>
                  <a:cubicBezTo>
                    <a:pt x="1954" y="941"/>
                    <a:pt x="1965" y="941"/>
                    <a:pt x="1977" y="917"/>
                  </a:cubicBezTo>
                  <a:cubicBezTo>
                    <a:pt x="1977" y="905"/>
                    <a:pt x="1977" y="905"/>
                    <a:pt x="1989" y="905"/>
                  </a:cubicBezTo>
                  <a:cubicBezTo>
                    <a:pt x="2018" y="924"/>
                    <a:pt x="2039" y="932"/>
                    <a:pt x="2054" y="932"/>
                  </a:cubicBezTo>
                  <a:cubicBezTo>
                    <a:pt x="2078" y="932"/>
                    <a:pt x="2089" y="914"/>
                    <a:pt x="2096" y="893"/>
                  </a:cubicBezTo>
                  <a:cubicBezTo>
                    <a:pt x="2132" y="845"/>
                    <a:pt x="2168" y="810"/>
                    <a:pt x="2216" y="786"/>
                  </a:cubicBezTo>
                  <a:cubicBezTo>
                    <a:pt x="2221" y="786"/>
                    <a:pt x="2224" y="783"/>
                    <a:pt x="2230" y="783"/>
                  </a:cubicBezTo>
                  <a:cubicBezTo>
                    <a:pt x="2236" y="783"/>
                    <a:pt x="2245" y="786"/>
                    <a:pt x="2263" y="798"/>
                  </a:cubicBezTo>
                  <a:cubicBezTo>
                    <a:pt x="2274" y="805"/>
                    <a:pt x="2280" y="808"/>
                    <a:pt x="2283" y="808"/>
                  </a:cubicBezTo>
                  <a:cubicBezTo>
                    <a:pt x="2291" y="808"/>
                    <a:pt x="2280" y="791"/>
                    <a:pt x="2263" y="774"/>
                  </a:cubicBezTo>
                  <a:cubicBezTo>
                    <a:pt x="2253" y="754"/>
                    <a:pt x="2252" y="735"/>
                    <a:pt x="2258" y="735"/>
                  </a:cubicBezTo>
                  <a:cubicBezTo>
                    <a:pt x="2259" y="735"/>
                    <a:pt x="2261" y="736"/>
                    <a:pt x="2263" y="738"/>
                  </a:cubicBezTo>
                  <a:cubicBezTo>
                    <a:pt x="2275" y="744"/>
                    <a:pt x="2290" y="750"/>
                    <a:pt x="2299" y="750"/>
                  </a:cubicBezTo>
                  <a:cubicBezTo>
                    <a:pt x="2308" y="750"/>
                    <a:pt x="2311" y="744"/>
                    <a:pt x="2299" y="726"/>
                  </a:cubicBezTo>
                  <a:cubicBezTo>
                    <a:pt x="2287" y="691"/>
                    <a:pt x="2299" y="691"/>
                    <a:pt x="2299" y="691"/>
                  </a:cubicBezTo>
                  <a:cubicBezTo>
                    <a:pt x="2323" y="655"/>
                    <a:pt x="2346" y="631"/>
                    <a:pt x="2370" y="607"/>
                  </a:cubicBezTo>
                  <a:cubicBezTo>
                    <a:pt x="2382" y="589"/>
                    <a:pt x="2388" y="589"/>
                    <a:pt x="2390" y="589"/>
                  </a:cubicBezTo>
                  <a:cubicBezTo>
                    <a:pt x="2391" y="589"/>
                    <a:pt x="2388" y="589"/>
                    <a:pt x="2382" y="572"/>
                  </a:cubicBezTo>
                  <a:cubicBezTo>
                    <a:pt x="2356" y="528"/>
                    <a:pt x="2349" y="498"/>
                    <a:pt x="2370" y="498"/>
                  </a:cubicBezTo>
                  <a:cubicBezTo>
                    <a:pt x="2378" y="498"/>
                    <a:pt x="2390" y="502"/>
                    <a:pt x="2406" y="512"/>
                  </a:cubicBezTo>
                  <a:cubicBezTo>
                    <a:pt x="2382" y="441"/>
                    <a:pt x="2406" y="441"/>
                    <a:pt x="2430" y="417"/>
                  </a:cubicBezTo>
                  <a:cubicBezTo>
                    <a:pt x="2438" y="413"/>
                    <a:pt x="2444" y="411"/>
                    <a:pt x="2450" y="411"/>
                  </a:cubicBezTo>
                  <a:cubicBezTo>
                    <a:pt x="2462" y="411"/>
                    <a:pt x="2470" y="417"/>
                    <a:pt x="2477" y="417"/>
                  </a:cubicBezTo>
                  <a:cubicBezTo>
                    <a:pt x="2480" y="414"/>
                    <a:pt x="2482" y="413"/>
                    <a:pt x="2485" y="413"/>
                  </a:cubicBezTo>
                  <a:cubicBezTo>
                    <a:pt x="2486" y="413"/>
                    <a:pt x="2487" y="414"/>
                    <a:pt x="2488" y="414"/>
                  </a:cubicBezTo>
                  <a:lnTo>
                    <a:pt x="2488" y="414"/>
                  </a:lnTo>
                  <a:cubicBezTo>
                    <a:pt x="2443" y="322"/>
                    <a:pt x="2513" y="357"/>
                    <a:pt x="2513" y="310"/>
                  </a:cubicBezTo>
                  <a:cubicBezTo>
                    <a:pt x="2508" y="294"/>
                    <a:pt x="2510" y="290"/>
                    <a:pt x="2515" y="290"/>
                  </a:cubicBezTo>
                  <a:cubicBezTo>
                    <a:pt x="2522" y="290"/>
                    <a:pt x="2535" y="298"/>
                    <a:pt x="2549" y="298"/>
                  </a:cubicBezTo>
                  <a:cubicBezTo>
                    <a:pt x="2573" y="298"/>
                    <a:pt x="2585" y="298"/>
                    <a:pt x="2561" y="262"/>
                  </a:cubicBezTo>
                  <a:cubicBezTo>
                    <a:pt x="2549" y="244"/>
                    <a:pt x="2549" y="241"/>
                    <a:pt x="2552" y="241"/>
                  </a:cubicBezTo>
                  <a:cubicBezTo>
                    <a:pt x="2553" y="241"/>
                    <a:pt x="2556" y="242"/>
                    <a:pt x="2557" y="242"/>
                  </a:cubicBezTo>
                  <a:cubicBezTo>
                    <a:pt x="2559" y="242"/>
                    <a:pt x="2561" y="241"/>
                    <a:pt x="2561" y="238"/>
                  </a:cubicBezTo>
                  <a:lnTo>
                    <a:pt x="2549" y="238"/>
                  </a:lnTo>
                  <a:lnTo>
                    <a:pt x="2549" y="226"/>
                  </a:lnTo>
                  <a:cubicBezTo>
                    <a:pt x="2549" y="214"/>
                    <a:pt x="2561" y="202"/>
                    <a:pt x="2597" y="191"/>
                  </a:cubicBezTo>
                  <a:lnTo>
                    <a:pt x="2585" y="191"/>
                  </a:lnTo>
                  <a:cubicBezTo>
                    <a:pt x="2561" y="191"/>
                    <a:pt x="2525" y="191"/>
                    <a:pt x="2537" y="179"/>
                  </a:cubicBezTo>
                  <a:cubicBezTo>
                    <a:pt x="2549" y="179"/>
                    <a:pt x="2561" y="167"/>
                    <a:pt x="2573" y="155"/>
                  </a:cubicBezTo>
                  <a:cubicBezTo>
                    <a:pt x="2557" y="155"/>
                    <a:pt x="2544" y="156"/>
                    <a:pt x="2536" y="156"/>
                  </a:cubicBezTo>
                  <a:cubicBezTo>
                    <a:pt x="2520" y="156"/>
                    <a:pt x="2525" y="151"/>
                    <a:pt x="2573" y="119"/>
                  </a:cubicBezTo>
                  <a:lnTo>
                    <a:pt x="2573" y="119"/>
                  </a:lnTo>
                  <a:lnTo>
                    <a:pt x="2489" y="167"/>
                  </a:lnTo>
                  <a:cubicBezTo>
                    <a:pt x="2501" y="155"/>
                    <a:pt x="2513" y="143"/>
                    <a:pt x="2525" y="143"/>
                  </a:cubicBezTo>
                  <a:cubicBezTo>
                    <a:pt x="2525" y="131"/>
                    <a:pt x="2537" y="119"/>
                    <a:pt x="2537" y="107"/>
                  </a:cubicBezTo>
                  <a:lnTo>
                    <a:pt x="2537" y="107"/>
                  </a:lnTo>
                  <a:cubicBezTo>
                    <a:pt x="2537" y="107"/>
                    <a:pt x="2537" y="107"/>
                    <a:pt x="2537" y="107"/>
                  </a:cubicBezTo>
                  <a:lnTo>
                    <a:pt x="2537" y="107"/>
                  </a:lnTo>
                  <a:cubicBezTo>
                    <a:pt x="2537" y="107"/>
                    <a:pt x="2537" y="107"/>
                    <a:pt x="2537" y="107"/>
                  </a:cubicBezTo>
                  <a:cubicBezTo>
                    <a:pt x="2537" y="105"/>
                    <a:pt x="2536" y="104"/>
                    <a:pt x="2536" y="104"/>
                  </a:cubicBezTo>
                  <a:cubicBezTo>
                    <a:pt x="2534" y="104"/>
                    <a:pt x="2530" y="111"/>
                    <a:pt x="2532" y="111"/>
                  </a:cubicBezTo>
                  <a:cubicBezTo>
                    <a:pt x="2533" y="111"/>
                    <a:pt x="2534" y="110"/>
                    <a:pt x="2537" y="107"/>
                  </a:cubicBezTo>
                  <a:lnTo>
                    <a:pt x="2537" y="107"/>
                  </a:lnTo>
                  <a:cubicBezTo>
                    <a:pt x="2537" y="107"/>
                    <a:pt x="2530" y="118"/>
                    <a:pt x="2527" y="118"/>
                  </a:cubicBezTo>
                  <a:cubicBezTo>
                    <a:pt x="2525" y="118"/>
                    <a:pt x="2526" y="110"/>
                    <a:pt x="2537" y="83"/>
                  </a:cubicBezTo>
                  <a:cubicBezTo>
                    <a:pt x="2537" y="60"/>
                    <a:pt x="2537" y="60"/>
                    <a:pt x="2525" y="60"/>
                  </a:cubicBezTo>
                  <a:cubicBezTo>
                    <a:pt x="2508" y="51"/>
                    <a:pt x="2497" y="43"/>
                    <a:pt x="2484" y="43"/>
                  </a:cubicBezTo>
                  <a:cubicBezTo>
                    <a:pt x="2478" y="43"/>
                    <a:pt x="2473" y="44"/>
                    <a:pt x="2466" y="48"/>
                  </a:cubicBezTo>
                  <a:cubicBezTo>
                    <a:pt x="2406" y="48"/>
                    <a:pt x="2335" y="60"/>
                    <a:pt x="2251" y="60"/>
                  </a:cubicBezTo>
                  <a:cubicBezTo>
                    <a:pt x="2246" y="60"/>
                    <a:pt x="2237" y="66"/>
                    <a:pt x="2227" y="66"/>
                  </a:cubicBezTo>
                  <a:cubicBezTo>
                    <a:pt x="2213" y="66"/>
                    <a:pt x="2198" y="54"/>
                    <a:pt x="21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228;p33">
              <a:extLst>
                <a:ext uri="{FF2B5EF4-FFF2-40B4-BE49-F238E27FC236}">
                  <a16:creationId xmlns:a16="http://schemas.microsoft.com/office/drawing/2014/main" id="{C2DE2C76-563B-3159-4210-17A2A498A2C2}"/>
                </a:ext>
              </a:extLst>
            </p:cNvPr>
            <p:cNvSpPr/>
            <p:nvPr/>
          </p:nvSpPr>
          <p:spPr>
            <a:xfrm>
              <a:off x="3674250" y="3479300"/>
              <a:ext cx="216125" cy="295775"/>
            </a:xfrm>
            <a:custGeom>
              <a:avLst/>
              <a:gdLst/>
              <a:ahLst/>
              <a:cxnLst/>
              <a:rect l="l" t="t" r="r" b="b"/>
              <a:pathLst>
                <a:path w="8645" h="11831" extrusionOk="0">
                  <a:moveTo>
                    <a:pt x="1575" y="0"/>
                  </a:moveTo>
                  <a:cubicBezTo>
                    <a:pt x="1558" y="0"/>
                    <a:pt x="1541" y="2"/>
                    <a:pt x="1525" y="6"/>
                  </a:cubicBezTo>
                  <a:cubicBezTo>
                    <a:pt x="1489" y="29"/>
                    <a:pt x="1465" y="41"/>
                    <a:pt x="1430" y="53"/>
                  </a:cubicBezTo>
                  <a:cubicBezTo>
                    <a:pt x="1394" y="53"/>
                    <a:pt x="1346" y="53"/>
                    <a:pt x="1310" y="29"/>
                  </a:cubicBezTo>
                  <a:lnTo>
                    <a:pt x="1239" y="53"/>
                  </a:lnTo>
                  <a:lnTo>
                    <a:pt x="1227" y="53"/>
                  </a:lnTo>
                  <a:cubicBezTo>
                    <a:pt x="1060" y="113"/>
                    <a:pt x="882" y="160"/>
                    <a:pt x="715" y="208"/>
                  </a:cubicBezTo>
                  <a:cubicBezTo>
                    <a:pt x="703" y="220"/>
                    <a:pt x="691" y="244"/>
                    <a:pt x="679" y="244"/>
                  </a:cubicBezTo>
                  <a:cubicBezTo>
                    <a:pt x="572" y="279"/>
                    <a:pt x="465" y="327"/>
                    <a:pt x="358" y="375"/>
                  </a:cubicBezTo>
                  <a:cubicBezTo>
                    <a:pt x="345" y="371"/>
                    <a:pt x="333" y="369"/>
                    <a:pt x="323" y="369"/>
                  </a:cubicBezTo>
                  <a:cubicBezTo>
                    <a:pt x="267" y="369"/>
                    <a:pt x="243" y="418"/>
                    <a:pt x="203" y="458"/>
                  </a:cubicBezTo>
                  <a:cubicBezTo>
                    <a:pt x="181" y="473"/>
                    <a:pt x="154" y="483"/>
                    <a:pt x="129" y="483"/>
                  </a:cubicBezTo>
                  <a:cubicBezTo>
                    <a:pt x="113" y="483"/>
                    <a:pt x="98" y="479"/>
                    <a:pt x="84" y="470"/>
                  </a:cubicBezTo>
                  <a:lnTo>
                    <a:pt x="1" y="506"/>
                  </a:lnTo>
                  <a:cubicBezTo>
                    <a:pt x="120" y="672"/>
                    <a:pt x="251" y="839"/>
                    <a:pt x="358" y="982"/>
                  </a:cubicBezTo>
                  <a:lnTo>
                    <a:pt x="370" y="958"/>
                  </a:lnTo>
                  <a:lnTo>
                    <a:pt x="715" y="1399"/>
                  </a:lnTo>
                  <a:cubicBezTo>
                    <a:pt x="739" y="1434"/>
                    <a:pt x="751" y="1470"/>
                    <a:pt x="787" y="1494"/>
                  </a:cubicBezTo>
                  <a:cubicBezTo>
                    <a:pt x="882" y="1518"/>
                    <a:pt x="929" y="1589"/>
                    <a:pt x="929" y="1684"/>
                  </a:cubicBezTo>
                  <a:cubicBezTo>
                    <a:pt x="929" y="1744"/>
                    <a:pt x="977" y="1803"/>
                    <a:pt x="1037" y="1827"/>
                  </a:cubicBezTo>
                  <a:cubicBezTo>
                    <a:pt x="1132" y="1887"/>
                    <a:pt x="1215" y="1970"/>
                    <a:pt x="1275" y="2077"/>
                  </a:cubicBezTo>
                  <a:cubicBezTo>
                    <a:pt x="1430" y="2292"/>
                    <a:pt x="1584" y="2518"/>
                    <a:pt x="1727" y="2732"/>
                  </a:cubicBezTo>
                  <a:cubicBezTo>
                    <a:pt x="1965" y="3113"/>
                    <a:pt x="2203" y="3506"/>
                    <a:pt x="2430" y="3887"/>
                  </a:cubicBezTo>
                  <a:cubicBezTo>
                    <a:pt x="2465" y="3958"/>
                    <a:pt x="2501" y="4042"/>
                    <a:pt x="2537" y="4113"/>
                  </a:cubicBezTo>
                  <a:cubicBezTo>
                    <a:pt x="2573" y="4161"/>
                    <a:pt x="2596" y="4208"/>
                    <a:pt x="2632" y="4256"/>
                  </a:cubicBezTo>
                  <a:cubicBezTo>
                    <a:pt x="2668" y="4304"/>
                    <a:pt x="2703" y="4351"/>
                    <a:pt x="2739" y="4411"/>
                  </a:cubicBezTo>
                  <a:cubicBezTo>
                    <a:pt x="2799" y="4482"/>
                    <a:pt x="2846" y="4554"/>
                    <a:pt x="2882" y="4649"/>
                  </a:cubicBezTo>
                  <a:cubicBezTo>
                    <a:pt x="2906" y="4720"/>
                    <a:pt x="2954" y="4792"/>
                    <a:pt x="3013" y="4851"/>
                  </a:cubicBezTo>
                  <a:cubicBezTo>
                    <a:pt x="3025" y="4875"/>
                    <a:pt x="3025" y="4911"/>
                    <a:pt x="3037" y="4947"/>
                  </a:cubicBezTo>
                  <a:cubicBezTo>
                    <a:pt x="3037" y="4970"/>
                    <a:pt x="3037" y="5006"/>
                    <a:pt x="3073" y="5030"/>
                  </a:cubicBezTo>
                  <a:cubicBezTo>
                    <a:pt x="3144" y="5066"/>
                    <a:pt x="3192" y="5137"/>
                    <a:pt x="3227" y="5209"/>
                  </a:cubicBezTo>
                  <a:cubicBezTo>
                    <a:pt x="3287" y="5304"/>
                    <a:pt x="3346" y="5411"/>
                    <a:pt x="3382" y="5506"/>
                  </a:cubicBezTo>
                  <a:cubicBezTo>
                    <a:pt x="3418" y="5601"/>
                    <a:pt x="3537" y="5661"/>
                    <a:pt x="3537" y="5768"/>
                  </a:cubicBezTo>
                  <a:cubicBezTo>
                    <a:pt x="3537" y="5792"/>
                    <a:pt x="3549" y="5816"/>
                    <a:pt x="3561" y="5828"/>
                  </a:cubicBezTo>
                  <a:cubicBezTo>
                    <a:pt x="3727" y="5959"/>
                    <a:pt x="3775" y="6125"/>
                    <a:pt x="3894" y="6340"/>
                  </a:cubicBezTo>
                  <a:cubicBezTo>
                    <a:pt x="3930" y="6387"/>
                    <a:pt x="3942" y="6447"/>
                    <a:pt x="3954" y="6506"/>
                  </a:cubicBezTo>
                  <a:cubicBezTo>
                    <a:pt x="3954" y="6733"/>
                    <a:pt x="4001" y="6923"/>
                    <a:pt x="4001" y="7125"/>
                  </a:cubicBezTo>
                  <a:cubicBezTo>
                    <a:pt x="4001" y="7173"/>
                    <a:pt x="3989" y="7221"/>
                    <a:pt x="3977" y="7256"/>
                  </a:cubicBezTo>
                  <a:cubicBezTo>
                    <a:pt x="3918" y="7399"/>
                    <a:pt x="3894" y="7554"/>
                    <a:pt x="3894" y="7709"/>
                  </a:cubicBezTo>
                  <a:cubicBezTo>
                    <a:pt x="3882" y="7852"/>
                    <a:pt x="3846" y="8007"/>
                    <a:pt x="3823" y="8149"/>
                  </a:cubicBezTo>
                  <a:cubicBezTo>
                    <a:pt x="3799" y="8221"/>
                    <a:pt x="3799" y="8304"/>
                    <a:pt x="3823" y="8376"/>
                  </a:cubicBezTo>
                  <a:lnTo>
                    <a:pt x="3823" y="8352"/>
                  </a:lnTo>
                  <a:cubicBezTo>
                    <a:pt x="3846" y="8388"/>
                    <a:pt x="3846" y="8435"/>
                    <a:pt x="3846" y="8483"/>
                  </a:cubicBezTo>
                  <a:cubicBezTo>
                    <a:pt x="3846" y="8578"/>
                    <a:pt x="3835" y="8673"/>
                    <a:pt x="3775" y="8745"/>
                  </a:cubicBezTo>
                  <a:cubicBezTo>
                    <a:pt x="3799" y="8828"/>
                    <a:pt x="3846" y="8911"/>
                    <a:pt x="3835" y="8983"/>
                  </a:cubicBezTo>
                  <a:cubicBezTo>
                    <a:pt x="3823" y="9019"/>
                    <a:pt x="3823" y="9042"/>
                    <a:pt x="3811" y="9078"/>
                  </a:cubicBezTo>
                  <a:cubicBezTo>
                    <a:pt x="3799" y="9138"/>
                    <a:pt x="3751" y="9185"/>
                    <a:pt x="3799" y="9257"/>
                  </a:cubicBezTo>
                  <a:cubicBezTo>
                    <a:pt x="3846" y="9316"/>
                    <a:pt x="3751" y="9364"/>
                    <a:pt x="3751" y="9423"/>
                  </a:cubicBezTo>
                  <a:cubicBezTo>
                    <a:pt x="3751" y="9471"/>
                    <a:pt x="3751" y="9531"/>
                    <a:pt x="3751" y="9578"/>
                  </a:cubicBezTo>
                  <a:cubicBezTo>
                    <a:pt x="3763" y="9614"/>
                    <a:pt x="3811" y="9650"/>
                    <a:pt x="3811" y="9685"/>
                  </a:cubicBezTo>
                  <a:cubicBezTo>
                    <a:pt x="3799" y="9745"/>
                    <a:pt x="3787" y="9792"/>
                    <a:pt x="3751" y="9840"/>
                  </a:cubicBezTo>
                  <a:cubicBezTo>
                    <a:pt x="3716" y="9900"/>
                    <a:pt x="3692" y="9947"/>
                    <a:pt x="3751" y="10007"/>
                  </a:cubicBezTo>
                  <a:lnTo>
                    <a:pt x="3751" y="9983"/>
                  </a:lnTo>
                  <a:cubicBezTo>
                    <a:pt x="3787" y="10007"/>
                    <a:pt x="3775" y="10054"/>
                    <a:pt x="3787" y="10090"/>
                  </a:cubicBezTo>
                  <a:cubicBezTo>
                    <a:pt x="3846" y="10281"/>
                    <a:pt x="3906" y="10471"/>
                    <a:pt x="3966" y="10662"/>
                  </a:cubicBezTo>
                  <a:cubicBezTo>
                    <a:pt x="4001" y="10781"/>
                    <a:pt x="4037" y="10888"/>
                    <a:pt x="4073" y="11007"/>
                  </a:cubicBezTo>
                  <a:cubicBezTo>
                    <a:pt x="4085" y="11066"/>
                    <a:pt x="4120" y="11138"/>
                    <a:pt x="4156" y="11197"/>
                  </a:cubicBezTo>
                  <a:cubicBezTo>
                    <a:pt x="4168" y="11221"/>
                    <a:pt x="4192" y="11233"/>
                    <a:pt x="4192" y="11269"/>
                  </a:cubicBezTo>
                  <a:lnTo>
                    <a:pt x="4192" y="11293"/>
                  </a:lnTo>
                  <a:cubicBezTo>
                    <a:pt x="4192" y="11305"/>
                    <a:pt x="4227" y="11340"/>
                    <a:pt x="4251" y="11364"/>
                  </a:cubicBezTo>
                  <a:cubicBezTo>
                    <a:pt x="4299" y="11436"/>
                    <a:pt x="4335" y="11507"/>
                    <a:pt x="4370" y="11590"/>
                  </a:cubicBezTo>
                  <a:cubicBezTo>
                    <a:pt x="4394" y="11614"/>
                    <a:pt x="4418" y="11638"/>
                    <a:pt x="4442" y="11674"/>
                  </a:cubicBezTo>
                  <a:cubicBezTo>
                    <a:pt x="4466" y="11697"/>
                    <a:pt x="4501" y="11721"/>
                    <a:pt x="4537" y="11733"/>
                  </a:cubicBezTo>
                  <a:cubicBezTo>
                    <a:pt x="4680" y="11793"/>
                    <a:pt x="4823" y="11817"/>
                    <a:pt x="4978" y="11828"/>
                  </a:cubicBezTo>
                  <a:cubicBezTo>
                    <a:pt x="4996" y="11830"/>
                    <a:pt x="5014" y="11830"/>
                    <a:pt x="5033" y="11830"/>
                  </a:cubicBezTo>
                  <a:cubicBezTo>
                    <a:pt x="5193" y="11830"/>
                    <a:pt x="5352" y="11785"/>
                    <a:pt x="5501" y="11721"/>
                  </a:cubicBezTo>
                  <a:cubicBezTo>
                    <a:pt x="5692" y="11638"/>
                    <a:pt x="5882" y="11567"/>
                    <a:pt x="6085" y="11519"/>
                  </a:cubicBezTo>
                  <a:lnTo>
                    <a:pt x="6109" y="11519"/>
                  </a:lnTo>
                  <a:cubicBezTo>
                    <a:pt x="6109" y="11483"/>
                    <a:pt x="6132" y="11436"/>
                    <a:pt x="6156" y="11400"/>
                  </a:cubicBezTo>
                  <a:lnTo>
                    <a:pt x="6168" y="11388"/>
                  </a:lnTo>
                  <a:lnTo>
                    <a:pt x="6168" y="11364"/>
                  </a:lnTo>
                  <a:lnTo>
                    <a:pt x="6180" y="11364"/>
                  </a:lnTo>
                  <a:cubicBezTo>
                    <a:pt x="6180" y="11364"/>
                    <a:pt x="6192" y="11352"/>
                    <a:pt x="6192" y="11352"/>
                  </a:cubicBezTo>
                  <a:cubicBezTo>
                    <a:pt x="6311" y="11233"/>
                    <a:pt x="6406" y="11102"/>
                    <a:pt x="6502" y="10971"/>
                  </a:cubicBezTo>
                  <a:cubicBezTo>
                    <a:pt x="6680" y="10685"/>
                    <a:pt x="6871" y="10424"/>
                    <a:pt x="7085" y="10162"/>
                  </a:cubicBezTo>
                  <a:cubicBezTo>
                    <a:pt x="7192" y="10019"/>
                    <a:pt x="7287" y="9864"/>
                    <a:pt x="7347" y="9685"/>
                  </a:cubicBezTo>
                  <a:cubicBezTo>
                    <a:pt x="7347" y="9685"/>
                    <a:pt x="7347" y="9685"/>
                    <a:pt x="7347" y="9673"/>
                  </a:cubicBezTo>
                  <a:cubicBezTo>
                    <a:pt x="7359" y="9650"/>
                    <a:pt x="7359" y="9614"/>
                    <a:pt x="7371" y="9590"/>
                  </a:cubicBezTo>
                  <a:cubicBezTo>
                    <a:pt x="7395" y="9495"/>
                    <a:pt x="7406" y="9388"/>
                    <a:pt x="7502" y="9328"/>
                  </a:cubicBezTo>
                  <a:lnTo>
                    <a:pt x="7526" y="9281"/>
                  </a:lnTo>
                  <a:cubicBezTo>
                    <a:pt x="7526" y="9269"/>
                    <a:pt x="7526" y="9269"/>
                    <a:pt x="7526" y="9257"/>
                  </a:cubicBezTo>
                  <a:cubicBezTo>
                    <a:pt x="7514" y="9209"/>
                    <a:pt x="7514" y="9161"/>
                    <a:pt x="7537" y="9126"/>
                  </a:cubicBezTo>
                  <a:cubicBezTo>
                    <a:pt x="7561" y="9078"/>
                    <a:pt x="7609" y="9030"/>
                    <a:pt x="7645" y="8983"/>
                  </a:cubicBezTo>
                  <a:cubicBezTo>
                    <a:pt x="7668" y="8971"/>
                    <a:pt x="7668" y="8947"/>
                    <a:pt x="7668" y="8923"/>
                  </a:cubicBezTo>
                  <a:cubicBezTo>
                    <a:pt x="7645" y="8816"/>
                    <a:pt x="7692" y="8721"/>
                    <a:pt x="7799" y="8673"/>
                  </a:cubicBezTo>
                  <a:lnTo>
                    <a:pt x="7740" y="8578"/>
                  </a:lnTo>
                  <a:cubicBezTo>
                    <a:pt x="7871" y="8495"/>
                    <a:pt x="7883" y="8352"/>
                    <a:pt x="7954" y="8233"/>
                  </a:cubicBezTo>
                  <a:cubicBezTo>
                    <a:pt x="7990" y="8173"/>
                    <a:pt x="8049" y="8114"/>
                    <a:pt x="8097" y="8066"/>
                  </a:cubicBezTo>
                  <a:cubicBezTo>
                    <a:pt x="8145" y="8030"/>
                    <a:pt x="8157" y="7959"/>
                    <a:pt x="8192" y="7911"/>
                  </a:cubicBezTo>
                  <a:cubicBezTo>
                    <a:pt x="8228" y="7864"/>
                    <a:pt x="8228" y="7792"/>
                    <a:pt x="8299" y="7757"/>
                  </a:cubicBezTo>
                  <a:cubicBezTo>
                    <a:pt x="8418" y="7530"/>
                    <a:pt x="8514" y="7304"/>
                    <a:pt x="8585" y="7066"/>
                  </a:cubicBezTo>
                  <a:cubicBezTo>
                    <a:pt x="8645" y="6875"/>
                    <a:pt x="8621" y="6661"/>
                    <a:pt x="8526" y="6471"/>
                  </a:cubicBezTo>
                  <a:cubicBezTo>
                    <a:pt x="8466" y="6399"/>
                    <a:pt x="8407" y="6316"/>
                    <a:pt x="8335" y="6233"/>
                  </a:cubicBezTo>
                  <a:cubicBezTo>
                    <a:pt x="8276" y="6233"/>
                    <a:pt x="8228" y="6233"/>
                    <a:pt x="8228" y="6161"/>
                  </a:cubicBezTo>
                  <a:cubicBezTo>
                    <a:pt x="8228" y="6113"/>
                    <a:pt x="8216" y="6078"/>
                    <a:pt x="8180" y="6042"/>
                  </a:cubicBezTo>
                  <a:cubicBezTo>
                    <a:pt x="8133" y="5982"/>
                    <a:pt x="8085" y="5923"/>
                    <a:pt x="8037" y="5875"/>
                  </a:cubicBezTo>
                  <a:cubicBezTo>
                    <a:pt x="7954" y="5816"/>
                    <a:pt x="7871" y="5732"/>
                    <a:pt x="7811" y="5649"/>
                  </a:cubicBezTo>
                  <a:cubicBezTo>
                    <a:pt x="7776" y="5625"/>
                    <a:pt x="7740" y="5613"/>
                    <a:pt x="7704" y="5590"/>
                  </a:cubicBezTo>
                  <a:cubicBezTo>
                    <a:pt x="7668" y="5554"/>
                    <a:pt x="7645" y="5471"/>
                    <a:pt x="7597" y="5435"/>
                  </a:cubicBezTo>
                  <a:cubicBezTo>
                    <a:pt x="7490" y="5375"/>
                    <a:pt x="7430" y="5256"/>
                    <a:pt x="7430" y="5137"/>
                  </a:cubicBezTo>
                  <a:cubicBezTo>
                    <a:pt x="7430" y="5113"/>
                    <a:pt x="7406" y="5101"/>
                    <a:pt x="7395" y="5090"/>
                  </a:cubicBezTo>
                  <a:cubicBezTo>
                    <a:pt x="7311" y="5066"/>
                    <a:pt x="7299" y="5006"/>
                    <a:pt x="7287" y="4947"/>
                  </a:cubicBezTo>
                  <a:cubicBezTo>
                    <a:pt x="7287" y="4911"/>
                    <a:pt x="7252" y="4899"/>
                    <a:pt x="7228" y="4875"/>
                  </a:cubicBezTo>
                  <a:cubicBezTo>
                    <a:pt x="7204" y="4851"/>
                    <a:pt x="7168" y="4839"/>
                    <a:pt x="7168" y="4804"/>
                  </a:cubicBezTo>
                  <a:cubicBezTo>
                    <a:pt x="7168" y="4709"/>
                    <a:pt x="7133" y="4613"/>
                    <a:pt x="7085" y="4530"/>
                  </a:cubicBezTo>
                  <a:cubicBezTo>
                    <a:pt x="7061" y="4506"/>
                    <a:pt x="7061" y="4470"/>
                    <a:pt x="7061" y="4447"/>
                  </a:cubicBezTo>
                  <a:cubicBezTo>
                    <a:pt x="7037" y="4387"/>
                    <a:pt x="7014" y="4339"/>
                    <a:pt x="6990" y="4292"/>
                  </a:cubicBezTo>
                  <a:cubicBezTo>
                    <a:pt x="6966" y="4244"/>
                    <a:pt x="6954" y="4232"/>
                    <a:pt x="6942" y="4208"/>
                  </a:cubicBezTo>
                  <a:cubicBezTo>
                    <a:pt x="6811" y="4101"/>
                    <a:pt x="6728" y="3935"/>
                    <a:pt x="6704" y="3768"/>
                  </a:cubicBezTo>
                  <a:cubicBezTo>
                    <a:pt x="6704" y="3756"/>
                    <a:pt x="6704" y="3744"/>
                    <a:pt x="6704" y="3732"/>
                  </a:cubicBezTo>
                  <a:cubicBezTo>
                    <a:pt x="6668" y="3685"/>
                    <a:pt x="6644" y="3637"/>
                    <a:pt x="6621" y="3589"/>
                  </a:cubicBezTo>
                  <a:cubicBezTo>
                    <a:pt x="6513" y="3411"/>
                    <a:pt x="6418" y="3244"/>
                    <a:pt x="6323" y="3054"/>
                  </a:cubicBezTo>
                  <a:lnTo>
                    <a:pt x="6204" y="2792"/>
                  </a:lnTo>
                  <a:cubicBezTo>
                    <a:pt x="6168" y="2696"/>
                    <a:pt x="6132" y="2613"/>
                    <a:pt x="6085" y="2530"/>
                  </a:cubicBezTo>
                  <a:cubicBezTo>
                    <a:pt x="5930" y="2208"/>
                    <a:pt x="5692" y="1934"/>
                    <a:pt x="5394" y="1720"/>
                  </a:cubicBezTo>
                  <a:cubicBezTo>
                    <a:pt x="5240" y="1613"/>
                    <a:pt x="5085" y="1530"/>
                    <a:pt x="4918" y="1470"/>
                  </a:cubicBezTo>
                  <a:lnTo>
                    <a:pt x="4787" y="1434"/>
                  </a:lnTo>
                  <a:lnTo>
                    <a:pt x="4632" y="1387"/>
                  </a:lnTo>
                  <a:cubicBezTo>
                    <a:pt x="4537" y="1363"/>
                    <a:pt x="4442" y="1327"/>
                    <a:pt x="4335" y="1291"/>
                  </a:cubicBezTo>
                  <a:cubicBezTo>
                    <a:pt x="4180" y="1244"/>
                    <a:pt x="4025" y="1172"/>
                    <a:pt x="3882" y="1077"/>
                  </a:cubicBezTo>
                  <a:cubicBezTo>
                    <a:pt x="3811" y="1029"/>
                    <a:pt x="3739" y="982"/>
                    <a:pt x="3668" y="910"/>
                  </a:cubicBezTo>
                  <a:cubicBezTo>
                    <a:pt x="3644" y="887"/>
                    <a:pt x="3608" y="851"/>
                    <a:pt x="3585" y="815"/>
                  </a:cubicBezTo>
                  <a:lnTo>
                    <a:pt x="3513" y="744"/>
                  </a:lnTo>
                  <a:cubicBezTo>
                    <a:pt x="3489" y="720"/>
                    <a:pt x="3465" y="708"/>
                    <a:pt x="3442" y="684"/>
                  </a:cubicBezTo>
                  <a:cubicBezTo>
                    <a:pt x="3418" y="672"/>
                    <a:pt x="3394" y="649"/>
                    <a:pt x="3370" y="637"/>
                  </a:cubicBezTo>
                  <a:lnTo>
                    <a:pt x="3323" y="613"/>
                  </a:lnTo>
                  <a:cubicBezTo>
                    <a:pt x="3299" y="601"/>
                    <a:pt x="3275" y="577"/>
                    <a:pt x="3275" y="541"/>
                  </a:cubicBezTo>
                  <a:lnTo>
                    <a:pt x="3239" y="506"/>
                  </a:lnTo>
                  <a:lnTo>
                    <a:pt x="3096" y="387"/>
                  </a:lnTo>
                  <a:cubicBezTo>
                    <a:pt x="3061" y="351"/>
                    <a:pt x="3025" y="327"/>
                    <a:pt x="2977" y="303"/>
                  </a:cubicBezTo>
                  <a:cubicBezTo>
                    <a:pt x="2965" y="315"/>
                    <a:pt x="2930" y="339"/>
                    <a:pt x="2918" y="339"/>
                  </a:cubicBezTo>
                  <a:cubicBezTo>
                    <a:pt x="2846" y="327"/>
                    <a:pt x="2787" y="303"/>
                    <a:pt x="2763" y="208"/>
                  </a:cubicBezTo>
                  <a:lnTo>
                    <a:pt x="2763" y="184"/>
                  </a:lnTo>
                  <a:cubicBezTo>
                    <a:pt x="2680" y="148"/>
                    <a:pt x="2584" y="125"/>
                    <a:pt x="2489" y="113"/>
                  </a:cubicBezTo>
                  <a:lnTo>
                    <a:pt x="2465" y="113"/>
                  </a:lnTo>
                  <a:lnTo>
                    <a:pt x="2311" y="77"/>
                  </a:lnTo>
                  <a:cubicBezTo>
                    <a:pt x="2287" y="89"/>
                    <a:pt x="2263" y="95"/>
                    <a:pt x="2241" y="95"/>
                  </a:cubicBezTo>
                  <a:cubicBezTo>
                    <a:pt x="2218" y="95"/>
                    <a:pt x="2197" y="89"/>
                    <a:pt x="2180" y="77"/>
                  </a:cubicBezTo>
                  <a:cubicBezTo>
                    <a:pt x="2132" y="77"/>
                    <a:pt x="2096" y="65"/>
                    <a:pt x="2049" y="41"/>
                  </a:cubicBezTo>
                  <a:lnTo>
                    <a:pt x="1894" y="41"/>
                  </a:lnTo>
                  <a:lnTo>
                    <a:pt x="1834" y="29"/>
                  </a:lnTo>
                  <a:cubicBezTo>
                    <a:pt x="1787" y="29"/>
                    <a:pt x="1739" y="17"/>
                    <a:pt x="1680" y="6"/>
                  </a:cubicBezTo>
                  <a:cubicBezTo>
                    <a:pt x="1648" y="6"/>
                    <a:pt x="1611" y="0"/>
                    <a:pt x="1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229;p33">
              <a:extLst>
                <a:ext uri="{FF2B5EF4-FFF2-40B4-BE49-F238E27FC236}">
                  <a16:creationId xmlns:a16="http://schemas.microsoft.com/office/drawing/2014/main" id="{876AD552-E99E-44D6-DCA7-ADB95041FF08}"/>
                </a:ext>
              </a:extLst>
            </p:cNvPr>
            <p:cNvSpPr/>
            <p:nvPr/>
          </p:nvSpPr>
          <p:spPr>
            <a:xfrm>
              <a:off x="1140300" y="4084150"/>
              <a:ext cx="217925" cy="421400"/>
            </a:xfrm>
            <a:custGeom>
              <a:avLst/>
              <a:gdLst/>
              <a:ahLst/>
              <a:cxnLst/>
              <a:rect l="l" t="t" r="r" b="b"/>
              <a:pathLst>
                <a:path w="8717" h="16856" extrusionOk="0">
                  <a:moveTo>
                    <a:pt x="3030" y="1"/>
                  </a:moveTo>
                  <a:cubicBezTo>
                    <a:pt x="2993" y="1"/>
                    <a:pt x="2955" y="6"/>
                    <a:pt x="2918" y="17"/>
                  </a:cubicBezTo>
                  <a:cubicBezTo>
                    <a:pt x="2870" y="29"/>
                    <a:pt x="2823" y="53"/>
                    <a:pt x="2787" y="76"/>
                  </a:cubicBezTo>
                  <a:cubicBezTo>
                    <a:pt x="2763" y="100"/>
                    <a:pt x="2727" y="124"/>
                    <a:pt x="2692" y="160"/>
                  </a:cubicBezTo>
                  <a:lnTo>
                    <a:pt x="2656" y="184"/>
                  </a:lnTo>
                  <a:cubicBezTo>
                    <a:pt x="2632" y="207"/>
                    <a:pt x="2596" y="243"/>
                    <a:pt x="2573" y="279"/>
                  </a:cubicBezTo>
                  <a:lnTo>
                    <a:pt x="2549" y="303"/>
                  </a:lnTo>
                  <a:cubicBezTo>
                    <a:pt x="2537" y="303"/>
                    <a:pt x="2537" y="315"/>
                    <a:pt x="2525" y="315"/>
                  </a:cubicBezTo>
                  <a:cubicBezTo>
                    <a:pt x="2513" y="326"/>
                    <a:pt x="2501" y="338"/>
                    <a:pt x="2501" y="350"/>
                  </a:cubicBezTo>
                  <a:cubicBezTo>
                    <a:pt x="2454" y="398"/>
                    <a:pt x="2406" y="457"/>
                    <a:pt x="2346" y="493"/>
                  </a:cubicBezTo>
                  <a:lnTo>
                    <a:pt x="2334" y="505"/>
                  </a:lnTo>
                  <a:lnTo>
                    <a:pt x="2287" y="541"/>
                  </a:lnTo>
                  <a:cubicBezTo>
                    <a:pt x="2215" y="588"/>
                    <a:pt x="2156" y="660"/>
                    <a:pt x="2156" y="743"/>
                  </a:cubicBezTo>
                  <a:cubicBezTo>
                    <a:pt x="2144" y="803"/>
                    <a:pt x="2120" y="850"/>
                    <a:pt x="2096" y="898"/>
                  </a:cubicBezTo>
                  <a:cubicBezTo>
                    <a:pt x="2096" y="910"/>
                    <a:pt x="2084" y="922"/>
                    <a:pt x="2073" y="934"/>
                  </a:cubicBezTo>
                  <a:cubicBezTo>
                    <a:pt x="2037" y="946"/>
                    <a:pt x="1989" y="958"/>
                    <a:pt x="1942" y="981"/>
                  </a:cubicBezTo>
                  <a:cubicBezTo>
                    <a:pt x="1977" y="1017"/>
                    <a:pt x="2001" y="1041"/>
                    <a:pt x="2037" y="1077"/>
                  </a:cubicBezTo>
                  <a:cubicBezTo>
                    <a:pt x="1953" y="1160"/>
                    <a:pt x="2037" y="1243"/>
                    <a:pt x="2061" y="1327"/>
                  </a:cubicBezTo>
                  <a:cubicBezTo>
                    <a:pt x="2084" y="1410"/>
                    <a:pt x="2096" y="1505"/>
                    <a:pt x="2120" y="1600"/>
                  </a:cubicBezTo>
                  <a:cubicBezTo>
                    <a:pt x="2180" y="1731"/>
                    <a:pt x="2192" y="1886"/>
                    <a:pt x="2156" y="2017"/>
                  </a:cubicBezTo>
                  <a:cubicBezTo>
                    <a:pt x="2144" y="2041"/>
                    <a:pt x="2168" y="2077"/>
                    <a:pt x="2192" y="2101"/>
                  </a:cubicBezTo>
                  <a:cubicBezTo>
                    <a:pt x="2227" y="2136"/>
                    <a:pt x="2251" y="2196"/>
                    <a:pt x="2263" y="2255"/>
                  </a:cubicBezTo>
                  <a:cubicBezTo>
                    <a:pt x="2251" y="2351"/>
                    <a:pt x="2251" y="2434"/>
                    <a:pt x="2239" y="2517"/>
                  </a:cubicBezTo>
                  <a:cubicBezTo>
                    <a:pt x="2239" y="2553"/>
                    <a:pt x="2239" y="2577"/>
                    <a:pt x="2251" y="2601"/>
                  </a:cubicBezTo>
                  <a:cubicBezTo>
                    <a:pt x="2334" y="2720"/>
                    <a:pt x="2346" y="2863"/>
                    <a:pt x="2275" y="2982"/>
                  </a:cubicBezTo>
                  <a:lnTo>
                    <a:pt x="2382" y="3077"/>
                  </a:lnTo>
                  <a:cubicBezTo>
                    <a:pt x="2311" y="3255"/>
                    <a:pt x="2358" y="3446"/>
                    <a:pt x="2346" y="3636"/>
                  </a:cubicBezTo>
                  <a:cubicBezTo>
                    <a:pt x="2334" y="3744"/>
                    <a:pt x="2323" y="3839"/>
                    <a:pt x="2287" y="3934"/>
                  </a:cubicBezTo>
                  <a:cubicBezTo>
                    <a:pt x="2275" y="4017"/>
                    <a:pt x="2263" y="4101"/>
                    <a:pt x="2263" y="4196"/>
                  </a:cubicBezTo>
                  <a:cubicBezTo>
                    <a:pt x="2251" y="4291"/>
                    <a:pt x="2275" y="4387"/>
                    <a:pt x="2215" y="4494"/>
                  </a:cubicBezTo>
                  <a:cubicBezTo>
                    <a:pt x="2180" y="4541"/>
                    <a:pt x="2156" y="4601"/>
                    <a:pt x="2156" y="4648"/>
                  </a:cubicBezTo>
                  <a:cubicBezTo>
                    <a:pt x="2132" y="4839"/>
                    <a:pt x="2084" y="5029"/>
                    <a:pt x="2061" y="5208"/>
                  </a:cubicBezTo>
                  <a:cubicBezTo>
                    <a:pt x="1953" y="5696"/>
                    <a:pt x="1823" y="6161"/>
                    <a:pt x="1668" y="6625"/>
                  </a:cubicBezTo>
                  <a:cubicBezTo>
                    <a:pt x="1620" y="6744"/>
                    <a:pt x="1596" y="6887"/>
                    <a:pt x="1465" y="6958"/>
                  </a:cubicBezTo>
                  <a:cubicBezTo>
                    <a:pt x="1465" y="7006"/>
                    <a:pt x="1477" y="7042"/>
                    <a:pt x="1489" y="7089"/>
                  </a:cubicBezTo>
                  <a:cubicBezTo>
                    <a:pt x="1525" y="7173"/>
                    <a:pt x="1525" y="7232"/>
                    <a:pt x="1453" y="7292"/>
                  </a:cubicBezTo>
                  <a:cubicBezTo>
                    <a:pt x="1406" y="7315"/>
                    <a:pt x="1358" y="7363"/>
                    <a:pt x="1334" y="7423"/>
                  </a:cubicBezTo>
                  <a:cubicBezTo>
                    <a:pt x="1275" y="7589"/>
                    <a:pt x="1191" y="7756"/>
                    <a:pt x="1108" y="7935"/>
                  </a:cubicBezTo>
                  <a:cubicBezTo>
                    <a:pt x="1096" y="7958"/>
                    <a:pt x="1084" y="7982"/>
                    <a:pt x="1084" y="8018"/>
                  </a:cubicBezTo>
                  <a:cubicBezTo>
                    <a:pt x="1061" y="8101"/>
                    <a:pt x="1049" y="8185"/>
                    <a:pt x="1025" y="8268"/>
                  </a:cubicBezTo>
                  <a:cubicBezTo>
                    <a:pt x="1001" y="8351"/>
                    <a:pt x="930" y="8411"/>
                    <a:pt x="906" y="8494"/>
                  </a:cubicBezTo>
                  <a:cubicBezTo>
                    <a:pt x="870" y="8649"/>
                    <a:pt x="775" y="8792"/>
                    <a:pt x="644" y="8887"/>
                  </a:cubicBezTo>
                  <a:cubicBezTo>
                    <a:pt x="620" y="8899"/>
                    <a:pt x="608" y="8935"/>
                    <a:pt x="620" y="8958"/>
                  </a:cubicBezTo>
                  <a:cubicBezTo>
                    <a:pt x="608" y="9054"/>
                    <a:pt x="560" y="9137"/>
                    <a:pt x="489" y="9185"/>
                  </a:cubicBezTo>
                  <a:cubicBezTo>
                    <a:pt x="465" y="9209"/>
                    <a:pt x="453" y="9256"/>
                    <a:pt x="441" y="9292"/>
                  </a:cubicBezTo>
                  <a:cubicBezTo>
                    <a:pt x="418" y="9328"/>
                    <a:pt x="418" y="9387"/>
                    <a:pt x="394" y="9411"/>
                  </a:cubicBezTo>
                  <a:cubicBezTo>
                    <a:pt x="299" y="9482"/>
                    <a:pt x="215" y="9578"/>
                    <a:pt x="179" y="9685"/>
                  </a:cubicBezTo>
                  <a:cubicBezTo>
                    <a:pt x="156" y="9756"/>
                    <a:pt x="108" y="9804"/>
                    <a:pt x="60" y="9851"/>
                  </a:cubicBezTo>
                  <a:cubicBezTo>
                    <a:pt x="13" y="9887"/>
                    <a:pt x="1" y="9947"/>
                    <a:pt x="13" y="9994"/>
                  </a:cubicBezTo>
                  <a:cubicBezTo>
                    <a:pt x="72" y="10209"/>
                    <a:pt x="156" y="10411"/>
                    <a:pt x="251" y="10602"/>
                  </a:cubicBezTo>
                  <a:cubicBezTo>
                    <a:pt x="334" y="10744"/>
                    <a:pt x="477" y="10863"/>
                    <a:pt x="644" y="10911"/>
                  </a:cubicBezTo>
                  <a:cubicBezTo>
                    <a:pt x="703" y="10935"/>
                    <a:pt x="763" y="10959"/>
                    <a:pt x="822" y="10994"/>
                  </a:cubicBezTo>
                  <a:cubicBezTo>
                    <a:pt x="894" y="11042"/>
                    <a:pt x="953" y="11090"/>
                    <a:pt x="1001" y="11149"/>
                  </a:cubicBezTo>
                  <a:cubicBezTo>
                    <a:pt x="1025" y="11185"/>
                    <a:pt x="1061" y="11221"/>
                    <a:pt x="1084" y="11256"/>
                  </a:cubicBezTo>
                  <a:cubicBezTo>
                    <a:pt x="1287" y="11423"/>
                    <a:pt x="1453" y="11625"/>
                    <a:pt x="1596" y="11852"/>
                  </a:cubicBezTo>
                  <a:cubicBezTo>
                    <a:pt x="1727" y="12066"/>
                    <a:pt x="1834" y="12304"/>
                    <a:pt x="1918" y="12554"/>
                  </a:cubicBezTo>
                  <a:cubicBezTo>
                    <a:pt x="1942" y="12626"/>
                    <a:pt x="1965" y="12697"/>
                    <a:pt x="2013" y="12757"/>
                  </a:cubicBezTo>
                  <a:cubicBezTo>
                    <a:pt x="2049" y="12816"/>
                    <a:pt x="2025" y="12876"/>
                    <a:pt x="2025" y="12935"/>
                  </a:cubicBezTo>
                  <a:cubicBezTo>
                    <a:pt x="2013" y="13007"/>
                    <a:pt x="2025" y="13078"/>
                    <a:pt x="2037" y="13149"/>
                  </a:cubicBezTo>
                  <a:cubicBezTo>
                    <a:pt x="2061" y="13257"/>
                    <a:pt x="2132" y="13364"/>
                    <a:pt x="2084" y="13495"/>
                  </a:cubicBezTo>
                  <a:cubicBezTo>
                    <a:pt x="2108" y="13554"/>
                    <a:pt x="2120" y="13626"/>
                    <a:pt x="2132" y="13709"/>
                  </a:cubicBezTo>
                  <a:cubicBezTo>
                    <a:pt x="2132" y="13757"/>
                    <a:pt x="2073" y="13816"/>
                    <a:pt x="2061" y="13864"/>
                  </a:cubicBezTo>
                  <a:cubicBezTo>
                    <a:pt x="2049" y="13923"/>
                    <a:pt x="2061" y="14019"/>
                    <a:pt x="2037" y="14078"/>
                  </a:cubicBezTo>
                  <a:cubicBezTo>
                    <a:pt x="2013" y="14150"/>
                    <a:pt x="1965" y="14185"/>
                    <a:pt x="1965" y="14233"/>
                  </a:cubicBezTo>
                  <a:cubicBezTo>
                    <a:pt x="1965" y="14316"/>
                    <a:pt x="1989" y="14400"/>
                    <a:pt x="2025" y="14483"/>
                  </a:cubicBezTo>
                  <a:cubicBezTo>
                    <a:pt x="2061" y="14554"/>
                    <a:pt x="2061" y="14650"/>
                    <a:pt x="2013" y="14721"/>
                  </a:cubicBezTo>
                  <a:cubicBezTo>
                    <a:pt x="1977" y="14804"/>
                    <a:pt x="1953" y="14888"/>
                    <a:pt x="1953" y="14971"/>
                  </a:cubicBezTo>
                  <a:cubicBezTo>
                    <a:pt x="1918" y="15257"/>
                    <a:pt x="1882" y="15543"/>
                    <a:pt x="1858" y="15828"/>
                  </a:cubicBezTo>
                  <a:cubicBezTo>
                    <a:pt x="1846" y="15936"/>
                    <a:pt x="1858" y="16043"/>
                    <a:pt x="1894" y="16150"/>
                  </a:cubicBezTo>
                  <a:cubicBezTo>
                    <a:pt x="1930" y="16233"/>
                    <a:pt x="1846" y="16328"/>
                    <a:pt x="1906" y="16400"/>
                  </a:cubicBezTo>
                  <a:cubicBezTo>
                    <a:pt x="1906" y="16400"/>
                    <a:pt x="1894" y="16424"/>
                    <a:pt x="1882" y="16436"/>
                  </a:cubicBezTo>
                  <a:cubicBezTo>
                    <a:pt x="1775" y="16495"/>
                    <a:pt x="1858" y="16507"/>
                    <a:pt x="1918" y="16507"/>
                  </a:cubicBezTo>
                  <a:cubicBezTo>
                    <a:pt x="1930" y="16507"/>
                    <a:pt x="1953" y="16519"/>
                    <a:pt x="1953" y="16531"/>
                  </a:cubicBezTo>
                  <a:cubicBezTo>
                    <a:pt x="1930" y="16590"/>
                    <a:pt x="1989" y="16602"/>
                    <a:pt x="2025" y="16602"/>
                  </a:cubicBezTo>
                  <a:cubicBezTo>
                    <a:pt x="2049" y="16614"/>
                    <a:pt x="2061" y="16650"/>
                    <a:pt x="2061" y="16733"/>
                  </a:cubicBezTo>
                  <a:cubicBezTo>
                    <a:pt x="2061" y="16780"/>
                    <a:pt x="2090" y="16812"/>
                    <a:pt x="2120" y="16812"/>
                  </a:cubicBezTo>
                  <a:cubicBezTo>
                    <a:pt x="2128" y="16812"/>
                    <a:pt x="2136" y="16810"/>
                    <a:pt x="2144" y="16805"/>
                  </a:cubicBezTo>
                  <a:cubicBezTo>
                    <a:pt x="2192" y="16769"/>
                    <a:pt x="2248" y="16751"/>
                    <a:pt x="2305" y="16751"/>
                  </a:cubicBezTo>
                  <a:cubicBezTo>
                    <a:pt x="2361" y="16751"/>
                    <a:pt x="2418" y="16769"/>
                    <a:pt x="2465" y="16805"/>
                  </a:cubicBezTo>
                  <a:cubicBezTo>
                    <a:pt x="2470" y="16807"/>
                    <a:pt x="2474" y="16808"/>
                    <a:pt x="2477" y="16808"/>
                  </a:cubicBezTo>
                  <a:cubicBezTo>
                    <a:pt x="2494" y="16808"/>
                    <a:pt x="2505" y="16786"/>
                    <a:pt x="2525" y="16757"/>
                  </a:cubicBezTo>
                  <a:cubicBezTo>
                    <a:pt x="2549" y="16721"/>
                    <a:pt x="2573" y="16698"/>
                    <a:pt x="2596" y="16698"/>
                  </a:cubicBezTo>
                  <a:cubicBezTo>
                    <a:pt x="2626" y="16686"/>
                    <a:pt x="2657" y="16681"/>
                    <a:pt x="2687" y="16681"/>
                  </a:cubicBezTo>
                  <a:cubicBezTo>
                    <a:pt x="2756" y="16681"/>
                    <a:pt x="2825" y="16708"/>
                    <a:pt x="2882" y="16757"/>
                  </a:cubicBezTo>
                  <a:cubicBezTo>
                    <a:pt x="2907" y="16815"/>
                    <a:pt x="2967" y="16845"/>
                    <a:pt x="3030" y="16845"/>
                  </a:cubicBezTo>
                  <a:cubicBezTo>
                    <a:pt x="3056" y="16845"/>
                    <a:pt x="3083" y="16839"/>
                    <a:pt x="3108" y="16829"/>
                  </a:cubicBezTo>
                  <a:cubicBezTo>
                    <a:pt x="3114" y="16823"/>
                    <a:pt x="3121" y="16820"/>
                    <a:pt x="3129" y="16820"/>
                  </a:cubicBezTo>
                  <a:cubicBezTo>
                    <a:pt x="3155" y="16820"/>
                    <a:pt x="3191" y="16843"/>
                    <a:pt x="3227" y="16852"/>
                  </a:cubicBezTo>
                  <a:cubicBezTo>
                    <a:pt x="3234" y="16854"/>
                    <a:pt x="3239" y="16855"/>
                    <a:pt x="3244" y="16855"/>
                  </a:cubicBezTo>
                  <a:cubicBezTo>
                    <a:pt x="3267" y="16855"/>
                    <a:pt x="3277" y="16834"/>
                    <a:pt x="3287" y="16805"/>
                  </a:cubicBezTo>
                  <a:cubicBezTo>
                    <a:pt x="3297" y="16775"/>
                    <a:pt x="3315" y="16754"/>
                    <a:pt x="3334" y="16754"/>
                  </a:cubicBezTo>
                  <a:cubicBezTo>
                    <a:pt x="3338" y="16754"/>
                    <a:pt x="3342" y="16755"/>
                    <a:pt x="3347" y="16757"/>
                  </a:cubicBezTo>
                  <a:cubicBezTo>
                    <a:pt x="3391" y="16775"/>
                    <a:pt x="3428" y="16806"/>
                    <a:pt x="3469" y="16806"/>
                  </a:cubicBezTo>
                  <a:cubicBezTo>
                    <a:pt x="3483" y="16806"/>
                    <a:pt x="3498" y="16802"/>
                    <a:pt x="3513" y="16793"/>
                  </a:cubicBezTo>
                  <a:cubicBezTo>
                    <a:pt x="3585" y="16733"/>
                    <a:pt x="3680" y="16709"/>
                    <a:pt x="3787" y="16709"/>
                  </a:cubicBezTo>
                  <a:cubicBezTo>
                    <a:pt x="3817" y="16705"/>
                    <a:pt x="3848" y="16702"/>
                    <a:pt x="3881" y="16702"/>
                  </a:cubicBezTo>
                  <a:cubicBezTo>
                    <a:pt x="3928" y="16702"/>
                    <a:pt x="3976" y="16707"/>
                    <a:pt x="4025" y="16721"/>
                  </a:cubicBezTo>
                  <a:cubicBezTo>
                    <a:pt x="4037" y="16727"/>
                    <a:pt x="4048" y="16729"/>
                    <a:pt x="4058" y="16729"/>
                  </a:cubicBezTo>
                  <a:cubicBezTo>
                    <a:pt x="4105" y="16729"/>
                    <a:pt x="4142" y="16682"/>
                    <a:pt x="4184" y="16682"/>
                  </a:cubicBezTo>
                  <a:cubicBezTo>
                    <a:pt x="4190" y="16682"/>
                    <a:pt x="4197" y="16683"/>
                    <a:pt x="4204" y="16686"/>
                  </a:cubicBezTo>
                  <a:cubicBezTo>
                    <a:pt x="4228" y="16698"/>
                    <a:pt x="4250" y="16702"/>
                    <a:pt x="4271" y="16702"/>
                  </a:cubicBezTo>
                  <a:cubicBezTo>
                    <a:pt x="4324" y="16702"/>
                    <a:pt x="4367" y="16672"/>
                    <a:pt x="4413" y="16672"/>
                  </a:cubicBezTo>
                  <a:cubicBezTo>
                    <a:pt x="4419" y="16672"/>
                    <a:pt x="4424" y="16673"/>
                    <a:pt x="4430" y="16674"/>
                  </a:cubicBezTo>
                  <a:cubicBezTo>
                    <a:pt x="4449" y="16676"/>
                    <a:pt x="4467" y="16678"/>
                    <a:pt x="4486" y="16678"/>
                  </a:cubicBezTo>
                  <a:cubicBezTo>
                    <a:pt x="4550" y="16678"/>
                    <a:pt x="4610" y="16660"/>
                    <a:pt x="4656" y="16614"/>
                  </a:cubicBezTo>
                  <a:cubicBezTo>
                    <a:pt x="4716" y="16590"/>
                    <a:pt x="4763" y="16519"/>
                    <a:pt x="4811" y="16495"/>
                  </a:cubicBezTo>
                  <a:cubicBezTo>
                    <a:pt x="4871" y="16471"/>
                    <a:pt x="4930" y="16459"/>
                    <a:pt x="5001" y="16448"/>
                  </a:cubicBezTo>
                  <a:cubicBezTo>
                    <a:pt x="5037" y="16352"/>
                    <a:pt x="5156" y="16364"/>
                    <a:pt x="5228" y="16317"/>
                  </a:cubicBezTo>
                  <a:cubicBezTo>
                    <a:pt x="5287" y="16257"/>
                    <a:pt x="5335" y="16221"/>
                    <a:pt x="5371" y="16197"/>
                  </a:cubicBezTo>
                  <a:lnTo>
                    <a:pt x="5418" y="16174"/>
                  </a:lnTo>
                  <a:lnTo>
                    <a:pt x="5418" y="16019"/>
                  </a:lnTo>
                  <a:cubicBezTo>
                    <a:pt x="5382" y="16007"/>
                    <a:pt x="5359" y="15959"/>
                    <a:pt x="5359" y="15924"/>
                  </a:cubicBezTo>
                  <a:cubicBezTo>
                    <a:pt x="5359" y="15745"/>
                    <a:pt x="5371" y="15555"/>
                    <a:pt x="5406" y="15376"/>
                  </a:cubicBezTo>
                  <a:cubicBezTo>
                    <a:pt x="5466" y="15293"/>
                    <a:pt x="5442" y="15209"/>
                    <a:pt x="5454" y="15114"/>
                  </a:cubicBezTo>
                  <a:cubicBezTo>
                    <a:pt x="5454" y="15043"/>
                    <a:pt x="5490" y="14983"/>
                    <a:pt x="5537" y="14947"/>
                  </a:cubicBezTo>
                  <a:cubicBezTo>
                    <a:pt x="5585" y="14912"/>
                    <a:pt x="5621" y="14876"/>
                    <a:pt x="5609" y="14828"/>
                  </a:cubicBezTo>
                  <a:cubicBezTo>
                    <a:pt x="5585" y="14650"/>
                    <a:pt x="5668" y="14483"/>
                    <a:pt x="5823" y="14412"/>
                  </a:cubicBezTo>
                  <a:cubicBezTo>
                    <a:pt x="5883" y="14388"/>
                    <a:pt x="5930" y="14340"/>
                    <a:pt x="5966" y="14281"/>
                  </a:cubicBezTo>
                  <a:cubicBezTo>
                    <a:pt x="6049" y="14078"/>
                    <a:pt x="6204" y="13911"/>
                    <a:pt x="6395" y="13816"/>
                  </a:cubicBezTo>
                  <a:cubicBezTo>
                    <a:pt x="6406" y="13810"/>
                    <a:pt x="6421" y="13810"/>
                    <a:pt x="6436" y="13810"/>
                  </a:cubicBezTo>
                  <a:cubicBezTo>
                    <a:pt x="6451" y="13810"/>
                    <a:pt x="6466" y="13810"/>
                    <a:pt x="6478" y="13804"/>
                  </a:cubicBezTo>
                  <a:lnTo>
                    <a:pt x="6478" y="13804"/>
                  </a:lnTo>
                  <a:lnTo>
                    <a:pt x="6454" y="13900"/>
                  </a:lnTo>
                  <a:cubicBezTo>
                    <a:pt x="6454" y="13923"/>
                    <a:pt x="6454" y="13935"/>
                    <a:pt x="6454" y="13947"/>
                  </a:cubicBezTo>
                  <a:cubicBezTo>
                    <a:pt x="6502" y="13923"/>
                    <a:pt x="6549" y="13911"/>
                    <a:pt x="6597" y="13888"/>
                  </a:cubicBezTo>
                  <a:cubicBezTo>
                    <a:pt x="6645" y="13864"/>
                    <a:pt x="6680" y="13840"/>
                    <a:pt x="6704" y="13804"/>
                  </a:cubicBezTo>
                  <a:cubicBezTo>
                    <a:pt x="6764" y="13697"/>
                    <a:pt x="6787" y="13566"/>
                    <a:pt x="6752" y="13447"/>
                  </a:cubicBezTo>
                  <a:cubicBezTo>
                    <a:pt x="6740" y="13400"/>
                    <a:pt x="6728" y="13352"/>
                    <a:pt x="6716" y="13304"/>
                  </a:cubicBezTo>
                  <a:cubicBezTo>
                    <a:pt x="6704" y="13292"/>
                    <a:pt x="6704" y="13280"/>
                    <a:pt x="6704" y="13269"/>
                  </a:cubicBezTo>
                  <a:cubicBezTo>
                    <a:pt x="6573" y="13102"/>
                    <a:pt x="6418" y="12947"/>
                    <a:pt x="6287" y="12745"/>
                  </a:cubicBezTo>
                  <a:cubicBezTo>
                    <a:pt x="6252" y="12697"/>
                    <a:pt x="6216" y="12649"/>
                    <a:pt x="6180" y="12602"/>
                  </a:cubicBezTo>
                  <a:cubicBezTo>
                    <a:pt x="6061" y="12507"/>
                    <a:pt x="6014" y="12364"/>
                    <a:pt x="6049" y="12221"/>
                  </a:cubicBezTo>
                  <a:cubicBezTo>
                    <a:pt x="6073" y="12126"/>
                    <a:pt x="6073" y="12018"/>
                    <a:pt x="6049" y="11923"/>
                  </a:cubicBezTo>
                  <a:cubicBezTo>
                    <a:pt x="6037" y="11840"/>
                    <a:pt x="6037" y="11756"/>
                    <a:pt x="6049" y="11673"/>
                  </a:cubicBezTo>
                  <a:lnTo>
                    <a:pt x="6061" y="11649"/>
                  </a:lnTo>
                  <a:cubicBezTo>
                    <a:pt x="6085" y="11566"/>
                    <a:pt x="6121" y="11495"/>
                    <a:pt x="6156" y="11411"/>
                  </a:cubicBezTo>
                  <a:cubicBezTo>
                    <a:pt x="6180" y="11364"/>
                    <a:pt x="6192" y="11316"/>
                    <a:pt x="6216" y="11268"/>
                  </a:cubicBezTo>
                  <a:cubicBezTo>
                    <a:pt x="6240" y="11221"/>
                    <a:pt x="6275" y="11173"/>
                    <a:pt x="6311" y="11137"/>
                  </a:cubicBezTo>
                  <a:cubicBezTo>
                    <a:pt x="6359" y="11054"/>
                    <a:pt x="6418" y="10983"/>
                    <a:pt x="6490" y="10923"/>
                  </a:cubicBezTo>
                  <a:cubicBezTo>
                    <a:pt x="6561" y="10840"/>
                    <a:pt x="6621" y="10756"/>
                    <a:pt x="6668" y="10649"/>
                  </a:cubicBezTo>
                  <a:lnTo>
                    <a:pt x="6668" y="10625"/>
                  </a:lnTo>
                  <a:cubicBezTo>
                    <a:pt x="6621" y="10399"/>
                    <a:pt x="6502" y="10209"/>
                    <a:pt x="6323" y="10054"/>
                  </a:cubicBezTo>
                  <a:cubicBezTo>
                    <a:pt x="6228" y="9959"/>
                    <a:pt x="6121" y="9851"/>
                    <a:pt x="6025" y="9720"/>
                  </a:cubicBezTo>
                  <a:cubicBezTo>
                    <a:pt x="5918" y="9590"/>
                    <a:pt x="5823" y="9435"/>
                    <a:pt x="5763" y="9280"/>
                  </a:cubicBezTo>
                  <a:lnTo>
                    <a:pt x="5763" y="9268"/>
                  </a:lnTo>
                  <a:cubicBezTo>
                    <a:pt x="5740" y="9185"/>
                    <a:pt x="5728" y="9113"/>
                    <a:pt x="5728" y="9042"/>
                  </a:cubicBezTo>
                  <a:cubicBezTo>
                    <a:pt x="5728" y="8863"/>
                    <a:pt x="5775" y="8697"/>
                    <a:pt x="5883" y="8554"/>
                  </a:cubicBezTo>
                  <a:cubicBezTo>
                    <a:pt x="5954" y="8470"/>
                    <a:pt x="6037" y="8387"/>
                    <a:pt x="6133" y="8316"/>
                  </a:cubicBezTo>
                  <a:cubicBezTo>
                    <a:pt x="6168" y="8280"/>
                    <a:pt x="6216" y="8256"/>
                    <a:pt x="6252" y="8220"/>
                  </a:cubicBezTo>
                  <a:lnTo>
                    <a:pt x="6359" y="8149"/>
                  </a:lnTo>
                  <a:cubicBezTo>
                    <a:pt x="6466" y="8089"/>
                    <a:pt x="6549" y="8030"/>
                    <a:pt x="6633" y="7982"/>
                  </a:cubicBezTo>
                  <a:cubicBezTo>
                    <a:pt x="6704" y="7935"/>
                    <a:pt x="6752" y="7875"/>
                    <a:pt x="6776" y="7804"/>
                  </a:cubicBezTo>
                  <a:cubicBezTo>
                    <a:pt x="6776" y="7780"/>
                    <a:pt x="6811" y="7756"/>
                    <a:pt x="6823" y="7732"/>
                  </a:cubicBezTo>
                  <a:cubicBezTo>
                    <a:pt x="6847" y="7708"/>
                    <a:pt x="6871" y="7685"/>
                    <a:pt x="6859" y="7661"/>
                  </a:cubicBezTo>
                  <a:lnTo>
                    <a:pt x="6823" y="7601"/>
                  </a:lnTo>
                  <a:cubicBezTo>
                    <a:pt x="6823" y="7589"/>
                    <a:pt x="6823" y="7577"/>
                    <a:pt x="6823" y="7577"/>
                  </a:cubicBezTo>
                  <a:cubicBezTo>
                    <a:pt x="6823" y="7554"/>
                    <a:pt x="6823" y="7542"/>
                    <a:pt x="6823" y="7518"/>
                  </a:cubicBezTo>
                  <a:cubicBezTo>
                    <a:pt x="6823" y="7458"/>
                    <a:pt x="6823" y="7399"/>
                    <a:pt x="6835" y="7327"/>
                  </a:cubicBezTo>
                  <a:cubicBezTo>
                    <a:pt x="6847" y="7161"/>
                    <a:pt x="6883" y="6994"/>
                    <a:pt x="6930" y="6827"/>
                  </a:cubicBezTo>
                  <a:cubicBezTo>
                    <a:pt x="6990" y="6696"/>
                    <a:pt x="6954" y="6530"/>
                    <a:pt x="7049" y="6411"/>
                  </a:cubicBezTo>
                  <a:lnTo>
                    <a:pt x="7049" y="6399"/>
                  </a:lnTo>
                  <a:cubicBezTo>
                    <a:pt x="7061" y="6375"/>
                    <a:pt x="7073" y="6351"/>
                    <a:pt x="7073" y="6327"/>
                  </a:cubicBezTo>
                  <a:cubicBezTo>
                    <a:pt x="7085" y="6041"/>
                    <a:pt x="7216" y="5815"/>
                    <a:pt x="7264" y="5565"/>
                  </a:cubicBezTo>
                  <a:cubicBezTo>
                    <a:pt x="7276" y="5518"/>
                    <a:pt x="7287" y="5482"/>
                    <a:pt x="7299" y="5434"/>
                  </a:cubicBezTo>
                  <a:cubicBezTo>
                    <a:pt x="7252" y="5220"/>
                    <a:pt x="7192" y="5006"/>
                    <a:pt x="7121" y="4791"/>
                  </a:cubicBezTo>
                  <a:cubicBezTo>
                    <a:pt x="7121" y="4768"/>
                    <a:pt x="7109" y="4744"/>
                    <a:pt x="7097" y="4720"/>
                  </a:cubicBezTo>
                  <a:lnTo>
                    <a:pt x="7049" y="4589"/>
                  </a:lnTo>
                  <a:cubicBezTo>
                    <a:pt x="7026" y="4506"/>
                    <a:pt x="7002" y="4410"/>
                    <a:pt x="6978" y="4315"/>
                  </a:cubicBezTo>
                  <a:cubicBezTo>
                    <a:pt x="6978" y="4267"/>
                    <a:pt x="6978" y="4220"/>
                    <a:pt x="6966" y="4160"/>
                  </a:cubicBezTo>
                  <a:cubicBezTo>
                    <a:pt x="6966" y="4113"/>
                    <a:pt x="6966" y="4065"/>
                    <a:pt x="6966" y="4017"/>
                  </a:cubicBezTo>
                  <a:cubicBezTo>
                    <a:pt x="6978" y="3815"/>
                    <a:pt x="7049" y="3613"/>
                    <a:pt x="7192" y="3458"/>
                  </a:cubicBezTo>
                  <a:cubicBezTo>
                    <a:pt x="7240" y="3363"/>
                    <a:pt x="7311" y="3255"/>
                    <a:pt x="7395" y="3184"/>
                  </a:cubicBezTo>
                  <a:cubicBezTo>
                    <a:pt x="7418" y="3148"/>
                    <a:pt x="7430" y="3113"/>
                    <a:pt x="7442" y="3077"/>
                  </a:cubicBezTo>
                  <a:cubicBezTo>
                    <a:pt x="7478" y="3005"/>
                    <a:pt x="7514" y="2946"/>
                    <a:pt x="7573" y="2898"/>
                  </a:cubicBezTo>
                  <a:cubicBezTo>
                    <a:pt x="7657" y="2803"/>
                    <a:pt x="7752" y="2732"/>
                    <a:pt x="7871" y="2684"/>
                  </a:cubicBezTo>
                  <a:cubicBezTo>
                    <a:pt x="7907" y="2636"/>
                    <a:pt x="7942" y="2589"/>
                    <a:pt x="7966" y="2541"/>
                  </a:cubicBezTo>
                  <a:cubicBezTo>
                    <a:pt x="8038" y="2422"/>
                    <a:pt x="8121" y="2327"/>
                    <a:pt x="8240" y="2267"/>
                  </a:cubicBezTo>
                  <a:cubicBezTo>
                    <a:pt x="8371" y="2184"/>
                    <a:pt x="8490" y="2101"/>
                    <a:pt x="8597" y="1993"/>
                  </a:cubicBezTo>
                  <a:cubicBezTo>
                    <a:pt x="8681" y="1922"/>
                    <a:pt x="8716" y="1803"/>
                    <a:pt x="8704" y="1696"/>
                  </a:cubicBezTo>
                  <a:cubicBezTo>
                    <a:pt x="8692" y="1648"/>
                    <a:pt x="8669" y="1600"/>
                    <a:pt x="8657" y="1565"/>
                  </a:cubicBezTo>
                  <a:cubicBezTo>
                    <a:pt x="8633" y="1517"/>
                    <a:pt x="8597" y="1458"/>
                    <a:pt x="8573" y="1410"/>
                  </a:cubicBezTo>
                  <a:cubicBezTo>
                    <a:pt x="8550" y="1362"/>
                    <a:pt x="8514" y="1315"/>
                    <a:pt x="8478" y="1267"/>
                  </a:cubicBezTo>
                  <a:cubicBezTo>
                    <a:pt x="8442" y="1219"/>
                    <a:pt x="8407" y="1172"/>
                    <a:pt x="8371" y="1124"/>
                  </a:cubicBezTo>
                  <a:cubicBezTo>
                    <a:pt x="8204" y="969"/>
                    <a:pt x="8026" y="827"/>
                    <a:pt x="7835" y="696"/>
                  </a:cubicBezTo>
                  <a:cubicBezTo>
                    <a:pt x="7776" y="672"/>
                    <a:pt x="7728" y="648"/>
                    <a:pt x="7668" y="648"/>
                  </a:cubicBezTo>
                  <a:cubicBezTo>
                    <a:pt x="7549" y="636"/>
                    <a:pt x="7430" y="624"/>
                    <a:pt x="7323" y="624"/>
                  </a:cubicBezTo>
                  <a:cubicBezTo>
                    <a:pt x="7252" y="616"/>
                    <a:pt x="7180" y="612"/>
                    <a:pt x="7109" y="612"/>
                  </a:cubicBezTo>
                  <a:cubicBezTo>
                    <a:pt x="6967" y="612"/>
                    <a:pt x="6827" y="628"/>
                    <a:pt x="6692" y="660"/>
                  </a:cubicBezTo>
                  <a:cubicBezTo>
                    <a:pt x="6597" y="684"/>
                    <a:pt x="6478" y="707"/>
                    <a:pt x="6359" y="743"/>
                  </a:cubicBezTo>
                  <a:cubicBezTo>
                    <a:pt x="6252" y="767"/>
                    <a:pt x="6133" y="791"/>
                    <a:pt x="6014" y="815"/>
                  </a:cubicBezTo>
                  <a:cubicBezTo>
                    <a:pt x="5856" y="864"/>
                    <a:pt x="5686" y="885"/>
                    <a:pt x="5518" y="885"/>
                  </a:cubicBezTo>
                  <a:cubicBezTo>
                    <a:pt x="5444" y="885"/>
                    <a:pt x="5371" y="881"/>
                    <a:pt x="5299" y="874"/>
                  </a:cubicBezTo>
                  <a:cubicBezTo>
                    <a:pt x="5274" y="871"/>
                    <a:pt x="5247" y="869"/>
                    <a:pt x="5220" y="869"/>
                  </a:cubicBezTo>
                  <a:cubicBezTo>
                    <a:pt x="5147" y="869"/>
                    <a:pt x="5071" y="881"/>
                    <a:pt x="5001" y="898"/>
                  </a:cubicBezTo>
                  <a:cubicBezTo>
                    <a:pt x="4900" y="906"/>
                    <a:pt x="4805" y="915"/>
                    <a:pt x="4708" y="915"/>
                  </a:cubicBezTo>
                  <a:cubicBezTo>
                    <a:pt x="4667" y="915"/>
                    <a:pt x="4627" y="913"/>
                    <a:pt x="4585" y="910"/>
                  </a:cubicBezTo>
                  <a:cubicBezTo>
                    <a:pt x="4275" y="910"/>
                    <a:pt x="3989" y="755"/>
                    <a:pt x="3811" y="505"/>
                  </a:cubicBezTo>
                  <a:cubicBezTo>
                    <a:pt x="3775" y="457"/>
                    <a:pt x="3728" y="386"/>
                    <a:pt x="3704" y="350"/>
                  </a:cubicBezTo>
                  <a:cubicBezTo>
                    <a:pt x="3680" y="338"/>
                    <a:pt x="3656" y="326"/>
                    <a:pt x="3644" y="303"/>
                  </a:cubicBezTo>
                  <a:lnTo>
                    <a:pt x="3620" y="303"/>
                  </a:lnTo>
                  <a:cubicBezTo>
                    <a:pt x="3501" y="231"/>
                    <a:pt x="3382" y="160"/>
                    <a:pt x="3263" y="76"/>
                  </a:cubicBezTo>
                  <a:cubicBezTo>
                    <a:pt x="3197" y="27"/>
                    <a:pt x="3115" y="1"/>
                    <a:pt x="3030" y="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230;p33">
              <a:extLst>
                <a:ext uri="{FF2B5EF4-FFF2-40B4-BE49-F238E27FC236}">
                  <a16:creationId xmlns:a16="http://schemas.microsoft.com/office/drawing/2014/main" id="{CC50896C-7404-1CC2-0B27-68EFCBB6CEBF}"/>
                </a:ext>
              </a:extLst>
            </p:cNvPr>
            <p:cNvSpPr/>
            <p:nvPr/>
          </p:nvSpPr>
          <p:spPr>
            <a:xfrm>
              <a:off x="2530650" y="3451150"/>
              <a:ext cx="531650" cy="217900"/>
            </a:xfrm>
            <a:custGeom>
              <a:avLst/>
              <a:gdLst/>
              <a:ahLst/>
              <a:cxnLst/>
              <a:rect l="l" t="t" r="r" b="b"/>
              <a:pathLst>
                <a:path w="21266" h="8716" extrusionOk="0">
                  <a:moveTo>
                    <a:pt x="14935" y="0"/>
                  </a:moveTo>
                  <a:cubicBezTo>
                    <a:pt x="14792" y="0"/>
                    <a:pt x="14650" y="48"/>
                    <a:pt x="14538" y="143"/>
                  </a:cubicBezTo>
                  <a:cubicBezTo>
                    <a:pt x="14348" y="274"/>
                    <a:pt x="14181" y="429"/>
                    <a:pt x="14038" y="620"/>
                  </a:cubicBezTo>
                  <a:cubicBezTo>
                    <a:pt x="13967" y="703"/>
                    <a:pt x="13896" y="798"/>
                    <a:pt x="13860" y="917"/>
                  </a:cubicBezTo>
                  <a:cubicBezTo>
                    <a:pt x="13824" y="1001"/>
                    <a:pt x="13765" y="1084"/>
                    <a:pt x="13693" y="1143"/>
                  </a:cubicBezTo>
                  <a:cubicBezTo>
                    <a:pt x="13634" y="1203"/>
                    <a:pt x="13562" y="1263"/>
                    <a:pt x="13491" y="1310"/>
                  </a:cubicBezTo>
                  <a:cubicBezTo>
                    <a:pt x="13407" y="1358"/>
                    <a:pt x="13336" y="1382"/>
                    <a:pt x="13241" y="1405"/>
                  </a:cubicBezTo>
                  <a:cubicBezTo>
                    <a:pt x="13134" y="1513"/>
                    <a:pt x="13003" y="1584"/>
                    <a:pt x="12848" y="1620"/>
                  </a:cubicBezTo>
                  <a:cubicBezTo>
                    <a:pt x="12788" y="1644"/>
                    <a:pt x="12741" y="1655"/>
                    <a:pt x="12681" y="1655"/>
                  </a:cubicBezTo>
                  <a:cubicBezTo>
                    <a:pt x="12639" y="1647"/>
                    <a:pt x="12598" y="1643"/>
                    <a:pt x="12559" y="1643"/>
                  </a:cubicBezTo>
                  <a:cubicBezTo>
                    <a:pt x="12486" y="1643"/>
                    <a:pt x="12417" y="1656"/>
                    <a:pt x="12348" y="1679"/>
                  </a:cubicBezTo>
                  <a:cubicBezTo>
                    <a:pt x="12318" y="1685"/>
                    <a:pt x="12291" y="1688"/>
                    <a:pt x="12264" y="1688"/>
                  </a:cubicBezTo>
                  <a:cubicBezTo>
                    <a:pt x="12238" y="1688"/>
                    <a:pt x="12211" y="1685"/>
                    <a:pt x="12181" y="1679"/>
                  </a:cubicBezTo>
                  <a:cubicBezTo>
                    <a:pt x="12133" y="1655"/>
                    <a:pt x="12074" y="1644"/>
                    <a:pt x="12014" y="1632"/>
                  </a:cubicBezTo>
                  <a:cubicBezTo>
                    <a:pt x="11919" y="1632"/>
                    <a:pt x="11836" y="1596"/>
                    <a:pt x="11741" y="1596"/>
                  </a:cubicBezTo>
                  <a:cubicBezTo>
                    <a:pt x="11722" y="1593"/>
                    <a:pt x="11704" y="1592"/>
                    <a:pt x="11687" y="1592"/>
                  </a:cubicBezTo>
                  <a:cubicBezTo>
                    <a:pt x="11657" y="1592"/>
                    <a:pt x="11630" y="1595"/>
                    <a:pt x="11602" y="1595"/>
                  </a:cubicBezTo>
                  <a:cubicBezTo>
                    <a:pt x="11577" y="1595"/>
                    <a:pt x="11553" y="1593"/>
                    <a:pt x="11526" y="1584"/>
                  </a:cubicBezTo>
                  <a:cubicBezTo>
                    <a:pt x="11431" y="1548"/>
                    <a:pt x="11360" y="1501"/>
                    <a:pt x="11288" y="1429"/>
                  </a:cubicBezTo>
                  <a:cubicBezTo>
                    <a:pt x="11264" y="1405"/>
                    <a:pt x="11240" y="1382"/>
                    <a:pt x="11205" y="1358"/>
                  </a:cubicBezTo>
                  <a:cubicBezTo>
                    <a:pt x="11181" y="1358"/>
                    <a:pt x="11169" y="1346"/>
                    <a:pt x="11145" y="1334"/>
                  </a:cubicBezTo>
                  <a:cubicBezTo>
                    <a:pt x="11109" y="1322"/>
                    <a:pt x="11086" y="1310"/>
                    <a:pt x="11062" y="1286"/>
                  </a:cubicBezTo>
                  <a:lnTo>
                    <a:pt x="11026" y="1286"/>
                  </a:lnTo>
                  <a:cubicBezTo>
                    <a:pt x="10955" y="1263"/>
                    <a:pt x="10883" y="1227"/>
                    <a:pt x="10836" y="1179"/>
                  </a:cubicBezTo>
                  <a:cubicBezTo>
                    <a:pt x="10788" y="1143"/>
                    <a:pt x="10752" y="1120"/>
                    <a:pt x="10705" y="1084"/>
                  </a:cubicBezTo>
                  <a:cubicBezTo>
                    <a:pt x="10657" y="1048"/>
                    <a:pt x="10621" y="1024"/>
                    <a:pt x="10574" y="977"/>
                  </a:cubicBezTo>
                  <a:cubicBezTo>
                    <a:pt x="10443" y="870"/>
                    <a:pt x="10312" y="751"/>
                    <a:pt x="10169" y="655"/>
                  </a:cubicBezTo>
                  <a:lnTo>
                    <a:pt x="10169" y="655"/>
                  </a:lnTo>
                  <a:cubicBezTo>
                    <a:pt x="10217" y="822"/>
                    <a:pt x="10217" y="1013"/>
                    <a:pt x="10169" y="1179"/>
                  </a:cubicBezTo>
                  <a:cubicBezTo>
                    <a:pt x="10157" y="1322"/>
                    <a:pt x="10121" y="1453"/>
                    <a:pt x="10050" y="1572"/>
                  </a:cubicBezTo>
                  <a:cubicBezTo>
                    <a:pt x="9990" y="1691"/>
                    <a:pt x="9919" y="1810"/>
                    <a:pt x="9836" y="1917"/>
                  </a:cubicBezTo>
                  <a:cubicBezTo>
                    <a:pt x="9764" y="2013"/>
                    <a:pt x="9705" y="2120"/>
                    <a:pt x="9657" y="2239"/>
                  </a:cubicBezTo>
                  <a:cubicBezTo>
                    <a:pt x="9609" y="2358"/>
                    <a:pt x="9538" y="2453"/>
                    <a:pt x="9431" y="2536"/>
                  </a:cubicBezTo>
                  <a:cubicBezTo>
                    <a:pt x="8990" y="2846"/>
                    <a:pt x="8633" y="3239"/>
                    <a:pt x="8359" y="3703"/>
                  </a:cubicBezTo>
                  <a:cubicBezTo>
                    <a:pt x="8276" y="3894"/>
                    <a:pt x="8192" y="4084"/>
                    <a:pt x="8133" y="4287"/>
                  </a:cubicBezTo>
                  <a:lnTo>
                    <a:pt x="8133" y="4418"/>
                  </a:lnTo>
                  <a:lnTo>
                    <a:pt x="8133" y="4549"/>
                  </a:lnTo>
                  <a:lnTo>
                    <a:pt x="8133" y="4596"/>
                  </a:lnTo>
                  <a:lnTo>
                    <a:pt x="8133" y="4656"/>
                  </a:lnTo>
                  <a:cubicBezTo>
                    <a:pt x="8145" y="4751"/>
                    <a:pt x="8121" y="4846"/>
                    <a:pt x="8085" y="4918"/>
                  </a:cubicBezTo>
                  <a:cubicBezTo>
                    <a:pt x="8002" y="5061"/>
                    <a:pt x="7883" y="5180"/>
                    <a:pt x="7728" y="5239"/>
                  </a:cubicBezTo>
                  <a:cubicBezTo>
                    <a:pt x="7609" y="5299"/>
                    <a:pt x="7466" y="5323"/>
                    <a:pt x="7335" y="5334"/>
                  </a:cubicBezTo>
                  <a:cubicBezTo>
                    <a:pt x="7302" y="5337"/>
                    <a:pt x="7270" y="5339"/>
                    <a:pt x="7237" y="5339"/>
                  </a:cubicBezTo>
                  <a:cubicBezTo>
                    <a:pt x="7139" y="5339"/>
                    <a:pt x="7043" y="5326"/>
                    <a:pt x="6954" y="5299"/>
                  </a:cubicBezTo>
                  <a:lnTo>
                    <a:pt x="6788" y="5263"/>
                  </a:lnTo>
                  <a:cubicBezTo>
                    <a:pt x="6740" y="5251"/>
                    <a:pt x="6692" y="5251"/>
                    <a:pt x="6645" y="5239"/>
                  </a:cubicBezTo>
                  <a:cubicBezTo>
                    <a:pt x="6490" y="5215"/>
                    <a:pt x="6347" y="5203"/>
                    <a:pt x="6192" y="5180"/>
                  </a:cubicBezTo>
                  <a:cubicBezTo>
                    <a:pt x="6162" y="5186"/>
                    <a:pt x="6130" y="5186"/>
                    <a:pt x="6095" y="5186"/>
                  </a:cubicBezTo>
                  <a:cubicBezTo>
                    <a:pt x="6061" y="5186"/>
                    <a:pt x="6026" y="5186"/>
                    <a:pt x="5990" y="5192"/>
                  </a:cubicBezTo>
                  <a:cubicBezTo>
                    <a:pt x="5978" y="5192"/>
                    <a:pt x="5966" y="5192"/>
                    <a:pt x="5954" y="5180"/>
                  </a:cubicBezTo>
                  <a:lnTo>
                    <a:pt x="5930" y="5156"/>
                  </a:lnTo>
                  <a:cubicBezTo>
                    <a:pt x="5883" y="5156"/>
                    <a:pt x="5835" y="5180"/>
                    <a:pt x="5799" y="5192"/>
                  </a:cubicBezTo>
                  <a:cubicBezTo>
                    <a:pt x="5692" y="5227"/>
                    <a:pt x="5585" y="5263"/>
                    <a:pt x="5478" y="5311"/>
                  </a:cubicBezTo>
                  <a:cubicBezTo>
                    <a:pt x="5311" y="5418"/>
                    <a:pt x="5121" y="5477"/>
                    <a:pt x="4918" y="5489"/>
                  </a:cubicBezTo>
                  <a:cubicBezTo>
                    <a:pt x="4823" y="5525"/>
                    <a:pt x="4728" y="5549"/>
                    <a:pt x="4632" y="5549"/>
                  </a:cubicBezTo>
                  <a:lnTo>
                    <a:pt x="4597" y="5573"/>
                  </a:lnTo>
                  <a:cubicBezTo>
                    <a:pt x="4573" y="5608"/>
                    <a:pt x="4549" y="5632"/>
                    <a:pt x="4513" y="5644"/>
                  </a:cubicBezTo>
                  <a:cubicBezTo>
                    <a:pt x="4478" y="5680"/>
                    <a:pt x="4442" y="5704"/>
                    <a:pt x="4394" y="5727"/>
                  </a:cubicBezTo>
                  <a:lnTo>
                    <a:pt x="4371" y="5739"/>
                  </a:lnTo>
                  <a:cubicBezTo>
                    <a:pt x="4323" y="5751"/>
                    <a:pt x="4287" y="5775"/>
                    <a:pt x="4240" y="5799"/>
                  </a:cubicBezTo>
                  <a:lnTo>
                    <a:pt x="4228" y="5799"/>
                  </a:lnTo>
                  <a:lnTo>
                    <a:pt x="4204" y="5811"/>
                  </a:lnTo>
                  <a:lnTo>
                    <a:pt x="3954" y="5894"/>
                  </a:lnTo>
                  <a:cubicBezTo>
                    <a:pt x="3865" y="5973"/>
                    <a:pt x="3752" y="6019"/>
                    <a:pt x="3634" y="6019"/>
                  </a:cubicBezTo>
                  <a:cubicBezTo>
                    <a:pt x="3610" y="6019"/>
                    <a:pt x="3585" y="6017"/>
                    <a:pt x="3561" y="6013"/>
                  </a:cubicBezTo>
                  <a:lnTo>
                    <a:pt x="3537" y="6013"/>
                  </a:lnTo>
                  <a:cubicBezTo>
                    <a:pt x="3513" y="6049"/>
                    <a:pt x="3478" y="6096"/>
                    <a:pt x="3454" y="6132"/>
                  </a:cubicBezTo>
                  <a:lnTo>
                    <a:pt x="3061" y="6132"/>
                  </a:lnTo>
                  <a:cubicBezTo>
                    <a:pt x="3026" y="6136"/>
                    <a:pt x="2990" y="6137"/>
                    <a:pt x="2954" y="6137"/>
                  </a:cubicBezTo>
                  <a:cubicBezTo>
                    <a:pt x="2866" y="6137"/>
                    <a:pt x="2776" y="6129"/>
                    <a:pt x="2692" y="6120"/>
                  </a:cubicBezTo>
                  <a:cubicBezTo>
                    <a:pt x="2573" y="6096"/>
                    <a:pt x="2454" y="6061"/>
                    <a:pt x="2335" y="6001"/>
                  </a:cubicBezTo>
                  <a:cubicBezTo>
                    <a:pt x="2323" y="6001"/>
                    <a:pt x="2311" y="6001"/>
                    <a:pt x="2287" y="5989"/>
                  </a:cubicBezTo>
                  <a:cubicBezTo>
                    <a:pt x="2216" y="5989"/>
                    <a:pt x="2132" y="5977"/>
                    <a:pt x="2061" y="5954"/>
                  </a:cubicBezTo>
                  <a:lnTo>
                    <a:pt x="2037" y="5954"/>
                  </a:lnTo>
                  <a:cubicBezTo>
                    <a:pt x="1930" y="5930"/>
                    <a:pt x="1823" y="5954"/>
                    <a:pt x="1715" y="5894"/>
                  </a:cubicBezTo>
                  <a:cubicBezTo>
                    <a:pt x="1672" y="5877"/>
                    <a:pt x="1628" y="5866"/>
                    <a:pt x="1585" y="5866"/>
                  </a:cubicBezTo>
                  <a:cubicBezTo>
                    <a:pt x="1569" y="5866"/>
                    <a:pt x="1553" y="5867"/>
                    <a:pt x="1537" y="5870"/>
                  </a:cubicBezTo>
                  <a:cubicBezTo>
                    <a:pt x="1489" y="5870"/>
                    <a:pt x="1442" y="5870"/>
                    <a:pt x="1394" y="5882"/>
                  </a:cubicBezTo>
                  <a:cubicBezTo>
                    <a:pt x="1227" y="5918"/>
                    <a:pt x="1061" y="5965"/>
                    <a:pt x="894" y="5989"/>
                  </a:cubicBezTo>
                  <a:cubicBezTo>
                    <a:pt x="596" y="6049"/>
                    <a:pt x="299" y="6085"/>
                    <a:pt x="1" y="6096"/>
                  </a:cubicBezTo>
                  <a:cubicBezTo>
                    <a:pt x="25" y="6263"/>
                    <a:pt x="49" y="6418"/>
                    <a:pt x="96" y="6585"/>
                  </a:cubicBezTo>
                  <a:cubicBezTo>
                    <a:pt x="144" y="6716"/>
                    <a:pt x="144" y="6858"/>
                    <a:pt x="120" y="7001"/>
                  </a:cubicBezTo>
                  <a:lnTo>
                    <a:pt x="180" y="7001"/>
                  </a:lnTo>
                  <a:cubicBezTo>
                    <a:pt x="209" y="6993"/>
                    <a:pt x="236" y="6988"/>
                    <a:pt x="262" y="6988"/>
                  </a:cubicBezTo>
                  <a:cubicBezTo>
                    <a:pt x="311" y="6988"/>
                    <a:pt x="355" y="7007"/>
                    <a:pt x="394" y="7061"/>
                  </a:cubicBezTo>
                  <a:cubicBezTo>
                    <a:pt x="430" y="7120"/>
                    <a:pt x="477" y="7168"/>
                    <a:pt x="537" y="7180"/>
                  </a:cubicBezTo>
                  <a:cubicBezTo>
                    <a:pt x="584" y="7204"/>
                    <a:pt x="632" y="7228"/>
                    <a:pt x="692" y="7239"/>
                  </a:cubicBezTo>
                  <a:lnTo>
                    <a:pt x="751" y="7228"/>
                  </a:lnTo>
                  <a:lnTo>
                    <a:pt x="822" y="7228"/>
                  </a:lnTo>
                  <a:cubicBezTo>
                    <a:pt x="894" y="7204"/>
                    <a:pt x="965" y="7180"/>
                    <a:pt x="1037" y="7168"/>
                  </a:cubicBezTo>
                  <a:lnTo>
                    <a:pt x="1227" y="7168"/>
                  </a:lnTo>
                  <a:cubicBezTo>
                    <a:pt x="1299" y="7168"/>
                    <a:pt x="1358" y="7156"/>
                    <a:pt x="1418" y="7156"/>
                  </a:cubicBezTo>
                  <a:lnTo>
                    <a:pt x="1465" y="7168"/>
                  </a:lnTo>
                  <a:cubicBezTo>
                    <a:pt x="1513" y="7168"/>
                    <a:pt x="1573" y="7180"/>
                    <a:pt x="1620" y="7192"/>
                  </a:cubicBezTo>
                  <a:cubicBezTo>
                    <a:pt x="1727" y="7239"/>
                    <a:pt x="1835" y="7311"/>
                    <a:pt x="1930" y="7394"/>
                  </a:cubicBezTo>
                  <a:cubicBezTo>
                    <a:pt x="2037" y="7454"/>
                    <a:pt x="2132" y="7549"/>
                    <a:pt x="2192" y="7656"/>
                  </a:cubicBezTo>
                  <a:cubicBezTo>
                    <a:pt x="2216" y="7728"/>
                    <a:pt x="2239" y="7799"/>
                    <a:pt x="2239" y="7870"/>
                  </a:cubicBezTo>
                  <a:lnTo>
                    <a:pt x="2275" y="7870"/>
                  </a:lnTo>
                  <a:cubicBezTo>
                    <a:pt x="2311" y="7859"/>
                    <a:pt x="2358" y="7847"/>
                    <a:pt x="2394" y="7811"/>
                  </a:cubicBezTo>
                  <a:cubicBezTo>
                    <a:pt x="2442" y="7799"/>
                    <a:pt x="2477" y="7751"/>
                    <a:pt x="2525" y="7751"/>
                  </a:cubicBezTo>
                  <a:cubicBezTo>
                    <a:pt x="2668" y="7751"/>
                    <a:pt x="2823" y="7704"/>
                    <a:pt x="2954" y="7632"/>
                  </a:cubicBezTo>
                  <a:cubicBezTo>
                    <a:pt x="3025" y="7597"/>
                    <a:pt x="3108" y="7573"/>
                    <a:pt x="3192" y="7573"/>
                  </a:cubicBezTo>
                  <a:cubicBezTo>
                    <a:pt x="3251" y="7537"/>
                    <a:pt x="3323" y="7513"/>
                    <a:pt x="3382" y="7489"/>
                  </a:cubicBezTo>
                  <a:cubicBezTo>
                    <a:pt x="3633" y="7261"/>
                    <a:pt x="3961" y="7132"/>
                    <a:pt x="4291" y="7132"/>
                  </a:cubicBezTo>
                  <a:cubicBezTo>
                    <a:pt x="4306" y="7132"/>
                    <a:pt x="4320" y="7132"/>
                    <a:pt x="4335" y="7132"/>
                  </a:cubicBezTo>
                  <a:lnTo>
                    <a:pt x="4347" y="7132"/>
                  </a:lnTo>
                  <a:cubicBezTo>
                    <a:pt x="4442" y="7120"/>
                    <a:pt x="4525" y="7120"/>
                    <a:pt x="4621" y="7120"/>
                  </a:cubicBezTo>
                  <a:cubicBezTo>
                    <a:pt x="4787" y="7120"/>
                    <a:pt x="4954" y="7144"/>
                    <a:pt x="5121" y="7180"/>
                  </a:cubicBezTo>
                  <a:cubicBezTo>
                    <a:pt x="5264" y="7192"/>
                    <a:pt x="5394" y="7239"/>
                    <a:pt x="5525" y="7311"/>
                  </a:cubicBezTo>
                  <a:cubicBezTo>
                    <a:pt x="5704" y="7382"/>
                    <a:pt x="5859" y="7489"/>
                    <a:pt x="6014" y="7609"/>
                  </a:cubicBezTo>
                  <a:cubicBezTo>
                    <a:pt x="6037" y="7620"/>
                    <a:pt x="6049" y="7644"/>
                    <a:pt x="6061" y="7668"/>
                  </a:cubicBezTo>
                  <a:cubicBezTo>
                    <a:pt x="6109" y="7775"/>
                    <a:pt x="6168" y="7870"/>
                    <a:pt x="6240" y="7954"/>
                  </a:cubicBezTo>
                  <a:cubicBezTo>
                    <a:pt x="6371" y="8085"/>
                    <a:pt x="6514" y="8192"/>
                    <a:pt x="6692" y="8275"/>
                  </a:cubicBezTo>
                  <a:cubicBezTo>
                    <a:pt x="6871" y="8359"/>
                    <a:pt x="7049" y="8454"/>
                    <a:pt x="7228" y="8573"/>
                  </a:cubicBezTo>
                  <a:cubicBezTo>
                    <a:pt x="7252" y="8549"/>
                    <a:pt x="7288" y="8525"/>
                    <a:pt x="7323" y="8513"/>
                  </a:cubicBezTo>
                  <a:cubicBezTo>
                    <a:pt x="7466" y="8442"/>
                    <a:pt x="7609" y="8382"/>
                    <a:pt x="7764" y="8347"/>
                  </a:cubicBezTo>
                  <a:cubicBezTo>
                    <a:pt x="7799" y="8303"/>
                    <a:pt x="7854" y="8278"/>
                    <a:pt x="7909" y="8278"/>
                  </a:cubicBezTo>
                  <a:cubicBezTo>
                    <a:pt x="7929" y="8278"/>
                    <a:pt x="7948" y="8281"/>
                    <a:pt x="7966" y="8287"/>
                  </a:cubicBezTo>
                  <a:cubicBezTo>
                    <a:pt x="7978" y="8271"/>
                    <a:pt x="7993" y="8266"/>
                    <a:pt x="8009" y="8266"/>
                  </a:cubicBezTo>
                  <a:cubicBezTo>
                    <a:pt x="8042" y="8266"/>
                    <a:pt x="8081" y="8287"/>
                    <a:pt x="8121" y="8287"/>
                  </a:cubicBezTo>
                  <a:cubicBezTo>
                    <a:pt x="8169" y="8287"/>
                    <a:pt x="8204" y="8216"/>
                    <a:pt x="8252" y="8192"/>
                  </a:cubicBezTo>
                  <a:cubicBezTo>
                    <a:pt x="8270" y="8174"/>
                    <a:pt x="8291" y="8165"/>
                    <a:pt x="8312" y="8165"/>
                  </a:cubicBezTo>
                  <a:cubicBezTo>
                    <a:pt x="8332" y="8165"/>
                    <a:pt x="8353" y="8174"/>
                    <a:pt x="8371" y="8192"/>
                  </a:cubicBezTo>
                  <a:cubicBezTo>
                    <a:pt x="8381" y="8195"/>
                    <a:pt x="8391" y="8197"/>
                    <a:pt x="8401" y="8197"/>
                  </a:cubicBezTo>
                  <a:cubicBezTo>
                    <a:pt x="8430" y="8197"/>
                    <a:pt x="8458" y="8186"/>
                    <a:pt x="8466" y="8168"/>
                  </a:cubicBezTo>
                  <a:cubicBezTo>
                    <a:pt x="8484" y="8144"/>
                    <a:pt x="8505" y="8138"/>
                    <a:pt x="8527" y="8138"/>
                  </a:cubicBezTo>
                  <a:cubicBezTo>
                    <a:pt x="8550" y="8138"/>
                    <a:pt x="8573" y="8144"/>
                    <a:pt x="8597" y="8144"/>
                  </a:cubicBezTo>
                  <a:cubicBezTo>
                    <a:pt x="8622" y="8139"/>
                    <a:pt x="8649" y="8137"/>
                    <a:pt x="8676" y="8137"/>
                  </a:cubicBezTo>
                  <a:cubicBezTo>
                    <a:pt x="8714" y="8137"/>
                    <a:pt x="8753" y="8142"/>
                    <a:pt x="8788" y="8156"/>
                  </a:cubicBezTo>
                  <a:cubicBezTo>
                    <a:pt x="8806" y="8162"/>
                    <a:pt x="8823" y="8165"/>
                    <a:pt x="8840" y="8165"/>
                  </a:cubicBezTo>
                  <a:cubicBezTo>
                    <a:pt x="8856" y="8165"/>
                    <a:pt x="8871" y="8162"/>
                    <a:pt x="8883" y="8156"/>
                  </a:cubicBezTo>
                  <a:cubicBezTo>
                    <a:pt x="8901" y="8150"/>
                    <a:pt x="8919" y="8147"/>
                    <a:pt x="8937" y="8147"/>
                  </a:cubicBezTo>
                  <a:cubicBezTo>
                    <a:pt x="8954" y="8147"/>
                    <a:pt x="8972" y="8150"/>
                    <a:pt x="8990" y="8156"/>
                  </a:cubicBezTo>
                  <a:cubicBezTo>
                    <a:pt x="9085" y="8216"/>
                    <a:pt x="9109" y="8204"/>
                    <a:pt x="9157" y="8240"/>
                  </a:cubicBezTo>
                  <a:cubicBezTo>
                    <a:pt x="9189" y="8266"/>
                    <a:pt x="9228" y="8279"/>
                    <a:pt x="9269" y="8279"/>
                  </a:cubicBezTo>
                  <a:cubicBezTo>
                    <a:pt x="9318" y="8279"/>
                    <a:pt x="9368" y="8260"/>
                    <a:pt x="9407" y="8228"/>
                  </a:cubicBezTo>
                  <a:cubicBezTo>
                    <a:pt x="9409" y="8223"/>
                    <a:pt x="9412" y="8221"/>
                    <a:pt x="9415" y="8221"/>
                  </a:cubicBezTo>
                  <a:cubicBezTo>
                    <a:pt x="9428" y="8221"/>
                    <a:pt x="9447" y="8251"/>
                    <a:pt x="9466" y="8251"/>
                  </a:cubicBezTo>
                  <a:lnTo>
                    <a:pt x="9478" y="8251"/>
                  </a:lnTo>
                  <a:cubicBezTo>
                    <a:pt x="9497" y="8245"/>
                    <a:pt x="9517" y="8242"/>
                    <a:pt x="9538" y="8242"/>
                  </a:cubicBezTo>
                  <a:cubicBezTo>
                    <a:pt x="9593" y="8242"/>
                    <a:pt x="9649" y="8264"/>
                    <a:pt x="9693" y="8299"/>
                  </a:cubicBezTo>
                  <a:lnTo>
                    <a:pt x="9800" y="8323"/>
                  </a:lnTo>
                  <a:cubicBezTo>
                    <a:pt x="9822" y="8310"/>
                    <a:pt x="9846" y="8303"/>
                    <a:pt x="9870" y="8303"/>
                  </a:cubicBezTo>
                  <a:cubicBezTo>
                    <a:pt x="9910" y="8303"/>
                    <a:pt x="9949" y="8321"/>
                    <a:pt x="9978" y="8359"/>
                  </a:cubicBezTo>
                  <a:lnTo>
                    <a:pt x="10038" y="8371"/>
                  </a:lnTo>
                  <a:cubicBezTo>
                    <a:pt x="10050" y="8371"/>
                    <a:pt x="10062" y="8359"/>
                    <a:pt x="10062" y="8359"/>
                  </a:cubicBezTo>
                  <a:cubicBezTo>
                    <a:pt x="10078" y="8351"/>
                    <a:pt x="10093" y="8347"/>
                    <a:pt x="10108" y="8347"/>
                  </a:cubicBezTo>
                  <a:cubicBezTo>
                    <a:pt x="10138" y="8347"/>
                    <a:pt x="10165" y="8363"/>
                    <a:pt x="10181" y="8394"/>
                  </a:cubicBezTo>
                  <a:lnTo>
                    <a:pt x="10228" y="8406"/>
                  </a:lnTo>
                  <a:cubicBezTo>
                    <a:pt x="10254" y="8398"/>
                    <a:pt x="10285" y="8389"/>
                    <a:pt x="10314" y="8389"/>
                  </a:cubicBezTo>
                  <a:cubicBezTo>
                    <a:pt x="10326" y="8389"/>
                    <a:pt x="10337" y="8391"/>
                    <a:pt x="10347" y="8394"/>
                  </a:cubicBezTo>
                  <a:cubicBezTo>
                    <a:pt x="10383" y="8394"/>
                    <a:pt x="10395" y="8418"/>
                    <a:pt x="10431" y="8442"/>
                  </a:cubicBezTo>
                  <a:lnTo>
                    <a:pt x="10467" y="8454"/>
                  </a:lnTo>
                  <a:lnTo>
                    <a:pt x="10490" y="8454"/>
                  </a:lnTo>
                  <a:lnTo>
                    <a:pt x="10705" y="8502"/>
                  </a:lnTo>
                  <a:cubicBezTo>
                    <a:pt x="10728" y="8482"/>
                    <a:pt x="10760" y="8473"/>
                    <a:pt x="10791" y="8473"/>
                  </a:cubicBezTo>
                  <a:cubicBezTo>
                    <a:pt x="10838" y="8473"/>
                    <a:pt x="10886" y="8494"/>
                    <a:pt x="10907" y="8537"/>
                  </a:cubicBezTo>
                  <a:lnTo>
                    <a:pt x="10943" y="8537"/>
                  </a:lnTo>
                  <a:lnTo>
                    <a:pt x="11026" y="8525"/>
                  </a:lnTo>
                  <a:cubicBezTo>
                    <a:pt x="11026" y="8537"/>
                    <a:pt x="11038" y="8549"/>
                    <a:pt x="11038" y="8561"/>
                  </a:cubicBezTo>
                  <a:cubicBezTo>
                    <a:pt x="11098" y="8573"/>
                    <a:pt x="11145" y="8573"/>
                    <a:pt x="11193" y="8573"/>
                  </a:cubicBezTo>
                  <a:cubicBezTo>
                    <a:pt x="11205" y="8567"/>
                    <a:pt x="11223" y="8564"/>
                    <a:pt x="11240" y="8564"/>
                  </a:cubicBezTo>
                  <a:cubicBezTo>
                    <a:pt x="11258" y="8564"/>
                    <a:pt x="11276" y="8567"/>
                    <a:pt x="11288" y="8573"/>
                  </a:cubicBezTo>
                  <a:lnTo>
                    <a:pt x="11431" y="8573"/>
                  </a:lnTo>
                  <a:cubicBezTo>
                    <a:pt x="11502" y="8573"/>
                    <a:pt x="11574" y="8561"/>
                    <a:pt x="11633" y="8549"/>
                  </a:cubicBezTo>
                  <a:cubicBezTo>
                    <a:pt x="11657" y="8549"/>
                    <a:pt x="11645" y="8585"/>
                    <a:pt x="11633" y="8632"/>
                  </a:cubicBezTo>
                  <a:lnTo>
                    <a:pt x="11705" y="8632"/>
                  </a:lnTo>
                  <a:cubicBezTo>
                    <a:pt x="11717" y="8632"/>
                    <a:pt x="11729" y="8656"/>
                    <a:pt x="11741" y="8668"/>
                  </a:cubicBezTo>
                  <a:cubicBezTo>
                    <a:pt x="11741" y="8680"/>
                    <a:pt x="11752" y="8704"/>
                    <a:pt x="11752" y="8716"/>
                  </a:cubicBezTo>
                  <a:cubicBezTo>
                    <a:pt x="11764" y="8716"/>
                    <a:pt x="11776" y="8704"/>
                    <a:pt x="11788" y="8692"/>
                  </a:cubicBezTo>
                  <a:lnTo>
                    <a:pt x="11800" y="8680"/>
                  </a:lnTo>
                  <a:lnTo>
                    <a:pt x="11776" y="8680"/>
                  </a:lnTo>
                  <a:cubicBezTo>
                    <a:pt x="11788" y="8668"/>
                    <a:pt x="11812" y="8668"/>
                    <a:pt x="11836" y="8668"/>
                  </a:cubicBezTo>
                  <a:lnTo>
                    <a:pt x="11836" y="8656"/>
                  </a:lnTo>
                  <a:cubicBezTo>
                    <a:pt x="11844" y="8648"/>
                    <a:pt x="11859" y="8639"/>
                    <a:pt x="11870" y="8639"/>
                  </a:cubicBezTo>
                  <a:cubicBezTo>
                    <a:pt x="11875" y="8639"/>
                    <a:pt x="11880" y="8641"/>
                    <a:pt x="11883" y="8644"/>
                  </a:cubicBezTo>
                  <a:cubicBezTo>
                    <a:pt x="11909" y="8655"/>
                    <a:pt x="11933" y="8660"/>
                    <a:pt x="11957" y="8660"/>
                  </a:cubicBezTo>
                  <a:cubicBezTo>
                    <a:pt x="12011" y="8660"/>
                    <a:pt x="12063" y="8637"/>
                    <a:pt x="12122" y="8621"/>
                  </a:cubicBezTo>
                  <a:cubicBezTo>
                    <a:pt x="12142" y="8615"/>
                    <a:pt x="12162" y="8612"/>
                    <a:pt x="12182" y="8612"/>
                  </a:cubicBezTo>
                  <a:cubicBezTo>
                    <a:pt x="12243" y="8612"/>
                    <a:pt x="12300" y="8641"/>
                    <a:pt x="12336" y="8704"/>
                  </a:cubicBezTo>
                  <a:cubicBezTo>
                    <a:pt x="12348" y="8704"/>
                    <a:pt x="12348" y="8716"/>
                    <a:pt x="12360" y="8716"/>
                  </a:cubicBezTo>
                  <a:cubicBezTo>
                    <a:pt x="12383" y="8704"/>
                    <a:pt x="12407" y="8692"/>
                    <a:pt x="12419" y="8668"/>
                  </a:cubicBezTo>
                  <a:cubicBezTo>
                    <a:pt x="12431" y="8644"/>
                    <a:pt x="12455" y="8621"/>
                    <a:pt x="12479" y="8621"/>
                  </a:cubicBezTo>
                  <a:cubicBezTo>
                    <a:pt x="12596" y="8621"/>
                    <a:pt x="12712" y="8549"/>
                    <a:pt x="12836" y="8549"/>
                  </a:cubicBezTo>
                  <a:cubicBezTo>
                    <a:pt x="12863" y="8549"/>
                    <a:pt x="12891" y="8552"/>
                    <a:pt x="12919" y="8561"/>
                  </a:cubicBezTo>
                  <a:cubicBezTo>
                    <a:pt x="12931" y="8537"/>
                    <a:pt x="12955" y="8513"/>
                    <a:pt x="12979" y="8502"/>
                  </a:cubicBezTo>
                  <a:cubicBezTo>
                    <a:pt x="13050" y="8454"/>
                    <a:pt x="13134" y="8430"/>
                    <a:pt x="13217" y="8430"/>
                  </a:cubicBezTo>
                  <a:cubicBezTo>
                    <a:pt x="13227" y="8401"/>
                    <a:pt x="13245" y="8379"/>
                    <a:pt x="13270" y="8379"/>
                  </a:cubicBezTo>
                  <a:cubicBezTo>
                    <a:pt x="13276" y="8379"/>
                    <a:pt x="13282" y="8380"/>
                    <a:pt x="13288" y="8382"/>
                  </a:cubicBezTo>
                  <a:cubicBezTo>
                    <a:pt x="13323" y="8392"/>
                    <a:pt x="13357" y="8398"/>
                    <a:pt x="13391" y="8398"/>
                  </a:cubicBezTo>
                  <a:cubicBezTo>
                    <a:pt x="13439" y="8398"/>
                    <a:pt x="13485" y="8387"/>
                    <a:pt x="13526" y="8359"/>
                  </a:cubicBezTo>
                  <a:cubicBezTo>
                    <a:pt x="13586" y="8335"/>
                    <a:pt x="13646" y="8311"/>
                    <a:pt x="13705" y="8299"/>
                  </a:cubicBezTo>
                  <a:cubicBezTo>
                    <a:pt x="13753" y="8275"/>
                    <a:pt x="13800" y="8263"/>
                    <a:pt x="13848" y="8263"/>
                  </a:cubicBezTo>
                  <a:lnTo>
                    <a:pt x="13931" y="8263"/>
                  </a:lnTo>
                  <a:cubicBezTo>
                    <a:pt x="13967" y="8240"/>
                    <a:pt x="13979" y="8204"/>
                    <a:pt x="14015" y="8192"/>
                  </a:cubicBezTo>
                  <a:lnTo>
                    <a:pt x="14122" y="8156"/>
                  </a:lnTo>
                  <a:cubicBezTo>
                    <a:pt x="14193" y="8109"/>
                    <a:pt x="14265" y="8073"/>
                    <a:pt x="14348" y="8049"/>
                  </a:cubicBezTo>
                  <a:cubicBezTo>
                    <a:pt x="14443" y="8013"/>
                    <a:pt x="14538" y="7978"/>
                    <a:pt x="14634" y="7978"/>
                  </a:cubicBezTo>
                  <a:lnTo>
                    <a:pt x="14634" y="7966"/>
                  </a:lnTo>
                  <a:cubicBezTo>
                    <a:pt x="14648" y="7917"/>
                    <a:pt x="14674" y="7901"/>
                    <a:pt x="14706" y="7901"/>
                  </a:cubicBezTo>
                  <a:cubicBezTo>
                    <a:pt x="14728" y="7901"/>
                    <a:pt x="14752" y="7908"/>
                    <a:pt x="14777" y="7918"/>
                  </a:cubicBezTo>
                  <a:cubicBezTo>
                    <a:pt x="14812" y="7894"/>
                    <a:pt x="14848" y="7882"/>
                    <a:pt x="14884" y="7882"/>
                  </a:cubicBezTo>
                  <a:cubicBezTo>
                    <a:pt x="14890" y="7888"/>
                    <a:pt x="14893" y="7891"/>
                    <a:pt x="14896" y="7891"/>
                  </a:cubicBezTo>
                  <a:cubicBezTo>
                    <a:pt x="14899" y="7891"/>
                    <a:pt x="14902" y="7888"/>
                    <a:pt x="14908" y="7882"/>
                  </a:cubicBezTo>
                  <a:cubicBezTo>
                    <a:pt x="14931" y="7870"/>
                    <a:pt x="14955" y="7859"/>
                    <a:pt x="14991" y="7859"/>
                  </a:cubicBezTo>
                  <a:lnTo>
                    <a:pt x="15050" y="7859"/>
                  </a:lnTo>
                  <a:cubicBezTo>
                    <a:pt x="15086" y="7835"/>
                    <a:pt x="15134" y="7823"/>
                    <a:pt x="15181" y="7823"/>
                  </a:cubicBezTo>
                  <a:lnTo>
                    <a:pt x="15193" y="7823"/>
                  </a:lnTo>
                  <a:cubicBezTo>
                    <a:pt x="15217" y="7811"/>
                    <a:pt x="15241" y="7799"/>
                    <a:pt x="15265" y="7775"/>
                  </a:cubicBezTo>
                  <a:cubicBezTo>
                    <a:pt x="15277" y="7769"/>
                    <a:pt x="15292" y="7766"/>
                    <a:pt x="15306" y="7766"/>
                  </a:cubicBezTo>
                  <a:cubicBezTo>
                    <a:pt x="15321" y="7766"/>
                    <a:pt x="15336" y="7769"/>
                    <a:pt x="15348" y="7775"/>
                  </a:cubicBezTo>
                  <a:cubicBezTo>
                    <a:pt x="15348" y="7787"/>
                    <a:pt x="15360" y="7787"/>
                    <a:pt x="15372" y="7787"/>
                  </a:cubicBezTo>
                  <a:lnTo>
                    <a:pt x="15455" y="7763"/>
                  </a:lnTo>
                  <a:lnTo>
                    <a:pt x="15455" y="7751"/>
                  </a:lnTo>
                  <a:cubicBezTo>
                    <a:pt x="15455" y="7728"/>
                    <a:pt x="15491" y="7716"/>
                    <a:pt x="15515" y="7716"/>
                  </a:cubicBezTo>
                  <a:cubicBezTo>
                    <a:pt x="15574" y="7680"/>
                    <a:pt x="15634" y="7644"/>
                    <a:pt x="15705" y="7620"/>
                  </a:cubicBezTo>
                  <a:cubicBezTo>
                    <a:pt x="15764" y="7612"/>
                    <a:pt x="15829" y="7604"/>
                    <a:pt x="15892" y="7604"/>
                  </a:cubicBezTo>
                  <a:cubicBezTo>
                    <a:pt x="15917" y="7604"/>
                    <a:pt x="15943" y="7605"/>
                    <a:pt x="15967" y="7609"/>
                  </a:cubicBezTo>
                  <a:cubicBezTo>
                    <a:pt x="16021" y="7567"/>
                    <a:pt x="16080" y="7558"/>
                    <a:pt x="16141" y="7558"/>
                  </a:cubicBezTo>
                  <a:cubicBezTo>
                    <a:pt x="16187" y="7558"/>
                    <a:pt x="16234" y="7563"/>
                    <a:pt x="16279" y="7563"/>
                  </a:cubicBezTo>
                  <a:cubicBezTo>
                    <a:pt x="16294" y="7563"/>
                    <a:pt x="16310" y="7562"/>
                    <a:pt x="16324" y="7561"/>
                  </a:cubicBezTo>
                  <a:lnTo>
                    <a:pt x="16503" y="7537"/>
                  </a:lnTo>
                  <a:lnTo>
                    <a:pt x="16598" y="7537"/>
                  </a:lnTo>
                  <a:cubicBezTo>
                    <a:pt x="16634" y="7537"/>
                    <a:pt x="16682" y="7537"/>
                    <a:pt x="16741" y="7549"/>
                  </a:cubicBezTo>
                  <a:cubicBezTo>
                    <a:pt x="16753" y="7525"/>
                    <a:pt x="16765" y="7489"/>
                    <a:pt x="16777" y="7454"/>
                  </a:cubicBezTo>
                  <a:cubicBezTo>
                    <a:pt x="16765" y="7418"/>
                    <a:pt x="16765" y="7370"/>
                    <a:pt x="16777" y="7323"/>
                  </a:cubicBezTo>
                  <a:cubicBezTo>
                    <a:pt x="16836" y="7216"/>
                    <a:pt x="16896" y="7108"/>
                    <a:pt x="16979" y="7013"/>
                  </a:cubicBezTo>
                  <a:cubicBezTo>
                    <a:pt x="16967" y="7001"/>
                    <a:pt x="16967" y="6989"/>
                    <a:pt x="16967" y="6978"/>
                  </a:cubicBezTo>
                  <a:cubicBezTo>
                    <a:pt x="16967" y="6870"/>
                    <a:pt x="16944" y="6751"/>
                    <a:pt x="16884" y="6644"/>
                  </a:cubicBezTo>
                  <a:cubicBezTo>
                    <a:pt x="16860" y="6573"/>
                    <a:pt x="16872" y="6489"/>
                    <a:pt x="16908" y="6418"/>
                  </a:cubicBezTo>
                  <a:cubicBezTo>
                    <a:pt x="16944" y="6370"/>
                    <a:pt x="16944" y="6311"/>
                    <a:pt x="16932" y="6251"/>
                  </a:cubicBezTo>
                  <a:cubicBezTo>
                    <a:pt x="16848" y="6073"/>
                    <a:pt x="16884" y="5858"/>
                    <a:pt x="17015" y="5704"/>
                  </a:cubicBezTo>
                  <a:cubicBezTo>
                    <a:pt x="17075" y="5644"/>
                    <a:pt x="17098" y="5584"/>
                    <a:pt x="17110" y="5501"/>
                  </a:cubicBezTo>
                  <a:cubicBezTo>
                    <a:pt x="17110" y="5382"/>
                    <a:pt x="17146" y="5263"/>
                    <a:pt x="17205" y="5144"/>
                  </a:cubicBezTo>
                  <a:cubicBezTo>
                    <a:pt x="17229" y="5096"/>
                    <a:pt x="17265" y="5037"/>
                    <a:pt x="17289" y="4989"/>
                  </a:cubicBezTo>
                  <a:lnTo>
                    <a:pt x="17348" y="4906"/>
                  </a:lnTo>
                  <a:lnTo>
                    <a:pt x="17360" y="4894"/>
                  </a:lnTo>
                  <a:lnTo>
                    <a:pt x="17372" y="4858"/>
                  </a:lnTo>
                  <a:lnTo>
                    <a:pt x="17420" y="4799"/>
                  </a:lnTo>
                  <a:cubicBezTo>
                    <a:pt x="17467" y="4763"/>
                    <a:pt x="17503" y="4727"/>
                    <a:pt x="17551" y="4715"/>
                  </a:cubicBezTo>
                  <a:lnTo>
                    <a:pt x="17551" y="4715"/>
                  </a:lnTo>
                  <a:cubicBezTo>
                    <a:pt x="17539" y="4763"/>
                    <a:pt x="17527" y="4811"/>
                    <a:pt x="17515" y="4858"/>
                  </a:cubicBezTo>
                  <a:cubicBezTo>
                    <a:pt x="17503" y="4918"/>
                    <a:pt x="17503" y="4930"/>
                    <a:pt x="17539" y="4930"/>
                  </a:cubicBezTo>
                  <a:cubicBezTo>
                    <a:pt x="17551" y="4906"/>
                    <a:pt x="17563" y="4882"/>
                    <a:pt x="17575" y="4858"/>
                  </a:cubicBezTo>
                  <a:cubicBezTo>
                    <a:pt x="17586" y="4834"/>
                    <a:pt x="17610" y="4822"/>
                    <a:pt x="17634" y="4811"/>
                  </a:cubicBezTo>
                  <a:lnTo>
                    <a:pt x="17670" y="4799"/>
                  </a:lnTo>
                  <a:cubicBezTo>
                    <a:pt x="17717" y="4787"/>
                    <a:pt x="17765" y="4787"/>
                    <a:pt x="17825" y="4787"/>
                  </a:cubicBezTo>
                  <a:lnTo>
                    <a:pt x="17837" y="4787"/>
                  </a:lnTo>
                  <a:lnTo>
                    <a:pt x="17956" y="4763"/>
                  </a:lnTo>
                  <a:cubicBezTo>
                    <a:pt x="18027" y="4739"/>
                    <a:pt x="18098" y="4703"/>
                    <a:pt x="18182" y="4668"/>
                  </a:cubicBezTo>
                  <a:cubicBezTo>
                    <a:pt x="18325" y="4596"/>
                    <a:pt x="18468" y="4513"/>
                    <a:pt x="18587" y="4418"/>
                  </a:cubicBezTo>
                  <a:lnTo>
                    <a:pt x="18587" y="4406"/>
                  </a:lnTo>
                  <a:lnTo>
                    <a:pt x="18682" y="4334"/>
                  </a:lnTo>
                  <a:cubicBezTo>
                    <a:pt x="18718" y="4299"/>
                    <a:pt x="18741" y="4275"/>
                    <a:pt x="18777" y="4251"/>
                  </a:cubicBezTo>
                  <a:cubicBezTo>
                    <a:pt x="18849" y="4203"/>
                    <a:pt x="18932" y="4156"/>
                    <a:pt x="19003" y="4120"/>
                  </a:cubicBezTo>
                  <a:cubicBezTo>
                    <a:pt x="19170" y="4049"/>
                    <a:pt x="19337" y="4001"/>
                    <a:pt x="19515" y="3977"/>
                  </a:cubicBezTo>
                  <a:cubicBezTo>
                    <a:pt x="19587" y="3977"/>
                    <a:pt x="19670" y="3977"/>
                    <a:pt x="19742" y="3965"/>
                  </a:cubicBezTo>
                  <a:cubicBezTo>
                    <a:pt x="19787" y="3951"/>
                    <a:pt x="19833" y="3945"/>
                    <a:pt x="19879" y="3945"/>
                  </a:cubicBezTo>
                  <a:cubicBezTo>
                    <a:pt x="19991" y="3945"/>
                    <a:pt x="20101" y="3985"/>
                    <a:pt x="20194" y="4060"/>
                  </a:cubicBezTo>
                  <a:lnTo>
                    <a:pt x="20206" y="4072"/>
                  </a:lnTo>
                  <a:cubicBezTo>
                    <a:pt x="20230" y="4060"/>
                    <a:pt x="20265" y="4049"/>
                    <a:pt x="20289" y="4037"/>
                  </a:cubicBezTo>
                  <a:cubicBezTo>
                    <a:pt x="20349" y="4013"/>
                    <a:pt x="20408" y="3989"/>
                    <a:pt x="20468" y="3965"/>
                  </a:cubicBezTo>
                  <a:cubicBezTo>
                    <a:pt x="20587" y="3894"/>
                    <a:pt x="20706" y="3846"/>
                    <a:pt x="20813" y="3787"/>
                  </a:cubicBezTo>
                  <a:cubicBezTo>
                    <a:pt x="20968" y="3715"/>
                    <a:pt x="21099" y="3596"/>
                    <a:pt x="21194" y="3441"/>
                  </a:cubicBezTo>
                  <a:cubicBezTo>
                    <a:pt x="21242" y="3334"/>
                    <a:pt x="21266" y="3215"/>
                    <a:pt x="21266" y="3084"/>
                  </a:cubicBezTo>
                  <a:cubicBezTo>
                    <a:pt x="21266" y="3072"/>
                    <a:pt x="21266" y="3060"/>
                    <a:pt x="21266" y="3048"/>
                  </a:cubicBezTo>
                  <a:lnTo>
                    <a:pt x="21266" y="2941"/>
                  </a:lnTo>
                  <a:cubicBezTo>
                    <a:pt x="21266" y="2834"/>
                    <a:pt x="21242" y="2715"/>
                    <a:pt x="21230" y="2608"/>
                  </a:cubicBezTo>
                  <a:lnTo>
                    <a:pt x="21230" y="2596"/>
                  </a:lnTo>
                  <a:cubicBezTo>
                    <a:pt x="21218" y="2572"/>
                    <a:pt x="21218" y="2560"/>
                    <a:pt x="21230" y="2536"/>
                  </a:cubicBezTo>
                  <a:cubicBezTo>
                    <a:pt x="21242" y="2263"/>
                    <a:pt x="21182" y="1989"/>
                    <a:pt x="21051" y="1751"/>
                  </a:cubicBezTo>
                  <a:cubicBezTo>
                    <a:pt x="20944" y="1524"/>
                    <a:pt x="20801" y="1286"/>
                    <a:pt x="20670" y="1036"/>
                  </a:cubicBezTo>
                  <a:lnTo>
                    <a:pt x="20563" y="1048"/>
                  </a:lnTo>
                  <a:cubicBezTo>
                    <a:pt x="20468" y="1072"/>
                    <a:pt x="20384" y="1096"/>
                    <a:pt x="20289" y="1132"/>
                  </a:cubicBezTo>
                  <a:cubicBezTo>
                    <a:pt x="20206" y="1167"/>
                    <a:pt x="20123" y="1203"/>
                    <a:pt x="20039" y="1251"/>
                  </a:cubicBezTo>
                  <a:cubicBezTo>
                    <a:pt x="19968" y="1286"/>
                    <a:pt x="19896" y="1334"/>
                    <a:pt x="19825" y="1370"/>
                  </a:cubicBezTo>
                  <a:lnTo>
                    <a:pt x="19813" y="1370"/>
                  </a:lnTo>
                  <a:cubicBezTo>
                    <a:pt x="19777" y="1394"/>
                    <a:pt x="19753" y="1405"/>
                    <a:pt x="19718" y="1405"/>
                  </a:cubicBezTo>
                  <a:cubicBezTo>
                    <a:pt x="19658" y="1417"/>
                    <a:pt x="19599" y="1429"/>
                    <a:pt x="19539" y="1429"/>
                  </a:cubicBezTo>
                  <a:cubicBezTo>
                    <a:pt x="19396" y="1441"/>
                    <a:pt x="19253" y="1465"/>
                    <a:pt x="19110" y="1489"/>
                  </a:cubicBezTo>
                  <a:cubicBezTo>
                    <a:pt x="19051" y="1489"/>
                    <a:pt x="19003" y="1489"/>
                    <a:pt x="18944" y="1477"/>
                  </a:cubicBezTo>
                  <a:cubicBezTo>
                    <a:pt x="18920" y="1471"/>
                    <a:pt x="18893" y="1468"/>
                    <a:pt x="18866" y="1468"/>
                  </a:cubicBezTo>
                  <a:cubicBezTo>
                    <a:pt x="18840" y="1468"/>
                    <a:pt x="18813" y="1471"/>
                    <a:pt x="18789" y="1477"/>
                  </a:cubicBezTo>
                  <a:cubicBezTo>
                    <a:pt x="18694" y="1509"/>
                    <a:pt x="18593" y="1524"/>
                    <a:pt x="18494" y="1524"/>
                  </a:cubicBezTo>
                  <a:cubicBezTo>
                    <a:pt x="18445" y="1524"/>
                    <a:pt x="18396" y="1521"/>
                    <a:pt x="18348" y="1513"/>
                  </a:cubicBezTo>
                  <a:cubicBezTo>
                    <a:pt x="18146" y="1501"/>
                    <a:pt x="17932" y="1465"/>
                    <a:pt x="17741" y="1405"/>
                  </a:cubicBezTo>
                  <a:cubicBezTo>
                    <a:pt x="17694" y="1382"/>
                    <a:pt x="17646" y="1370"/>
                    <a:pt x="17610" y="1370"/>
                  </a:cubicBezTo>
                  <a:lnTo>
                    <a:pt x="17575" y="1358"/>
                  </a:lnTo>
                  <a:cubicBezTo>
                    <a:pt x="17432" y="1322"/>
                    <a:pt x="17301" y="1251"/>
                    <a:pt x="17194" y="1155"/>
                  </a:cubicBezTo>
                  <a:cubicBezTo>
                    <a:pt x="17170" y="1120"/>
                    <a:pt x="17146" y="1108"/>
                    <a:pt x="17110" y="1084"/>
                  </a:cubicBezTo>
                  <a:cubicBezTo>
                    <a:pt x="16777" y="953"/>
                    <a:pt x="16551" y="703"/>
                    <a:pt x="16301" y="572"/>
                  </a:cubicBezTo>
                  <a:cubicBezTo>
                    <a:pt x="16229" y="536"/>
                    <a:pt x="16158" y="501"/>
                    <a:pt x="16098" y="453"/>
                  </a:cubicBezTo>
                  <a:cubicBezTo>
                    <a:pt x="15872" y="274"/>
                    <a:pt x="15598" y="143"/>
                    <a:pt x="15312" y="84"/>
                  </a:cubicBezTo>
                  <a:cubicBezTo>
                    <a:pt x="15265" y="72"/>
                    <a:pt x="15205" y="60"/>
                    <a:pt x="15146" y="36"/>
                  </a:cubicBezTo>
                  <a:cubicBezTo>
                    <a:pt x="15078" y="12"/>
                    <a:pt x="15007" y="0"/>
                    <a:pt x="149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231;p33">
              <a:extLst>
                <a:ext uri="{FF2B5EF4-FFF2-40B4-BE49-F238E27FC236}">
                  <a16:creationId xmlns:a16="http://schemas.microsoft.com/office/drawing/2014/main" id="{49F85B33-E7B6-01EF-A4EA-5D24B5DC7BE4}"/>
                </a:ext>
              </a:extLst>
            </p:cNvPr>
            <p:cNvSpPr/>
            <p:nvPr/>
          </p:nvSpPr>
          <p:spPr>
            <a:xfrm>
              <a:off x="2009175" y="3237125"/>
              <a:ext cx="267300" cy="176925"/>
            </a:xfrm>
            <a:custGeom>
              <a:avLst/>
              <a:gdLst/>
              <a:ahLst/>
              <a:cxnLst/>
              <a:rect l="l" t="t" r="r" b="b"/>
              <a:pathLst>
                <a:path w="10692" h="7077" extrusionOk="0">
                  <a:moveTo>
                    <a:pt x="5263" y="1"/>
                  </a:moveTo>
                  <a:cubicBezTo>
                    <a:pt x="5215" y="1"/>
                    <a:pt x="5179" y="13"/>
                    <a:pt x="5132" y="25"/>
                  </a:cubicBezTo>
                  <a:cubicBezTo>
                    <a:pt x="5120" y="37"/>
                    <a:pt x="5108" y="49"/>
                    <a:pt x="5096" y="72"/>
                  </a:cubicBezTo>
                  <a:lnTo>
                    <a:pt x="5096" y="84"/>
                  </a:lnTo>
                  <a:lnTo>
                    <a:pt x="5072" y="120"/>
                  </a:lnTo>
                  <a:cubicBezTo>
                    <a:pt x="5037" y="144"/>
                    <a:pt x="5025" y="191"/>
                    <a:pt x="4989" y="227"/>
                  </a:cubicBezTo>
                  <a:cubicBezTo>
                    <a:pt x="4953" y="251"/>
                    <a:pt x="4894" y="239"/>
                    <a:pt x="4870" y="275"/>
                  </a:cubicBezTo>
                  <a:cubicBezTo>
                    <a:pt x="4846" y="334"/>
                    <a:pt x="4822" y="394"/>
                    <a:pt x="4810" y="453"/>
                  </a:cubicBezTo>
                  <a:cubicBezTo>
                    <a:pt x="4810" y="525"/>
                    <a:pt x="4751" y="572"/>
                    <a:pt x="4691" y="584"/>
                  </a:cubicBezTo>
                  <a:cubicBezTo>
                    <a:pt x="4632" y="596"/>
                    <a:pt x="4572" y="632"/>
                    <a:pt x="4513" y="668"/>
                  </a:cubicBezTo>
                  <a:cubicBezTo>
                    <a:pt x="4477" y="691"/>
                    <a:pt x="4441" y="715"/>
                    <a:pt x="4394" y="727"/>
                  </a:cubicBezTo>
                  <a:cubicBezTo>
                    <a:pt x="4358" y="763"/>
                    <a:pt x="4322" y="799"/>
                    <a:pt x="4286" y="822"/>
                  </a:cubicBezTo>
                  <a:cubicBezTo>
                    <a:pt x="4227" y="846"/>
                    <a:pt x="4179" y="870"/>
                    <a:pt x="4120" y="882"/>
                  </a:cubicBezTo>
                  <a:cubicBezTo>
                    <a:pt x="4025" y="906"/>
                    <a:pt x="3929" y="941"/>
                    <a:pt x="3822" y="965"/>
                  </a:cubicBezTo>
                  <a:cubicBezTo>
                    <a:pt x="3798" y="989"/>
                    <a:pt x="3763" y="1001"/>
                    <a:pt x="3739" y="1025"/>
                  </a:cubicBezTo>
                  <a:cubicBezTo>
                    <a:pt x="3722" y="1042"/>
                    <a:pt x="3700" y="1045"/>
                    <a:pt x="3677" y="1045"/>
                  </a:cubicBezTo>
                  <a:cubicBezTo>
                    <a:pt x="3662" y="1045"/>
                    <a:pt x="3645" y="1044"/>
                    <a:pt x="3629" y="1044"/>
                  </a:cubicBezTo>
                  <a:cubicBezTo>
                    <a:pt x="3601" y="1044"/>
                    <a:pt x="3573" y="1048"/>
                    <a:pt x="3548" y="1072"/>
                  </a:cubicBezTo>
                  <a:cubicBezTo>
                    <a:pt x="3548" y="1072"/>
                    <a:pt x="3536" y="1061"/>
                    <a:pt x="3524" y="1049"/>
                  </a:cubicBezTo>
                  <a:lnTo>
                    <a:pt x="3524" y="1037"/>
                  </a:lnTo>
                  <a:lnTo>
                    <a:pt x="3465" y="1037"/>
                  </a:lnTo>
                  <a:cubicBezTo>
                    <a:pt x="3465" y="1049"/>
                    <a:pt x="3465" y="1061"/>
                    <a:pt x="3465" y="1072"/>
                  </a:cubicBezTo>
                  <a:cubicBezTo>
                    <a:pt x="3465" y="1084"/>
                    <a:pt x="3453" y="1096"/>
                    <a:pt x="3441" y="1096"/>
                  </a:cubicBezTo>
                  <a:cubicBezTo>
                    <a:pt x="3432" y="1092"/>
                    <a:pt x="3423" y="1090"/>
                    <a:pt x="3415" y="1090"/>
                  </a:cubicBezTo>
                  <a:cubicBezTo>
                    <a:pt x="3379" y="1090"/>
                    <a:pt x="3349" y="1125"/>
                    <a:pt x="3310" y="1144"/>
                  </a:cubicBezTo>
                  <a:cubicBezTo>
                    <a:pt x="3302" y="1146"/>
                    <a:pt x="3294" y="1148"/>
                    <a:pt x="3286" y="1148"/>
                  </a:cubicBezTo>
                  <a:cubicBezTo>
                    <a:pt x="3254" y="1148"/>
                    <a:pt x="3217" y="1129"/>
                    <a:pt x="3179" y="1072"/>
                  </a:cubicBezTo>
                  <a:cubicBezTo>
                    <a:pt x="3096" y="1096"/>
                    <a:pt x="3024" y="1108"/>
                    <a:pt x="2941" y="1120"/>
                  </a:cubicBezTo>
                  <a:cubicBezTo>
                    <a:pt x="2917" y="1120"/>
                    <a:pt x="2893" y="1120"/>
                    <a:pt x="2870" y="1108"/>
                  </a:cubicBezTo>
                  <a:cubicBezTo>
                    <a:pt x="2858" y="1120"/>
                    <a:pt x="2858" y="1132"/>
                    <a:pt x="2858" y="1156"/>
                  </a:cubicBezTo>
                  <a:cubicBezTo>
                    <a:pt x="2858" y="1180"/>
                    <a:pt x="2846" y="1215"/>
                    <a:pt x="2822" y="1227"/>
                  </a:cubicBezTo>
                  <a:cubicBezTo>
                    <a:pt x="2798" y="1239"/>
                    <a:pt x="2762" y="1251"/>
                    <a:pt x="2739" y="1263"/>
                  </a:cubicBezTo>
                  <a:cubicBezTo>
                    <a:pt x="2691" y="1263"/>
                    <a:pt x="2643" y="1251"/>
                    <a:pt x="2620" y="1215"/>
                  </a:cubicBezTo>
                  <a:cubicBezTo>
                    <a:pt x="2608" y="1215"/>
                    <a:pt x="2608" y="1203"/>
                    <a:pt x="2596" y="1203"/>
                  </a:cubicBezTo>
                  <a:cubicBezTo>
                    <a:pt x="2560" y="1227"/>
                    <a:pt x="2501" y="1251"/>
                    <a:pt x="2453" y="1263"/>
                  </a:cubicBezTo>
                  <a:lnTo>
                    <a:pt x="2298" y="1275"/>
                  </a:lnTo>
                  <a:lnTo>
                    <a:pt x="2155" y="1275"/>
                  </a:lnTo>
                  <a:cubicBezTo>
                    <a:pt x="2108" y="1322"/>
                    <a:pt x="2036" y="1334"/>
                    <a:pt x="1977" y="1334"/>
                  </a:cubicBezTo>
                  <a:cubicBezTo>
                    <a:pt x="1957" y="1334"/>
                    <a:pt x="1937" y="1336"/>
                    <a:pt x="1917" y="1336"/>
                  </a:cubicBezTo>
                  <a:cubicBezTo>
                    <a:pt x="1877" y="1336"/>
                    <a:pt x="1838" y="1330"/>
                    <a:pt x="1798" y="1299"/>
                  </a:cubicBezTo>
                  <a:cubicBezTo>
                    <a:pt x="1789" y="1290"/>
                    <a:pt x="1780" y="1286"/>
                    <a:pt x="1771" y="1286"/>
                  </a:cubicBezTo>
                  <a:cubicBezTo>
                    <a:pt x="1743" y="1286"/>
                    <a:pt x="1715" y="1317"/>
                    <a:pt x="1688" y="1317"/>
                  </a:cubicBezTo>
                  <a:cubicBezTo>
                    <a:pt x="1677" y="1317"/>
                    <a:pt x="1666" y="1312"/>
                    <a:pt x="1655" y="1299"/>
                  </a:cubicBezTo>
                  <a:cubicBezTo>
                    <a:pt x="1636" y="1280"/>
                    <a:pt x="1613" y="1276"/>
                    <a:pt x="1590" y="1276"/>
                  </a:cubicBezTo>
                  <a:cubicBezTo>
                    <a:pt x="1574" y="1276"/>
                    <a:pt x="1558" y="1278"/>
                    <a:pt x="1542" y="1278"/>
                  </a:cubicBezTo>
                  <a:cubicBezTo>
                    <a:pt x="1523" y="1278"/>
                    <a:pt x="1504" y="1275"/>
                    <a:pt x="1488" y="1263"/>
                  </a:cubicBezTo>
                  <a:cubicBezTo>
                    <a:pt x="1450" y="1240"/>
                    <a:pt x="1412" y="1227"/>
                    <a:pt x="1373" y="1227"/>
                  </a:cubicBezTo>
                  <a:cubicBezTo>
                    <a:pt x="1352" y="1227"/>
                    <a:pt x="1331" y="1231"/>
                    <a:pt x="1310" y="1239"/>
                  </a:cubicBezTo>
                  <a:cubicBezTo>
                    <a:pt x="1268" y="1239"/>
                    <a:pt x="1216" y="1277"/>
                    <a:pt x="1171" y="1277"/>
                  </a:cubicBezTo>
                  <a:cubicBezTo>
                    <a:pt x="1166" y="1277"/>
                    <a:pt x="1160" y="1276"/>
                    <a:pt x="1155" y="1275"/>
                  </a:cubicBezTo>
                  <a:cubicBezTo>
                    <a:pt x="1107" y="1263"/>
                    <a:pt x="1060" y="1239"/>
                    <a:pt x="1024" y="1215"/>
                  </a:cubicBezTo>
                  <a:cubicBezTo>
                    <a:pt x="1008" y="1225"/>
                    <a:pt x="993" y="1229"/>
                    <a:pt x="978" y="1229"/>
                  </a:cubicBezTo>
                  <a:cubicBezTo>
                    <a:pt x="921" y="1229"/>
                    <a:pt x="879" y="1165"/>
                    <a:pt x="822" y="1156"/>
                  </a:cubicBezTo>
                  <a:cubicBezTo>
                    <a:pt x="679" y="1108"/>
                    <a:pt x="655" y="1108"/>
                    <a:pt x="572" y="1001"/>
                  </a:cubicBezTo>
                  <a:cubicBezTo>
                    <a:pt x="536" y="989"/>
                    <a:pt x="500" y="977"/>
                    <a:pt x="465" y="965"/>
                  </a:cubicBezTo>
                  <a:cubicBezTo>
                    <a:pt x="441" y="977"/>
                    <a:pt x="429" y="989"/>
                    <a:pt x="417" y="1001"/>
                  </a:cubicBezTo>
                  <a:cubicBezTo>
                    <a:pt x="394" y="1024"/>
                    <a:pt x="366" y="1037"/>
                    <a:pt x="339" y="1037"/>
                  </a:cubicBezTo>
                  <a:cubicBezTo>
                    <a:pt x="325" y="1037"/>
                    <a:pt x="311" y="1033"/>
                    <a:pt x="298" y="1025"/>
                  </a:cubicBezTo>
                  <a:cubicBezTo>
                    <a:pt x="262" y="1001"/>
                    <a:pt x="238" y="977"/>
                    <a:pt x="203" y="953"/>
                  </a:cubicBezTo>
                  <a:cubicBezTo>
                    <a:pt x="191" y="959"/>
                    <a:pt x="176" y="962"/>
                    <a:pt x="161" y="962"/>
                  </a:cubicBezTo>
                  <a:cubicBezTo>
                    <a:pt x="146" y="962"/>
                    <a:pt x="131" y="959"/>
                    <a:pt x="119" y="953"/>
                  </a:cubicBezTo>
                  <a:cubicBezTo>
                    <a:pt x="106" y="949"/>
                    <a:pt x="93" y="946"/>
                    <a:pt x="81" y="946"/>
                  </a:cubicBezTo>
                  <a:cubicBezTo>
                    <a:pt x="61" y="946"/>
                    <a:pt x="43" y="955"/>
                    <a:pt x="36" y="977"/>
                  </a:cubicBezTo>
                  <a:cubicBezTo>
                    <a:pt x="36" y="1013"/>
                    <a:pt x="24" y="1049"/>
                    <a:pt x="0" y="1072"/>
                  </a:cubicBezTo>
                  <a:cubicBezTo>
                    <a:pt x="95" y="1192"/>
                    <a:pt x="191" y="1299"/>
                    <a:pt x="310" y="1406"/>
                  </a:cubicBezTo>
                  <a:lnTo>
                    <a:pt x="322" y="1394"/>
                  </a:lnTo>
                  <a:cubicBezTo>
                    <a:pt x="441" y="1501"/>
                    <a:pt x="584" y="1584"/>
                    <a:pt x="726" y="1668"/>
                  </a:cubicBezTo>
                  <a:cubicBezTo>
                    <a:pt x="750" y="1680"/>
                    <a:pt x="786" y="1715"/>
                    <a:pt x="822" y="1715"/>
                  </a:cubicBezTo>
                  <a:cubicBezTo>
                    <a:pt x="836" y="1711"/>
                    <a:pt x="851" y="1709"/>
                    <a:pt x="865" y="1709"/>
                  </a:cubicBezTo>
                  <a:cubicBezTo>
                    <a:pt x="932" y="1709"/>
                    <a:pt x="993" y="1754"/>
                    <a:pt x="1012" y="1823"/>
                  </a:cubicBezTo>
                  <a:cubicBezTo>
                    <a:pt x="1036" y="1882"/>
                    <a:pt x="1096" y="1906"/>
                    <a:pt x="1155" y="1906"/>
                  </a:cubicBezTo>
                  <a:cubicBezTo>
                    <a:pt x="1262" y="1906"/>
                    <a:pt x="1369" y="1942"/>
                    <a:pt x="1465" y="2001"/>
                  </a:cubicBezTo>
                  <a:cubicBezTo>
                    <a:pt x="1703" y="2120"/>
                    <a:pt x="1917" y="2251"/>
                    <a:pt x="2131" y="2406"/>
                  </a:cubicBezTo>
                  <a:lnTo>
                    <a:pt x="2262" y="2513"/>
                  </a:lnTo>
                  <a:lnTo>
                    <a:pt x="2393" y="2632"/>
                  </a:lnTo>
                  <a:cubicBezTo>
                    <a:pt x="2441" y="2680"/>
                    <a:pt x="2477" y="2716"/>
                    <a:pt x="2512" y="2763"/>
                  </a:cubicBezTo>
                  <a:lnTo>
                    <a:pt x="2620" y="2894"/>
                  </a:lnTo>
                  <a:cubicBezTo>
                    <a:pt x="2739" y="3025"/>
                    <a:pt x="2882" y="3156"/>
                    <a:pt x="3036" y="3275"/>
                  </a:cubicBezTo>
                  <a:cubicBezTo>
                    <a:pt x="3096" y="3311"/>
                    <a:pt x="3143" y="3370"/>
                    <a:pt x="3203" y="3406"/>
                  </a:cubicBezTo>
                  <a:cubicBezTo>
                    <a:pt x="3239" y="3442"/>
                    <a:pt x="3286" y="3478"/>
                    <a:pt x="3334" y="3501"/>
                  </a:cubicBezTo>
                  <a:cubicBezTo>
                    <a:pt x="3382" y="3537"/>
                    <a:pt x="3429" y="3549"/>
                    <a:pt x="3477" y="3585"/>
                  </a:cubicBezTo>
                  <a:cubicBezTo>
                    <a:pt x="3560" y="3620"/>
                    <a:pt x="3632" y="3668"/>
                    <a:pt x="3691" y="3728"/>
                  </a:cubicBezTo>
                  <a:cubicBezTo>
                    <a:pt x="3751" y="3787"/>
                    <a:pt x="3822" y="3823"/>
                    <a:pt x="3894" y="3859"/>
                  </a:cubicBezTo>
                  <a:cubicBezTo>
                    <a:pt x="3917" y="3870"/>
                    <a:pt x="3929" y="3906"/>
                    <a:pt x="3941" y="3930"/>
                  </a:cubicBezTo>
                  <a:cubicBezTo>
                    <a:pt x="3965" y="3954"/>
                    <a:pt x="3977" y="3978"/>
                    <a:pt x="4013" y="3989"/>
                  </a:cubicBezTo>
                  <a:cubicBezTo>
                    <a:pt x="4096" y="3989"/>
                    <a:pt x="4167" y="4037"/>
                    <a:pt x="4227" y="4097"/>
                  </a:cubicBezTo>
                  <a:cubicBezTo>
                    <a:pt x="4322" y="4168"/>
                    <a:pt x="4406" y="4251"/>
                    <a:pt x="4477" y="4335"/>
                  </a:cubicBezTo>
                  <a:cubicBezTo>
                    <a:pt x="4525" y="4430"/>
                    <a:pt x="4667" y="4454"/>
                    <a:pt x="4679" y="4573"/>
                  </a:cubicBezTo>
                  <a:cubicBezTo>
                    <a:pt x="4679" y="4597"/>
                    <a:pt x="4691" y="4621"/>
                    <a:pt x="4715" y="4632"/>
                  </a:cubicBezTo>
                  <a:cubicBezTo>
                    <a:pt x="4798" y="4692"/>
                    <a:pt x="4870" y="4775"/>
                    <a:pt x="4917" y="4871"/>
                  </a:cubicBezTo>
                  <a:cubicBezTo>
                    <a:pt x="4941" y="4918"/>
                    <a:pt x="4965" y="4966"/>
                    <a:pt x="4989" y="5013"/>
                  </a:cubicBezTo>
                  <a:lnTo>
                    <a:pt x="5013" y="5073"/>
                  </a:lnTo>
                  <a:lnTo>
                    <a:pt x="5013" y="5085"/>
                  </a:lnTo>
                  <a:lnTo>
                    <a:pt x="5013" y="5089"/>
                  </a:lnTo>
                  <a:lnTo>
                    <a:pt x="5013" y="5089"/>
                  </a:lnTo>
                  <a:cubicBezTo>
                    <a:pt x="5009" y="5092"/>
                    <a:pt x="5005" y="5094"/>
                    <a:pt x="5001" y="5097"/>
                  </a:cubicBezTo>
                  <a:lnTo>
                    <a:pt x="5001" y="5109"/>
                  </a:lnTo>
                  <a:lnTo>
                    <a:pt x="5001" y="5132"/>
                  </a:lnTo>
                  <a:lnTo>
                    <a:pt x="5048" y="5132"/>
                  </a:lnTo>
                  <a:cubicBezTo>
                    <a:pt x="5096" y="5132"/>
                    <a:pt x="5144" y="5109"/>
                    <a:pt x="5191" y="5109"/>
                  </a:cubicBezTo>
                  <a:cubicBezTo>
                    <a:pt x="5211" y="5105"/>
                    <a:pt x="5228" y="5103"/>
                    <a:pt x="5245" y="5103"/>
                  </a:cubicBezTo>
                  <a:cubicBezTo>
                    <a:pt x="5277" y="5103"/>
                    <a:pt x="5306" y="5109"/>
                    <a:pt x="5346" y="5109"/>
                  </a:cubicBezTo>
                  <a:cubicBezTo>
                    <a:pt x="5356" y="5105"/>
                    <a:pt x="5366" y="5104"/>
                    <a:pt x="5377" y="5104"/>
                  </a:cubicBezTo>
                  <a:cubicBezTo>
                    <a:pt x="5406" y="5104"/>
                    <a:pt x="5439" y="5115"/>
                    <a:pt x="5465" y="5132"/>
                  </a:cubicBezTo>
                  <a:cubicBezTo>
                    <a:pt x="5501" y="5144"/>
                    <a:pt x="5537" y="5156"/>
                    <a:pt x="5584" y="5168"/>
                  </a:cubicBezTo>
                  <a:cubicBezTo>
                    <a:pt x="5608" y="5180"/>
                    <a:pt x="5644" y="5192"/>
                    <a:pt x="5679" y="5204"/>
                  </a:cubicBezTo>
                  <a:lnTo>
                    <a:pt x="5894" y="5240"/>
                  </a:lnTo>
                  <a:cubicBezTo>
                    <a:pt x="6037" y="5275"/>
                    <a:pt x="6168" y="5311"/>
                    <a:pt x="6299" y="5371"/>
                  </a:cubicBezTo>
                  <a:cubicBezTo>
                    <a:pt x="6358" y="5406"/>
                    <a:pt x="6430" y="5418"/>
                    <a:pt x="6513" y="5418"/>
                  </a:cubicBezTo>
                  <a:cubicBezTo>
                    <a:pt x="6525" y="5415"/>
                    <a:pt x="6537" y="5414"/>
                    <a:pt x="6549" y="5414"/>
                  </a:cubicBezTo>
                  <a:cubicBezTo>
                    <a:pt x="6584" y="5414"/>
                    <a:pt x="6620" y="5427"/>
                    <a:pt x="6656" y="5454"/>
                  </a:cubicBezTo>
                  <a:cubicBezTo>
                    <a:pt x="6739" y="5490"/>
                    <a:pt x="6811" y="5549"/>
                    <a:pt x="6858" y="5633"/>
                  </a:cubicBezTo>
                  <a:cubicBezTo>
                    <a:pt x="6930" y="5644"/>
                    <a:pt x="7025" y="5644"/>
                    <a:pt x="7073" y="5692"/>
                  </a:cubicBezTo>
                  <a:cubicBezTo>
                    <a:pt x="7096" y="5716"/>
                    <a:pt x="7120" y="5728"/>
                    <a:pt x="7144" y="5752"/>
                  </a:cubicBezTo>
                  <a:cubicBezTo>
                    <a:pt x="7155" y="5774"/>
                    <a:pt x="7187" y="5848"/>
                    <a:pt x="7259" y="5848"/>
                  </a:cubicBezTo>
                  <a:cubicBezTo>
                    <a:pt x="7264" y="5848"/>
                    <a:pt x="7269" y="5848"/>
                    <a:pt x="7275" y="5847"/>
                  </a:cubicBezTo>
                  <a:cubicBezTo>
                    <a:pt x="7279" y="5846"/>
                    <a:pt x="7282" y="5846"/>
                    <a:pt x="7285" y="5846"/>
                  </a:cubicBezTo>
                  <a:cubicBezTo>
                    <a:pt x="7345" y="5846"/>
                    <a:pt x="7338" y="5943"/>
                    <a:pt x="7394" y="5966"/>
                  </a:cubicBezTo>
                  <a:cubicBezTo>
                    <a:pt x="7430" y="5978"/>
                    <a:pt x="7465" y="6002"/>
                    <a:pt x="7513" y="6014"/>
                  </a:cubicBezTo>
                  <a:cubicBezTo>
                    <a:pt x="7519" y="6019"/>
                    <a:pt x="7528" y="6022"/>
                    <a:pt x="7537" y="6022"/>
                  </a:cubicBezTo>
                  <a:cubicBezTo>
                    <a:pt x="7546" y="6022"/>
                    <a:pt x="7555" y="6019"/>
                    <a:pt x="7561" y="6014"/>
                  </a:cubicBezTo>
                  <a:lnTo>
                    <a:pt x="7620" y="6061"/>
                  </a:lnTo>
                  <a:cubicBezTo>
                    <a:pt x="7644" y="6061"/>
                    <a:pt x="7668" y="6073"/>
                    <a:pt x="7680" y="6085"/>
                  </a:cubicBezTo>
                  <a:cubicBezTo>
                    <a:pt x="7715" y="6121"/>
                    <a:pt x="7727" y="6168"/>
                    <a:pt x="7727" y="6216"/>
                  </a:cubicBezTo>
                  <a:cubicBezTo>
                    <a:pt x="7739" y="6287"/>
                    <a:pt x="7763" y="6335"/>
                    <a:pt x="7846" y="6335"/>
                  </a:cubicBezTo>
                  <a:cubicBezTo>
                    <a:pt x="7882" y="6335"/>
                    <a:pt x="7906" y="6371"/>
                    <a:pt x="7930" y="6383"/>
                  </a:cubicBezTo>
                  <a:cubicBezTo>
                    <a:pt x="8073" y="6502"/>
                    <a:pt x="8227" y="6597"/>
                    <a:pt x="8382" y="6680"/>
                  </a:cubicBezTo>
                  <a:lnTo>
                    <a:pt x="8668" y="6847"/>
                  </a:lnTo>
                  <a:lnTo>
                    <a:pt x="8680" y="6859"/>
                  </a:lnTo>
                  <a:lnTo>
                    <a:pt x="8704" y="6859"/>
                  </a:lnTo>
                  <a:cubicBezTo>
                    <a:pt x="8847" y="6883"/>
                    <a:pt x="8989" y="6918"/>
                    <a:pt x="9132" y="6966"/>
                  </a:cubicBezTo>
                  <a:cubicBezTo>
                    <a:pt x="9311" y="7037"/>
                    <a:pt x="9489" y="7073"/>
                    <a:pt x="9680" y="7073"/>
                  </a:cubicBezTo>
                  <a:cubicBezTo>
                    <a:pt x="9787" y="7073"/>
                    <a:pt x="9894" y="7073"/>
                    <a:pt x="10001" y="7061"/>
                  </a:cubicBezTo>
                  <a:cubicBezTo>
                    <a:pt x="10012" y="7058"/>
                    <a:pt x="10022" y="7056"/>
                    <a:pt x="10033" y="7056"/>
                  </a:cubicBezTo>
                  <a:cubicBezTo>
                    <a:pt x="10058" y="7056"/>
                    <a:pt x="10083" y="7065"/>
                    <a:pt x="10109" y="7073"/>
                  </a:cubicBezTo>
                  <a:lnTo>
                    <a:pt x="10228" y="7073"/>
                  </a:lnTo>
                  <a:cubicBezTo>
                    <a:pt x="10253" y="7047"/>
                    <a:pt x="10279" y="7028"/>
                    <a:pt x="10305" y="7028"/>
                  </a:cubicBezTo>
                  <a:cubicBezTo>
                    <a:pt x="10315" y="7028"/>
                    <a:pt x="10325" y="7031"/>
                    <a:pt x="10335" y="7037"/>
                  </a:cubicBezTo>
                  <a:cubicBezTo>
                    <a:pt x="10360" y="7054"/>
                    <a:pt x="10396" y="7076"/>
                    <a:pt x="10436" y="7076"/>
                  </a:cubicBezTo>
                  <a:cubicBezTo>
                    <a:pt x="10453" y="7076"/>
                    <a:pt x="10472" y="7072"/>
                    <a:pt x="10490" y="7061"/>
                  </a:cubicBezTo>
                  <a:cubicBezTo>
                    <a:pt x="10515" y="7053"/>
                    <a:pt x="10540" y="7044"/>
                    <a:pt x="10570" y="7044"/>
                  </a:cubicBezTo>
                  <a:cubicBezTo>
                    <a:pt x="10582" y="7044"/>
                    <a:pt x="10595" y="7046"/>
                    <a:pt x="10609" y="7049"/>
                  </a:cubicBezTo>
                  <a:lnTo>
                    <a:pt x="10692" y="7061"/>
                  </a:lnTo>
                  <a:cubicBezTo>
                    <a:pt x="10656" y="7026"/>
                    <a:pt x="10632" y="6978"/>
                    <a:pt x="10609" y="6930"/>
                  </a:cubicBezTo>
                  <a:cubicBezTo>
                    <a:pt x="10597" y="6907"/>
                    <a:pt x="10609" y="6883"/>
                    <a:pt x="10585" y="6871"/>
                  </a:cubicBezTo>
                  <a:cubicBezTo>
                    <a:pt x="10418" y="6835"/>
                    <a:pt x="10394" y="6680"/>
                    <a:pt x="10299" y="6573"/>
                  </a:cubicBezTo>
                  <a:cubicBezTo>
                    <a:pt x="10251" y="6526"/>
                    <a:pt x="10216" y="6466"/>
                    <a:pt x="10192" y="6395"/>
                  </a:cubicBezTo>
                  <a:cubicBezTo>
                    <a:pt x="10192" y="6383"/>
                    <a:pt x="10180" y="6359"/>
                    <a:pt x="10168" y="6335"/>
                  </a:cubicBezTo>
                  <a:cubicBezTo>
                    <a:pt x="10156" y="6335"/>
                    <a:pt x="10132" y="6323"/>
                    <a:pt x="10121" y="6323"/>
                  </a:cubicBezTo>
                  <a:cubicBezTo>
                    <a:pt x="10061" y="6323"/>
                    <a:pt x="10013" y="6275"/>
                    <a:pt x="9966" y="6228"/>
                  </a:cubicBezTo>
                  <a:cubicBezTo>
                    <a:pt x="9954" y="6216"/>
                    <a:pt x="9954" y="6204"/>
                    <a:pt x="9954" y="6192"/>
                  </a:cubicBezTo>
                  <a:cubicBezTo>
                    <a:pt x="9954" y="6145"/>
                    <a:pt x="9966" y="6109"/>
                    <a:pt x="9990" y="6061"/>
                  </a:cubicBezTo>
                  <a:lnTo>
                    <a:pt x="9990" y="6061"/>
                  </a:lnTo>
                  <a:cubicBezTo>
                    <a:pt x="9942" y="6073"/>
                    <a:pt x="9906" y="6073"/>
                    <a:pt x="9859" y="6073"/>
                  </a:cubicBezTo>
                  <a:cubicBezTo>
                    <a:pt x="9870" y="5966"/>
                    <a:pt x="9775" y="5954"/>
                    <a:pt x="9728" y="5883"/>
                  </a:cubicBezTo>
                  <a:cubicBezTo>
                    <a:pt x="9680" y="5811"/>
                    <a:pt x="9644" y="5740"/>
                    <a:pt x="9632" y="5668"/>
                  </a:cubicBezTo>
                  <a:cubicBezTo>
                    <a:pt x="9609" y="5609"/>
                    <a:pt x="9597" y="5561"/>
                    <a:pt x="9585" y="5502"/>
                  </a:cubicBezTo>
                  <a:lnTo>
                    <a:pt x="9585" y="5490"/>
                  </a:lnTo>
                  <a:cubicBezTo>
                    <a:pt x="9585" y="5430"/>
                    <a:pt x="9609" y="5371"/>
                    <a:pt x="9644" y="5323"/>
                  </a:cubicBezTo>
                  <a:cubicBezTo>
                    <a:pt x="9656" y="5311"/>
                    <a:pt x="9644" y="5287"/>
                    <a:pt x="9632" y="5263"/>
                  </a:cubicBezTo>
                  <a:cubicBezTo>
                    <a:pt x="9597" y="5228"/>
                    <a:pt x="9585" y="5180"/>
                    <a:pt x="9609" y="5132"/>
                  </a:cubicBezTo>
                  <a:lnTo>
                    <a:pt x="9632" y="5073"/>
                  </a:lnTo>
                  <a:lnTo>
                    <a:pt x="9632" y="5049"/>
                  </a:lnTo>
                  <a:cubicBezTo>
                    <a:pt x="9644" y="5013"/>
                    <a:pt x="9668" y="4978"/>
                    <a:pt x="9692" y="4954"/>
                  </a:cubicBezTo>
                  <a:cubicBezTo>
                    <a:pt x="9704" y="4930"/>
                    <a:pt x="9716" y="4918"/>
                    <a:pt x="9704" y="4894"/>
                  </a:cubicBezTo>
                  <a:cubicBezTo>
                    <a:pt x="9668" y="4799"/>
                    <a:pt x="9716" y="4704"/>
                    <a:pt x="9799" y="4656"/>
                  </a:cubicBezTo>
                  <a:lnTo>
                    <a:pt x="9728" y="4561"/>
                  </a:lnTo>
                  <a:cubicBezTo>
                    <a:pt x="9847" y="4478"/>
                    <a:pt x="9847" y="4347"/>
                    <a:pt x="9894" y="4228"/>
                  </a:cubicBezTo>
                  <a:cubicBezTo>
                    <a:pt x="9918" y="4204"/>
                    <a:pt x="9930" y="4168"/>
                    <a:pt x="9954" y="4144"/>
                  </a:cubicBezTo>
                  <a:lnTo>
                    <a:pt x="9906" y="4120"/>
                  </a:lnTo>
                  <a:cubicBezTo>
                    <a:pt x="9847" y="4073"/>
                    <a:pt x="9799" y="4025"/>
                    <a:pt x="9763" y="3978"/>
                  </a:cubicBezTo>
                  <a:cubicBezTo>
                    <a:pt x="9740" y="3966"/>
                    <a:pt x="9728" y="3942"/>
                    <a:pt x="9728" y="3918"/>
                  </a:cubicBezTo>
                  <a:lnTo>
                    <a:pt x="9668" y="3728"/>
                  </a:lnTo>
                  <a:lnTo>
                    <a:pt x="9489" y="3120"/>
                  </a:lnTo>
                  <a:cubicBezTo>
                    <a:pt x="9442" y="3097"/>
                    <a:pt x="9394" y="3085"/>
                    <a:pt x="9347" y="3061"/>
                  </a:cubicBezTo>
                  <a:lnTo>
                    <a:pt x="9335" y="3073"/>
                  </a:lnTo>
                  <a:lnTo>
                    <a:pt x="9335" y="3049"/>
                  </a:lnTo>
                  <a:cubicBezTo>
                    <a:pt x="9251" y="3025"/>
                    <a:pt x="9156" y="3001"/>
                    <a:pt x="9132" y="2882"/>
                  </a:cubicBezTo>
                  <a:cubicBezTo>
                    <a:pt x="9097" y="2882"/>
                    <a:pt x="9061" y="2894"/>
                    <a:pt x="9025" y="2906"/>
                  </a:cubicBezTo>
                  <a:cubicBezTo>
                    <a:pt x="8999" y="2916"/>
                    <a:pt x="8973" y="2924"/>
                    <a:pt x="8951" y="2924"/>
                  </a:cubicBezTo>
                  <a:cubicBezTo>
                    <a:pt x="8923" y="2924"/>
                    <a:pt x="8901" y="2911"/>
                    <a:pt x="8894" y="2870"/>
                  </a:cubicBezTo>
                  <a:cubicBezTo>
                    <a:pt x="8882" y="2823"/>
                    <a:pt x="8858" y="2787"/>
                    <a:pt x="8823" y="2763"/>
                  </a:cubicBezTo>
                  <a:cubicBezTo>
                    <a:pt x="8716" y="2692"/>
                    <a:pt x="8608" y="2620"/>
                    <a:pt x="8501" y="2549"/>
                  </a:cubicBezTo>
                  <a:cubicBezTo>
                    <a:pt x="8489" y="2525"/>
                    <a:pt x="8466" y="2513"/>
                    <a:pt x="8454" y="2513"/>
                  </a:cubicBezTo>
                  <a:cubicBezTo>
                    <a:pt x="8394" y="2489"/>
                    <a:pt x="8335" y="2477"/>
                    <a:pt x="8275" y="2454"/>
                  </a:cubicBezTo>
                  <a:cubicBezTo>
                    <a:pt x="8216" y="2418"/>
                    <a:pt x="8204" y="2346"/>
                    <a:pt x="8144" y="2323"/>
                  </a:cubicBezTo>
                  <a:cubicBezTo>
                    <a:pt x="8037" y="2275"/>
                    <a:pt x="7954" y="2168"/>
                    <a:pt x="7942" y="2049"/>
                  </a:cubicBezTo>
                  <a:cubicBezTo>
                    <a:pt x="7942" y="2025"/>
                    <a:pt x="7918" y="2013"/>
                    <a:pt x="7906" y="2013"/>
                  </a:cubicBezTo>
                  <a:cubicBezTo>
                    <a:pt x="7823" y="1989"/>
                    <a:pt x="7799" y="1930"/>
                    <a:pt x="7787" y="1858"/>
                  </a:cubicBezTo>
                  <a:cubicBezTo>
                    <a:pt x="7787" y="1823"/>
                    <a:pt x="7751" y="1811"/>
                    <a:pt x="7727" y="1775"/>
                  </a:cubicBezTo>
                  <a:cubicBezTo>
                    <a:pt x="7704" y="1751"/>
                    <a:pt x="7668" y="1727"/>
                    <a:pt x="7668" y="1692"/>
                  </a:cubicBezTo>
                  <a:cubicBezTo>
                    <a:pt x="7668" y="1644"/>
                    <a:pt x="7668" y="1632"/>
                    <a:pt x="7668" y="1596"/>
                  </a:cubicBezTo>
                  <a:lnTo>
                    <a:pt x="7620" y="1573"/>
                  </a:lnTo>
                  <a:cubicBezTo>
                    <a:pt x="7584" y="1537"/>
                    <a:pt x="7549" y="1489"/>
                    <a:pt x="7549" y="1430"/>
                  </a:cubicBezTo>
                  <a:cubicBezTo>
                    <a:pt x="7537" y="1394"/>
                    <a:pt x="7501" y="1358"/>
                    <a:pt x="7465" y="1358"/>
                  </a:cubicBezTo>
                  <a:cubicBezTo>
                    <a:pt x="7275" y="1322"/>
                    <a:pt x="7108" y="1215"/>
                    <a:pt x="7013" y="1037"/>
                  </a:cubicBezTo>
                  <a:cubicBezTo>
                    <a:pt x="6953" y="930"/>
                    <a:pt x="6870" y="834"/>
                    <a:pt x="6751" y="787"/>
                  </a:cubicBezTo>
                  <a:cubicBezTo>
                    <a:pt x="6656" y="751"/>
                    <a:pt x="6572" y="680"/>
                    <a:pt x="6525" y="596"/>
                  </a:cubicBezTo>
                  <a:cubicBezTo>
                    <a:pt x="6501" y="572"/>
                    <a:pt x="6489" y="549"/>
                    <a:pt x="6465" y="525"/>
                  </a:cubicBezTo>
                  <a:cubicBezTo>
                    <a:pt x="6227" y="322"/>
                    <a:pt x="5941" y="168"/>
                    <a:pt x="5632" y="72"/>
                  </a:cubicBezTo>
                  <a:cubicBezTo>
                    <a:pt x="5608" y="66"/>
                    <a:pt x="5584" y="63"/>
                    <a:pt x="5560" y="63"/>
                  </a:cubicBezTo>
                  <a:cubicBezTo>
                    <a:pt x="5537" y="63"/>
                    <a:pt x="5513" y="66"/>
                    <a:pt x="5489" y="72"/>
                  </a:cubicBezTo>
                  <a:cubicBezTo>
                    <a:pt x="5484" y="74"/>
                    <a:pt x="5479" y="75"/>
                    <a:pt x="5475" y="75"/>
                  </a:cubicBezTo>
                  <a:cubicBezTo>
                    <a:pt x="5446" y="75"/>
                    <a:pt x="5424" y="47"/>
                    <a:pt x="5394" y="37"/>
                  </a:cubicBezTo>
                  <a:cubicBezTo>
                    <a:pt x="5358" y="13"/>
                    <a:pt x="5310" y="1"/>
                    <a:pt x="5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232;p33">
              <a:extLst>
                <a:ext uri="{FF2B5EF4-FFF2-40B4-BE49-F238E27FC236}">
                  <a16:creationId xmlns:a16="http://schemas.microsoft.com/office/drawing/2014/main" id="{97D67F3A-89AF-BDD6-B459-CAF872208170}"/>
                </a:ext>
              </a:extLst>
            </p:cNvPr>
            <p:cNvSpPr/>
            <p:nvPr/>
          </p:nvSpPr>
          <p:spPr>
            <a:xfrm>
              <a:off x="2020175" y="3027100"/>
              <a:ext cx="320000" cy="270475"/>
            </a:xfrm>
            <a:custGeom>
              <a:avLst/>
              <a:gdLst/>
              <a:ahLst/>
              <a:cxnLst/>
              <a:rect l="l" t="t" r="r" b="b"/>
              <a:pathLst>
                <a:path w="12800" h="10819" extrusionOk="0">
                  <a:moveTo>
                    <a:pt x="12752" y="0"/>
                  </a:moveTo>
                  <a:cubicBezTo>
                    <a:pt x="12743" y="0"/>
                    <a:pt x="12711" y="25"/>
                    <a:pt x="12693" y="44"/>
                  </a:cubicBezTo>
                  <a:cubicBezTo>
                    <a:pt x="12657" y="79"/>
                    <a:pt x="12609" y="115"/>
                    <a:pt x="12562" y="115"/>
                  </a:cubicBezTo>
                  <a:cubicBezTo>
                    <a:pt x="12490" y="115"/>
                    <a:pt x="12419" y="139"/>
                    <a:pt x="12324" y="139"/>
                  </a:cubicBezTo>
                  <a:cubicBezTo>
                    <a:pt x="12300" y="139"/>
                    <a:pt x="12276" y="151"/>
                    <a:pt x="12252" y="163"/>
                  </a:cubicBezTo>
                  <a:cubicBezTo>
                    <a:pt x="12190" y="234"/>
                    <a:pt x="12102" y="272"/>
                    <a:pt x="12011" y="272"/>
                  </a:cubicBezTo>
                  <a:cubicBezTo>
                    <a:pt x="11980" y="272"/>
                    <a:pt x="11949" y="267"/>
                    <a:pt x="11919" y="258"/>
                  </a:cubicBezTo>
                  <a:lnTo>
                    <a:pt x="11871" y="377"/>
                  </a:lnTo>
                  <a:cubicBezTo>
                    <a:pt x="11844" y="372"/>
                    <a:pt x="11818" y="370"/>
                    <a:pt x="11793" y="370"/>
                  </a:cubicBezTo>
                  <a:cubicBezTo>
                    <a:pt x="11637" y="370"/>
                    <a:pt x="11501" y="452"/>
                    <a:pt x="11347" y="472"/>
                  </a:cubicBezTo>
                  <a:cubicBezTo>
                    <a:pt x="11300" y="484"/>
                    <a:pt x="11249" y="490"/>
                    <a:pt x="11197" y="490"/>
                  </a:cubicBezTo>
                  <a:cubicBezTo>
                    <a:pt x="11145" y="490"/>
                    <a:pt x="11091" y="484"/>
                    <a:pt x="11038" y="472"/>
                  </a:cubicBezTo>
                  <a:lnTo>
                    <a:pt x="10824" y="472"/>
                  </a:lnTo>
                  <a:cubicBezTo>
                    <a:pt x="10812" y="460"/>
                    <a:pt x="10800" y="460"/>
                    <a:pt x="10776" y="449"/>
                  </a:cubicBezTo>
                  <a:cubicBezTo>
                    <a:pt x="10693" y="425"/>
                    <a:pt x="10597" y="460"/>
                    <a:pt x="10514" y="401"/>
                  </a:cubicBezTo>
                  <a:cubicBezTo>
                    <a:pt x="10466" y="377"/>
                    <a:pt x="10419" y="365"/>
                    <a:pt x="10371" y="365"/>
                  </a:cubicBezTo>
                  <a:cubicBezTo>
                    <a:pt x="10192" y="353"/>
                    <a:pt x="10026" y="341"/>
                    <a:pt x="9859" y="341"/>
                  </a:cubicBezTo>
                  <a:cubicBezTo>
                    <a:pt x="9419" y="353"/>
                    <a:pt x="8990" y="425"/>
                    <a:pt x="8573" y="544"/>
                  </a:cubicBezTo>
                  <a:cubicBezTo>
                    <a:pt x="8491" y="571"/>
                    <a:pt x="8416" y="619"/>
                    <a:pt x="8327" y="619"/>
                  </a:cubicBezTo>
                  <a:cubicBezTo>
                    <a:pt x="8300" y="619"/>
                    <a:pt x="8271" y="615"/>
                    <a:pt x="8240" y="603"/>
                  </a:cubicBezTo>
                  <a:cubicBezTo>
                    <a:pt x="8204" y="627"/>
                    <a:pt x="8180" y="663"/>
                    <a:pt x="8168" y="699"/>
                  </a:cubicBezTo>
                  <a:cubicBezTo>
                    <a:pt x="8147" y="763"/>
                    <a:pt x="8116" y="808"/>
                    <a:pt x="8050" y="808"/>
                  </a:cubicBezTo>
                  <a:cubicBezTo>
                    <a:pt x="8042" y="808"/>
                    <a:pt x="8034" y="807"/>
                    <a:pt x="8026" y="806"/>
                  </a:cubicBezTo>
                  <a:cubicBezTo>
                    <a:pt x="7990" y="806"/>
                    <a:pt x="7942" y="806"/>
                    <a:pt x="7895" y="818"/>
                  </a:cubicBezTo>
                  <a:lnTo>
                    <a:pt x="7871" y="830"/>
                  </a:lnTo>
                  <a:lnTo>
                    <a:pt x="7847" y="830"/>
                  </a:lnTo>
                  <a:cubicBezTo>
                    <a:pt x="7704" y="865"/>
                    <a:pt x="7573" y="937"/>
                    <a:pt x="7454" y="1032"/>
                  </a:cubicBezTo>
                  <a:cubicBezTo>
                    <a:pt x="7442" y="1044"/>
                    <a:pt x="7430" y="1056"/>
                    <a:pt x="7418" y="1080"/>
                  </a:cubicBezTo>
                  <a:cubicBezTo>
                    <a:pt x="7395" y="1139"/>
                    <a:pt x="7383" y="1199"/>
                    <a:pt x="7383" y="1258"/>
                  </a:cubicBezTo>
                  <a:cubicBezTo>
                    <a:pt x="7371" y="1318"/>
                    <a:pt x="7311" y="1353"/>
                    <a:pt x="7311" y="1425"/>
                  </a:cubicBezTo>
                  <a:cubicBezTo>
                    <a:pt x="7335" y="1544"/>
                    <a:pt x="7311" y="1663"/>
                    <a:pt x="7252" y="1782"/>
                  </a:cubicBezTo>
                  <a:cubicBezTo>
                    <a:pt x="7240" y="1806"/>
                    <a:pt x="7252" y="1830"/>
                    <a:pt x="7264" y="1842"/>
                  </a:cubicBezTo>
                  <a:cubicBezTo>
                    <a:pt x="7311" y="1913"/>
                    <a:pt x="7323" y="1996"/>
                    <a:pt x="7299" y="2068"/>
                  </a:cubicBezTo>
                  <a:cubicBezTo>
                    <a:pt x="7299" y="2104"/>
                    <a:pt x="7299" y="2151"/>
                    <a:pt x="7323" y="2187"/>
                  </a:cubicBezTo>
                  <a:cubicBezTo>
                    <a:pt x="7323" y="2234"/>
                    <a:pt x="7359" y="2282"/>
                    <a:pt x="7335" y="2330"/>
                  </a:cubicBezTo>
                  <a:cubicBezTo>
                    <a:pt x="7299" y="2484"/>
                    <a:pt x="7228" y="2639"/>
                    <a:pt x="7133" y="2770"/>
                  </a:cubicBezTo>
                  <a:cubicBezTo>
                    <a:pt x="7073" y="2842"/>
                    <a:pt x="6990" y="2889"/>
                    <a:pt x="6906" y="2889"/>
                  </a:cubicBezTo>
                  <a:cubicBezTo>
                    <a:pt x="6835" y="2889"/>
                    <a:pt x="6787" y="2913"/>
                    <a:pt x="6740" y="2961"/>
                  </a:cubicBezTo>
                  <a:cubicBezTo>
                    <a:pt x="6613" y="3068"/>
                    <a:pt x="6456" y="3122"/>
                    <a:pt x="6300" y="3122"/>
                  </a:cubicBezTo>
                  <a:cubicBezTo>
                    <a:pt x="6162" y="3122"/>
                    <a:pt x="6023" y="3080"/>
                    <a:pt x="5906" y="2996"/>
                  </a:cubicBezTo>
                  <a:cubicBezTo>
                    <a:pt x="5823" y="2937"/>
                    <a:pt x="5751" y="2877"/>
                    <a:pt x="5680" y="2818"/>
                  </a:cubicBezTo>
                  <a:cubicBezTo>
                    <a:pt x="5609" y="2758"/>
                    <a:pt x="5537" y="2699"/>
                    <a:pt x="5466" y="2651"/>
                  </a:cubicBezTo>
                  <a:cubicBezTo>
                    <a:pt x="5359" y="2592"/>
                    <a:pt x="5251" y="2520"/>
                    <a:pt x="5156" y="2437"/>
                  </a:cubicBezTo>
                  <a:cubicBezTo>
                    <a:pt x="5132" y="2413"/>
                    <a:pt x="5109" y="2401"/>
                    <a:pt x="5085" y="2389"/>
                  </a:cubicBezTo>
                  <a:cubicBezTo>
                    <a:pt x="5059" y="2383"/>
                    <a:pt x="5037" y="2380"/>
                    <a:pt x="5017" y="2380"/>
                  </a:cubicBezTo>
                  <a:cubicBezTo>
                    <a:pt x="4964" y="2380"/>
                    <a:pt x="4929" y="2402"/>
                    <a:pt x="4894" y="2437"/>
                  </a:cubicBezTo>
                  <a:cubicBezTo>
                    <a:pt x="4882" y="2461"/>
                    <a:pt x="4882" y="2473"/>
                    <a:pt x="4870" y="2496"/>
                  </a:cubicBezTo>
                  <a:cubicBezTo>
                    <a:pt x="4858" y="2520"/>
                    <a:pt x="4858" y="2544"/>
                    <a:pt x="4847" y="2568"/>
                  </a:cubicBezTo>
                  <a:cubicBezTo>
                    <a:pt x="4823" y="2627"/>
                    <a:pt x="4799" y="2687"/>
                    <a:pt x="4787" y="2746"/>
                  </a:cubicBezTo>
                  <a:cubicBezTo>
                    <a:pt x="4692" y="2961"/>
                    <a:pt x="4573" y="3175"/>
                    <a:pt x="4442" y="3377"/>
                  </a:cubicBezTo>
                  <a:cubicBezTo>
                    <a:pt x="4394" y="3437"/>
                    <a:pt x="4370" y="3497"/>
                    <a:pt x="4347" y="3568"/>
                  </a:cubicBezTo>
                  <a:cubicBezTo>
                    <a:pt x="4335" y="3627"/>
                    <a:pt x="4275" y="3639"/>
                    <a:pt x="4239" y="3675"/>
                  </a:cubicBezTo>
                  <a:cubicBezTo>
                    <a:pt x="4180" y="3711"/>
                    <a:pt x="4132" y="3758"/>
                    <a:pt x="4108" y="3818"/>
                  </a:cubicBezTo>
                  <a:cubicBezTo>
                    <a:pt x="4049" y="3913"/>
                    <a:pt x="4037" y="4032"/>
                    <a:pt x="3930" y="4068"/>
                  </a:cubicBezTo>
                  <a:cubicBezTo>
                    <a:pt x="3906" y="4139"/>
                    <a:pt x="3882" y="4199"/>
                    <a:pt x="3846" y="4259"/>
                  </a:cubicBezTo>
                  <a:cubicBezTo>
                    <a:pt x="3823" y="4294"/>
                    <a:pt x="3751" y="4294"/>
                    <a:pt x="3715" y="4330"/>
                  </a:cubicBezTo>
                  <a:cubicBezTo>
                    <a:pt x="3680" y="4366"/>
                    <a:pt x="3644" y="4437"/>
                    <a:pt x="3608" y="4485"/>
                  </a:cubicBezTo>
                  <a:cubicBezTo>
                    <a:pt x="3561" y="4520"/>
                    <a:pt x="3501" y="4532"/>
                    <a:pt x="3489" y="4580"/>
                  </a:cubicBezTo>
                  <a:cubicBezTo>
                    <a:pt x="3454" y="4651"/>
                    <a:pt x="3454" y="4723"/>
                    <a:pt x="3465" y="4806"/>
                  </a:cubicBezTo>
                  <a:cubicBezTo>
                    <a:pt x="3489" y="4878"/>
                    <a:pt x="3465" y="4949"/>
                    <a:pt x="3418" y="5009"/>
                  </a:cubicBezTo>
                  <a:cubicBezTo>
                    <a:pt x="3394" y="5032"/>
                    <a:pt x="3382" y="5068"/>
                    <a:pt x="3370" y="5104"/>
                  </a:cubicBezTo>
                  <a:cubicBezTo>
                    <a:pt x="3346" y="5140"/>
                    <a:pt x="3334" y="5175"/>
                    <a:pt x="3334" y="5223"/>
                  </a:cubicBezTo>
                  <a:cubicBezTo>
                    <a:pt x="3263" y="5497"/>
                    <a:pt x="3156" y="5747"/>
                    <a:pt x="3013" y="5997"/>
                  </a:cubicBezTo>
                  <a:cubicBezTo>
                    <a:pt x="2953" y="6080"/>
                    <a:pt x="2906" y="6187"/>
                    <a:pt x="2882" y="6294"/>
                  </a:cubicBezTo>
                  <a:cubicBezTo>
                    <a:pt x="2858" y="6378"/>
                    <a:pt x="2739" y="6414"/>
                    <a:pt x="2715" y="6521"/>
                  </a:cubicBezTo>
                  <a:lnTo>
                    <a:pt x="2668" y="6521"/>
                  </a:lnTo>
                  <a:cubicBezTo>
                    <a:pt x="2645" y="6514"/>
                    <a:pt x="2629" y="6511"/>
                    <a:pt x="2617" y="6511"/>
                  </a:cubicBezTo>
                  <a:cubicBezTo>
                    <a:pt x="2566" y="6511"/>
                    <a:pt x="2601" y="6565"/>
                    <a:pt x="2620" y="6604"/>
                  </a:cubicBezTo>
                  <a:lnTo>
                    <a:pt x="2620" y="6652"/>
                  </a:lnTo>
                  <a:cubicBezTo>
                    <a:pt x="2549" y="6675"/>
                    <a:pt x="2537" y="6759"/>
                    <a:pt x="2513" y="6818"/>
                  </a:cubicBezTo>
                  <a:cubicBezTo>
                    <a:pt x="2478" y="6863"/>
                    <a:pt x="2423" y="6887"/>
                    <a:pt x="2372" y="6887"/>
                  </a:cubicBezTo>
                  <a:cubicBezTo>
                    <a:pt x="2355" y="6887"/>
                    <a:pt x="2338" y="6884"/>
                    <a:pt x="2322" y="6878"/>
                  </a:cubicBezTo>
                  <a:cubicBezTo>
                    <a:pt x="2306" y="6871"/>
                    <a:pt x="2290" y="6868"/>
                    <a:pt x="2276" y="6868"/>
                  </a:cubicBezTo>
                  <a:cubicBezTo>
                    <a:pt x="2240" y="6868"/>
                    <a:pt x="2215" y="6888"/>
                    <a:pt x="2215" y="6914"/>
                  </a:cubicBezTo>
                  <a:cubicBezTo>
                    <a:pt x="2203" y="7033"/>
                    <a:pt x="2120" y="7128"/>
                    <a:pt x="2013" y="7152"/>
                  </a:cubicBezTo>
                  <a:cubicBezTo>
                    <a:pt x="1989" y="7152"/>
                    <a:pt x="1989" y="7199"/>
                    <a:pt x="2013" y="7235"/>
                  </a:cubicBezTo>
                  <a:cubicBezTo>
                    <a:pt x="2025" y="7259"/>
                    <a:pt x="2025" y="7295"/>
                    <a:pt x="2013" y="7318"/>
                  </a:cubicBezTo>
                  <a:cubicBezTo>
                    <a:pt x="1965" y="7414"/>
                    <a:pt x="1882" y="7473"/>
                    <a:pt x="1775" y="7473"/>
                  </a:cubicBezTo>
                  <a:cubicBezTo>
                    <a:pt x="1760" y="7471"/>
                    <a:pt x="1746" y="7470"/>
                    <a:pt x="1733" y="7470"/>
                  </a:cubicBezTo>
                  <a:cubicBezTo>
                    <a:pt x="1662" y="7470"/>
                    <a:pt x="1614" y="7500"/>
                    <a:pt x="1584" y="7580"/>
                  </a:cubicBezTo>
                  <a:cubicBezTo>
                    <a:pt x="1572" y="7604"/>
                    <a:pt x="1513" y="7616"/>
                    <a:pt x="1477" y="7628"/>
                  </a:cubicBezTo>
                  <a:cubicBezTo>
                    <a:pt x="1441" y="7652"/>
                    <a:pt x="1453" y="7676"/>
                    <a:pt x="1465" y="7711"/>
                  </a:cubicBezTo>
                  <a:cubicBezTo>
                    <a:pt x="1477" y="7747"/>
                    <a:pt x="1477" y="7783"/>
                    <a:pt x="1453" y="7783"/>
                  </a:cubicBezTo>
                  <a:cubicBezTo>
                    <a:pt x="1394" y="7795"/>
                    <a:pt x="1334" y="7795"/>
                    <a:pt x="1310" y="7854"/>
                  </a:cubicBezTo>
                  <a:cubicBezTo>
                    <a:pt x="1287" y="7949"/>
                    <a:pt x="1227" y="8033"/>
                    <a:pt x="1144" y="8092"/>
                  </a:cubicBezTo>
                  <a:cubicBezTo>
                    <a:pt x="1084" y="8128"/>
                    <a:pt x="1025" y="8199"/>
                    <a:pt x="941" y="8211"/>
                  </a:cubicBezTo>
                  <a:cubicBezTo>
                    <a:pt x="846" y="8223"/>
                    <a:pt x="858" y="8330"/>
                    <a:pt x="787" y="8330"/>
                  </a:cubicBezTo>
                  <a:cubicBezTo>
                    <a:pt x="691" y="8330"/>
                    <a:pt x="667" y="8426"/>
                    <a:pt x="584" y="8438"/>
                  </a:cubicBezTo>
                  <a:cubicBezTo>
                    <a:pt x="501" y="8450"/>
                    <a:pt x="429" y="8497"/>
                    <a:pt x="382" y="8569"/>
                  </a:cubicBezTo>
                  <a:cubicBezTo>
                    <a:pt x="334" y="8616"/>
                    <a:pt x="310" y="8688"/>
                    <a:pt x="251" y="8723"/>
                  </a:cubicBezTo>
                  <a:cubicBezTo>
                    <a:pt x="191" y="8759"/>
                    <a:pt x="132" y="8783"/>
                    <a:pt x="72" y="8795"/>
                  </a:cubicBezTo>
                  <a:cubicBezTo>
                    <a:pt x="60" y="8831"/>
                    <a:pt x="36" y="8854"/>
                    <a:pt x="1" y="8866"/>
                  </a:cubicBezTo>
                  <a:cubicBezTo>
                    <a:pt x="1" y="8890"/>
                    <a:pt x="13" y="8902"/>
                    <a:pt x="13" y="8926"/>
                  </a:cubicBezTo>
                  <a:cubicBezTo>
                    <a:pt x="25" y="8973"/>
                    <a:pt x="36" y="9021"/>
                    <a:pt x="48" y="9081"/>
                  </a:cubicBezTo>
                  <a:cubicBezTo>
                    <a:pt x="72" y="9104"/>
                    <a:pt x="108" y="9116"/>
                    <a:pt x="144" y="9128"/>
                  </a:cubicBezTo>
                  <a:cubicBezTo>
                    <a:pt x="167" y="9116"/>
                    <a:pt x="179" y="9104"/>
                    <a:pt x="191" y="9092"/>
                  </a:cubicBezTo>
                  <a:cubicBezTo>
                    <a:pt x="221" y="9063"/>
                    <a:pt x="250" y="9042"/>
                    <a:pt x="273" y="9042"/>
                  </a:cubicBezTo>
                  <a:cubicBezTo>
                    <a:pt x="278" y="9042"/>
                    <a:pt x="282" y="9043"/>
                    <a:pt x="286" y="9045"/>
                  </a:cubicBezTo>
                  <a:cubicBezTo>
                    <a:pt x="417" y="9092"/>
                    <a:pt x="560" y="9128"/>
                    <a:pt x="691" y="9152"/>
                  </a:cubicBezTo>
                  <a:cubicBezTo>
                    <a:pt x="721" y="9182"/>
                    <a:pt x="757" y="9191"/>
                    <a:pt x="794" y="9191"/>
                  </a:cubicBezTo>
                  <a:cubicBezTo>
                    <a:pt x="831" y="9191"/>
                    <a:pt x="870" y="9182"/>
                    <a:pt x="906" y="9176"/>
                  </a:cubicBezTo>
                  <a:cubicBezTo>
                    <a:pt x="917" y="9173"/>
                    <a:pt x="929" y="9172"/>
                    <a:pt x="941" y="9172"/>
                  </a:cubicBezTo>
                  <a:cubicBezTo>
                    <a:pt x="980" y="9172"/>
                    <a:pt x="1021" y="9187"/>
                    <a:pt x="1048" y="9223"/>
                  </a:cubicBezTo>
                  <a:cubicBezTo>
                    <a:pt x="1065" y="9240"/>
                    <a:pt x="1094" y="9257"/>
                    <a:pt x="1122" y="9257"/>
                  </a:cubicBezTo>
                  <a:cubicBezTo>
                    <a:pt x="1134" y="9257"/>
                    <a:pt x="1145" y="9254"/>
                    <a:pt x="1156" y="9247"/>
                  </a:cubicBezTo>
                  <a:cubicBezTo>
                    <a:pt x="1211" y="9204"/>
                    <a:pt x="1277" y="9183"/>
                    <a:pt x="1343" y="9183"/>
                  </a:cubicBezTo>
                  <a:cubicBezTo>
                    <a:pt x="1405" y="9183"/>
                    <a:pt x="1467" y="9201"/>
                    <a:pt x="1525" y="9235"/>
                  </a:cubicBezTo>
                  <a:cubicBezTo>
                    <a:pt x="1547" y="9258"/>
                    <a:pt x="1580" y="9266"/>
                    <a:pt x="1612" y="9266"/>
                  </a:cubicBezTo>
                  <a:cubicBezTo>
                    <a:pt x="1631" y="9266"/>
                    <a:pt x="1650" y="9263"/>
                    <a:pt x="1668" y="9259"/>
                  </a:cubicBezTo>
                  <a:cubicBezTo>
                    <a:pt x="1810" y="9188"/>
                    <a:pt x="1977" y="9140"/>
                    <a:pt x="2144" y="9140"/>
                  </a:cubicBezTo>
                  <a:cubicBezTo>
                    <a:pt x="2156" y="9140"/>
                    <a:pt x="2180" y="9164"/>
                    <a:pt x="2203" y="9176"/>
                  </a:cubicBezTo>
                  <a:lnTo>
                    <a:pt x="2180" y="9200"/>
                  </a:lnTo>
                  <a:cubicBezTo>
                    <a:pt x="2203" y="9212"/>
                    <a:pt x="2227" y="9212"/>
                    <a:pt x="2251" y="9223"/>
                  </a:cubicBezTo>
                  <a:cubicBezTo>
                    <a:pt x="2265" y="9196"/>
                    <a:pt x="2284" y="9189"/>
                    <a:pt x="2305" y="9189"/>
                  </a:cubicBezTo>
                  <a:cubicBezTo>
                    <a:pt x="2321" y="9189"/>
                    <a:pt x="2339" y="9194"/>
                    <a:pt x="2354" y="9194"/>
                  </a:cubicBezTo>
                  <a:cubicBezTo>
                    <a:pt x="2370" y="9194"/>
                    <a:pt x="2383" y="9190"/>
                    <a:pt x="2394" y="9176"/>
                  </a:cubicBezTo>
                  <a:cubicBezTo>
                    <a:pt x="2405" y="9164"/>
                    <a:pt x="2417" y="9160"/>
                    <a:pt x="2428" y="9160"/>
                  </a:cubicBezTo>
                  <a:cubicBezTo>
                    <a:pt x="2452" y="9160"/>
                    <a:pt x="2477" y="9180"/>
                    <a:pt x="2501" y="9188"/>
                  </a:cubicBezTo>
                  <a:cubicBezTo>
                    <a:pt x="2513" y="9191"/>
                    <a:pt x="2524" y="9192"/>
                    <a:pt x="2535" y="9192"/>
                  </a:cubicBezTo>
                  <a:cubicBezTo>
                    <a:pt x="2566" y="9192"/>
                    <a:pt x="2590" y="9179"/>
                    <a:pt x="2608" y="9152"/>
                  </a:cubicBezTo>
                  <a:cubicBezTo>
                    <a:pt x="2630" y="9101"/>
                    <a:pt x="2675" y="9077"/>
                    <a:pt x="2719" y="9077"/>
                  </a:cubicBezTo>
                  <a:cubicBezTo>
                    <a:pt x="2748" y="9077"/>
                    <a:pt x="2776" y="9086"/>
                    <a:pt x="2799" y="9104"/>
                  </a:cubicBezTo>
                  <a:cubicBezTo>
                    <a:pt x="2834" y="9128"/>
                    <a:pt x="2870" y="9128"/>
                    <a:pt x="2918" y="9128"/>
                  </a:cubicBezTo>
                  <a:cubicBezTo>
                    <a:pt x="3049" y="9104"/>
                    <a:pt x="3180" y="9116"/>
                    <a:pt x="3263" y="8973"/>
                  </a:cubicBezTo>
                  <a:cubicBezTo>
                    <a:pt x="3370" y="8938"/>
                    <a:pt x="3477" y="8902"/>
                    <a:pt x="3573" y="8854"/>
                  </a:cubicBezTo>
                  <a:cubicBezTo>
                    <a:pt x="3581" y="8849"/>
                    <a:pt x="3590" y="8846"/>
                    <a:pt x="3599" y="8846"/>
                  </a:cubicBezTo>
                  <a:cubicBezTo>
                    <a:pt x="3626" y="8846"/>
                    <a:pt x="3655" y="8869"/>
                    <a:pt x="3692" y="8878"/>
                  </a:cubicBezTo>
                  <a:cubicBezTo>
                    <a:pt x="3698" y="8884"/>
                    <a:pt x="3707" y="8887"/>
                    <a:pt x="3715" y="8887"/>
                  </a:cubicBezTo>
                  <a:cubicBezTo>
                    <a:pt x="3724" y="8887"/>
                    <a:pt x="3733" y="8884"/>
                    <a:pt x="3739" y="8878"/>
                  </a:cubicBezTo>
                  <a:cubicBezTo>
                    <a:pt x="3751" y="8878"/>
                    <a:pt x="3763" y="8878"/>
                    <a:pt x="3763" y="8866"/>
                  </a:cubicBezTo>
                  <a:cubicBezTo>
                    <a:pt x="3796" y="8855"/>
                    <a:pt x="3799" y="8782"/>
                    <a:pt x="3847" y="8782"/>
                  </a:cubicBezTo>
                  <a:cubicBezTo>
                    <a:pt x="3851" y="8782"/>
                    <a:pt x="3854" y="8782"/>
                    <a:pt x="3858" y="8783"/>
                  </a:cubicBezTo>
                  <a:lnTo>
                    <a:pt x="3882" y="8783"/>
                  </a:lnTo>
                  <a:cubicBezTo>
                    <a:pt x="3894" y="8771"/>
                    <a:pt x="3906" y="8747"/>
                    <a:pt x="3930" y="8735"/>
                  </a:cubicBezTo>
                  <a:cubicBezTo>
                    <a:pt x="3942" y="8723"/>
                    <a:pt x="3942" y="8711"/>
                    <a:pt x="3954" y="8711"/>
                  </a:cubicBezTo>
                  <a:cubicBezTo>
                    <a:pt x="4001" y="8700"/>
                    <a:pt x="4001" y="8640"/>
                    <a:pt x="4049" y="8628"/>
                  </a:cubicBezTo>
                  <a:cubicBezTo>
                    <a:pt x="4096" y="8628"/>
                    <a:pt x="4085" y="8604"/>
                    <a:pt x="4096" y="8569"/>
                  </a:cubicBezTo>
                  <a:cubicBezTo>
                    <a:pt x="4096" y="8509"/>
                    <a:pt x="4132" y="8461"/>
                    <a:pt x="4180" y="8426"/>
                  </a:cubicBezTo>
                  <a:cubicBezTo>
                    <a:pt x="4216" y="8402"/>
                    <a:pt x="4251" y="8390"/>
                    <a:pt x="4287" y="8366"/>
                  </a:cubicBezTo>
                  <a:cubicBezTo>
                    <a:pt x="4287" y="8366"/>
                    <a:pt x="4287" y="8354"/>
                    <a:pt x="4287" y="8342"/>
                  </a:cubicBezTo>
                  <a:lnTo>
                    <a:pt x="4287" y="8330"/>
                  </a:lnTo>
                  <a:lnTo>
                    <a:pt x="4275" y="8354"/>
                  </a:lnTo>
                  <a:cubicBezTo>
                    <a:pt x="4275" y="8342"/>
                    <a:pt x="4275" y="8342"/>
                    <a:pt x="4275" y="8330"/>
                  </a:cubicBezTo>
                  <a:cubicBezTo>
                    <a:pt x="4287" y="8319"/>
                    <a:pt x="4287" y="8307"/>
                    <a:pt x="4299" y="8295"/>
                  </a:cubicBezTo>
                  <a:lnTo>
                    <a:pt x="4299" y="8283"/>
                  </a:lnTo>
                  <a:lnTo>
                    <a:pt x="4299" y="8235"/>
                  </a:lnTo>
                  <a:cubicBezTo>
                    <a:pt x="4311" y="8092"/>
                    <a:pt x="4430" y="7985"/>
                    <a:pt x="4573" y="7985"/>
                  </a:cubicBezTo>
                  <a:lnTo>
                    <a:pt x="4585" y="7985"/>
                  </a:lnTo>
                  <a:cubicBezTo>
                    <a:pt x="4668" y="7985"/>
                    <a:pt x="4775" y="7997"/>
                    <a:pt x="4870" y="8009"/>
                  </a:cubicBezTo>
                  <a:cubicBezTo>
                    <a:pt x="4882" y="8003"/>
                    <a:pt x="4897" y="8000"/>
                    <a:pt x="4912" y="8000"/>
                  </a:cubicBezTo>
                  <a:cubicBezTo>
                    <a:pt x="4927" y="8000"/>
                    <a:pt x="4942" y="8003"/>
                    <a:pt x="4954" y="8009"/>
                  </a:cubicBezTo>
                  <a:lnTo>
                    <a:pt x="4966" y="8021"/>
                  </a:lnTo>
                  <a:cubicBezTo>
                    <a:pt x="5132" y="8045"/>
                    <a:pt x="5287" y="8080"/>
                    <a:pt x="5430" y="8140"/>
                  </a:cubicBezTo>
                  <a:cubicBezTo>
                    <a:pt x="5501" y="8140"/>
                    <a:pt x="5573" y="8164"/>
                    <a:pt x="5632" y="8211"/>
                  </a:cubicBezTo>
                  <a:lnTo>
                    <a:pt x="5644" y="8223"/>
                  </a:lnTo>
                  <a:cubicBezTo>
                    <a:pt x="5740" y="8271"/>
                    <a:pt x="5835" y="8319"/>
                    <a:pt x="5930" y="8378"/>
                  </a:cubicBezTo>
                  <a:cubicBezTo>
                    <a:pt x="5933" y="8375"/>
                    <a:pt x="5937" y="8373"/>
                    <a:pt x="5942" y="8373"/>
                  </a:cubicBezTo>
                  <a:cubicBezTo>
                    <a:pt x="5954" y="8373"/>
                    <a:pt x="5969" y="8384"/>
                    <a:pt x="5978" y="8402"/>
                  </a:cubicBezTo>
                  <a:lnTo>
                    <a:pt x="6156" y="8521"/>
                  </a:lnTo>
                  <a:cubicBezTo>
                    <a:pt x="6287" y="8557"/>
                    <a:pt x="6406" y="8640"/>
                    <a:pt x="6478" y="8771"/>
                  </a:cubicBezTo>
                  <a:cubicBezTo>
                    <a:pt x="6537" y="8819"/>
                    <a:pt x="6597" y="8866"/>
                    <a:pt x="6656" y="8914"/>
                  </a:cubicBezTo>
                  <a:cubicBezTo>
                    <a:pt x="6716" y="8926"/>
                    <a:pt x="6763" y="8973"/>
                    <a:pt x="6787" y="9033"/>
                  </a:cubicBezTo>
                  <a:cubicBezTo>
                    <a:pt x="6883" y="9116"/>
                    <a:pt x="6978" y="9200"/>
                    <a:pt x="7073" y="9283"/>
                  </a:cubicBezTo>
                  <a:cubicBezTo>
                    <a:pt x="7168" y="9366"/>
                    <a:pt x="7228" y="9426"/>
                    <a:pt x="7299" y="9485"/>
                  </a:cubicBezTo>
                  <a:cubicBezTo>
                    <a:pt x="7359" y="9533"/>
                    <a:pt x="7418" y="9581"/>
                    <a:pt x="7478" y="9628"/>
                  </a:cubicBezTo>
                  <a:cubicBezTo>
                    <a:pt x="7514" y="9652"/>
                    <a:pt x="7549" y="9676"/>
                    <a:pt x="7597" y="9688"/>
                  </a:cubicBezTo>
                  <a:lnTo>
                    <a:pt x="7704" y="9854"/>
                  </a:lnTo>
                  <a:cubicBezTo>
                    <a:pt x="7716" y="9866"/>
                    <a:pt x="7728" y="9878"/>
                    <a:pt x="7728" y="9902"/>
                  </a:cubicBezTo>
                  <a:cubicBezTo>
                    <a:pt x="7764" y="9962"/>
                    <a:pt x="7835" y="10045"/>
                    <a:pt x="7883" y="10140"/>
                  </a:cubicBezTo>
                  <a:cubicBezTo>
                    <a:pt x="7930" y="10212"/>
                    <a:pt x="8002" y="10283"/>
                    <a:pt x="8073" y="10343"/>
                  </a:cubicBezTo>
                  <a:cubicBezTo>
                    <a:pt x="8097" y="10366"/>
                    <a:pt x="8109" y="10402"/>
                    <a:pt x="8133" y="10438"/>
                  </a:cubicBezTo>
                  <a:cubicBezTo>
                    <a:pt x="8157" y="10462"/>
                    <a:pt x="8168" y="10497"/>
                    <a:pt x="8204" y="10509"/>
                  </a:cubicBezTo>
                  <a:cubicBezTo>
                    <a:pt x="8299" y="10545"/>
                    <a:pt x="8395" y="10593"/>
                    <a:pt x="8466" y="10664"/>
                  </a:cubicBezTo>
                  <a:cubicBezTo>
                    <a:pt x="8538" y="10724"/>
                    <a:pt x="8609" y="10771"/>
                    <a:pt x="8692" y="10819"/>
                  </a:cubicBezTo>
                  <a:cubicBezTo>
                    <a:pt x="8680" y="10771"/>
                    <a:pt x="8668" y="10724"/>
                    <a:pt x="8668" y="10676"/>
                  </a:cubicBezTo>
                  <a:cubicBezTo>
                    <a:pt x="8668" y="10426"/>
                    <a:pt x="8657" y="10176"/>
                    <a:pt x="8621" y="9926"/>
                  </a:cubicBezTo>
                  <a:cubicBezTo>
                    <a:pt x="8609" y="9878"/>
                    <a:pt x="8609" y="9819"/>
                    <a:pt x="8621" y="9759"/>
                  </a:cubicBezTo>
                  <a:cubicBezTo>
                    <a:pt x="8657" y="9569"/>
                    <a:pt x="8668" y="9378"/>
                    <a:pt x="8668" y="9188"/>
                  </a:cubicBezTo>
                  <a:cubicBezTo>
                    <a:pt x="8668" y="8997"/>
                    <a:pt x="8692" y="8807"/>
                    <a:pt x="8704" y="8616"/>
                  </a:cubicBezTo>
                  <a:cubicBezTo>
                    <a:pt x="8728" y="8521"/>
                    <a:pt x="8728" y="8426"/>
                    <a:pt x="8704" y="8330"/>
                  </a:cubicBezTo>
                  <a:cubicBezTo>
                    <a:pt x="8692" y="8271"/>
                    <a:pt x="8692" y="8199"/>
                    <a:pt x="8704" y="8128"/>
                  </a:cubicBezTo>
                  <a:cubicBezTo>
                    <a:pt x="8716" y="8009"/>
                    <a:pt x="8764" y="7902"/>
                    <a:pt x="8835" y="7795"/>
                  </a:cubicBezTo>
                  <a:cubicBezTo>
                    <a:pt x="8811" y="7699"/>
                    <a:pt x="8811" y="7592"/>
                    <a:pt x="8835" y="7485"/>
                  </a:cubicBezTo>
                  <a:cubicBezTo>
                    <a:pt x="8847" y="7449"/>
                    <a:pt x="8847" y="7414"/>
                    <a:pt x="8871" y="7378"/>
                  </a:cubicBezTo>
                  <a:cubicBezTo>
                    <a:pt x="8895" y="7307"/>
                    <a:pt x="8954" y="7247"/>
                    <a:pt x="8919" y="7152"/>
                  </a:cubicBezTo>
                  <a:cubicBezTo>
                    <a:pt x="8883" y="7068"/>
                    <a:pt x="8978" y="7021"/>
                    <a:pt x="8978" y="6937"/>
                  </a:cubicBezTo>
                  <a:lnTo>
                    <a:pt x="8978" y="6830"/>
                  </a:lnTo>
                  <a:lnTo>
                    <a:pt x="8978" y="6818"/>
                  </a:lnTo>
                  <a:cubicBezTo>
                    <a:pt x="8978" y="6771"/>
                    <a:pt x="9014" y="6723"/>
                    <a:pt x="9061" y="6699"/>
                  </a:cubicBezTo>
                  <a:cubicBezTo>
                    <a:pt x="9085" y="6687"/>
                    <a:pt x="9109" y="6664"/>
                    <a:pt x="9133" y="6652"/>
                  </a:cubicBezTo>
                  <a:cubicBezTo>
                    <a:pt x="9169" y="6616"/>
                    <a:pt x="9204" y="6556"/>
                    <a:pt x="9252" y="6533"/>
                  </a:cubicBezTo>
                  <a:cubicBezTo>
                    <a:pt x="9295" y="6515"/>
                    <a:pt x="9345" y="6504"/>
                    <a:pt x="9392" y="6504"/>
                  </a:cubicBezTo>
                  <a:cubicBezTo>
                    <a:pt x="9410" y="6504"/>
                    <a:pt x="9426" y="6506"/>
                    <a:pt x="9442" y="6509"/>
                  </a:cubicBezTo>
                  <a:cubicBezTo>
                    <a:pt x="9490" y="6509"/>
                    <a:pt x="9526" y="6497"/>
                    <a:pt x="9561" y="6485"/>
                  </a:cubicBezTo>
                  <a:lnTo>
                    <a:pt x="9621" y="6449"/>
                  </a:lnTo>
                  <a:cubicBezTo>
                    <a:pt x="9633" y="6437"/>
                    <a:pt x="9645" y="6425"/>
                    <a:pt x="9657" y="6414"/>
                  </a:cubicBezTo>
                  <a:cubicBezTo>
                    <a:pt x="9681" y="6366"/>
                    <a:pt x="9740" y="6354"/>
                    <a:pt x="9776" y="6330"/>
                  </a:cubicBezTo>
                  <a:cubicBezTo>
                    <a:pt x="10002" y="6211"/>
                    <a:pt x="10216" y="6068"/>
                    <a:pt x="10407" y="5902"/>
                  </a:cubicBezTo>
                  <a:cubicBezTo>
                    <a:pt x="10454" y="5866"/>
                    <a:pt x="10490" y="5830"/>
                    <a:pt x="10538" y="5794"/>
                  </a:cubicBezTo>
                  <a:cubicBezTo>
                    <a:pt x="10621" y="5699"/>
                    <a:pt x="10704" y="5592"/>
                    <a:pt x="10776" y="5485"/>
                  </a:cubicBezTo>
                  <a:cubicBezTo>
                    <a:pt x="10919" y="5271"/>
                    <a:pt x="11014" y="5021"/>
                    <a:pt x="11050" y="4759"/>
                  </a:cubicBezTo>
                  <a:cubicBezTo>
                    <a:pt x="11097" y="4520"/>
                    <a:pt x="11074" y="4270"/>
                    <a:pt x="10954" y="4056"/>
                  </a:cubicBezTo>
                  <a:cubicBezTo>
                    <a:pt x="10919" y="3985"/>
                    <a:pt x="10871" y="3925"/>
                    <a:pt x="10812" y="3830"/>
                  </a:cubicBezTo>
                  <a:cubicBezTo>
                    <a:pt x="10752" y="3747"/>
                    <a:pt x="10704" y="3651"/>
                    <a:pt x="10657" y="3556"/>
                  </a:cubicBezTo>
                  <a:cubicBezTo>
                    <a:pt x="10609" y="3449"/>
                    <a:pt x="10597" y="3342"/>
                    <a:pt x="10597" y="3223"/>
                  </a:cubicBezTo>
                  <a:cubicBezTo>
                    <a:pt x="10609" y="3092"/>
                    <a:pt x="10657" y="2973"/>
                    <a:pt x="10752" y="2877"/>
                  </a:cubicBezTo>
                  <a:cubicBezTo>
                    <a:pt x="10824" y="2806"/>
                    <a:pt x="10919" y="2746"/>
                    <a:pt x="11026" y="2735"/>
                  </a:cubicBezTo>
                  <a:cubicBezTo>
                    <a:pt x="11109" y="2687"/>
                    <a:pt x="11181" y="2651"/>
                    <a:pt x="11264" y="2627"/>
                  </a:cubicBezTo>
                  <a:lnTo>
                    <a:pt x="11276" y="2615"/>
                  </a:lnTo>
                  <a:lnTo>
                    <a:pt x="11324" y="2592"/>
                  </a:lnTo>
                  <a:cubicBezTo>
                    <a:pt x="11335" y="2568"/>
                    <a:pt x="11359" y="2544"/>
                    <a:pt x="11383" y="2520"/>
                  </a:cubicBezTo>
                  <a:cubicBezTo>
                    <a:pt x="11431" y="2484"/>
                    <a:pt x="11478" y="2425"/>
                    <a:pt x="11526" y="2377"/>
                  </a:cubicBezTo>
                  <a:cubicBezTo>
                    <a:pt x="11538" y="2354"/>
                    <a:pt x="11562" y="2330"/>
                    <a:pt x="11586" y="2318"/>
                  </a:cubicBezTo>
                  <a:cubicBezTo>
                    <a:pt x="11609" y="2294"/>
                    <a:pt x="11633" y="2258"/>
                    <a:pt x="11657" y="2234"/>
                  </a:cubicBezTo>
                  <a:cubicBezTo>
                    <a:pt x="11812" y="2104"/>
                    <a:pt x="11943" y="1961"/>
                    <a:pt x="12062" y="1794"/>
                  </a:cubicBezTo>
                  <a:cubicBezTo>
                    <a:pt x="12097" y="1734"/>
                    <a:pt x="12157" y="1687"/>
                    <a:pt x="12193" y="1627"/>
                  </a:cubicBezTo>
                  <a:cubicBezTo>
                    <a:pt x="12217" y="1556"/>
                    <a:pt x="12240" y="1496"/>
                    <a:pt x="12276" y="1437"/>
                  </a:cubicBezTo>
                  <a:cubicBezTo>
                    <a:pt x="12324" y="1365"/>
                    <a:pt x="12359" y="1282"/>
                    <a:pt x="12383" y="1199"/>
                  </a:cubicBezTo>
                  <a:cubicBezTo>
                    <a:pt x="12407" y="1115"/>
                    <a:pt x="12455" y="1032"/>
                    <a:pt x="12502" y="961"/>
                  </a:cubicBezTo>
                  <a:cubicBezTo>
                    <a:pt x="12562" y="889"/>
                    <a:pt x="12586" y="806"/>
                    <a:pt x="12586" y="710"/>
                  </a:cubicBezTo>
                  <a:cubicBezTo>
                    <a:pt x="12586" y="651"/>
                    <a:pt x="12598" y="580"/>
                    <a:pt x="12633" y="532"/>
                  </a:cubicBezTo>
                  <a:cubicBezTo>
                    <a:pt x="12633" y="520"/>
                    <a:pt x="12645" y="508"/>
                    <a:pt x="12657" y="496"/>
                  </a:cubicBezTo>
                  <a:lnTo>
                    <a:pt x="12717" y="472"/>
                  </a:lnTo>
                  <a:cubicBezTo>
                    <a:pt x="12717" y="449"/>
                    <a:pt x="12740" y="425"/>
                    <a:pt x="12740" y="401"/>
                  </a:cubicBezTo>
                  <a:lnTo>
                    <a:pt x="12705" y="341"/>
                  </a:lnTo>
                  <a:cubicBezTo>
                    <a:pt x="12800" y="270"/>
                    <a:pt x="12740" y="175"/>
                    <a:pt x="12740" y="79"/>
                  </a:cubicBezTo>
                  <a:cubicBezTo>
                    <a:pt x="12740" y="56"/>
                    <a:pt x="12740" y="32"/>
                    <a:pt x="12752" y="8"/>
                  </a:cubicBezTo>
                  <a:cubicBezTo>
                    <a:pt x="12755" y="2"/>
                    <a:pt x="12755" y="0"/>
                    <a:pt x="12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233;p33">
              <a:extLst>
                <a:ext uri="{FF2B5EF4-FFF2-40B4-BE49-F238E27FC236}">
                  <a16:creationId xmlns:a16="http://schemas.microsoft.com/office/drawing/2014/main" id="{5289E093-E90E-3DBB-D6A7-DFE75FBE7966}"/>
                </a:ext>
              </a:extLst>
            </p:cNvPr>
            <p:cNvSpPr/>
            <p:nvPr/>
          </p:nvSpPr>
          <p:spPr>
            <a:xfrm>
              <a:off x="2721750" y="3649675"/>
              <a:ext cx="233700" cy="115325"/>
            </a:xfrm>
            <a:custGeom>
              <a:avLst/>
              <a:gdLst/>
              <a:ahLst/>
              <a:cxnLst/>
              <a:rect l="l" t="t" r="r" b="b"/>
              <a:pathLst>
                <a:path w="9348" h="4613" extrusionOk="0">
                  <a:moveTo>
                    <a:pt x="8645" y="1"/>
                  </a:moveTo>
                  <a:cubicBezTo>
                    <a:pt x="8617" y="19"/>
                    <a:pt x="8583" y="44"/>
                    <a:pt x="8541" y="44"/>
                  </a:cubicBezTo>
                  <a:cubicBezTo>
                    <a:pt x="8529" y="44"/>
                    <a:pt x="8516" y="42"/>
                    <a:pt x="8502" y="37"/>
                  </a:cubicBezTo>
                  <a:cubicBezTo>
                    <a:pt x="8490" y="37"/>
                    <a:pt x="8466" y="37"/>
                    <a:pt x="8454" y="25"/>
                  </a:cubicBezTo>
                  <a:lnTo>
                    <a:pt x="8418" y="25"/>
                  </a:lnTo>
                  <a:cubicBezTo>
                    <a:pt x="8264" y="60"/>
                    <a:pt x="8109" y="108"/>
                    <a:pt x="7954" y="144"/>
                  </a:cubicBezTo>
                  <a:cubicBezTo>
                    <a:pt x="7859" y="168"/>
                    <a:pt x="7764" y="180"/>
                    <a:pt x="7680" y="191"/>
                  </a:cubicBezTo>
                  <a:lnTo>
                    <a:pt x="7656" y="191"/>
                  </a:lnTo>
                  <a:cubicBezTo>
                    <a:pt x="7537" y="227"/>
                    <a:pt x="7418" y="299"/>
                    <a:pt x="7323" y="382"/>
                  </a:cubicBezTo>
                  <a:cubicBezTo>
                    <a:pt x="7149" y="480"/>
                    <a:pt x="6975" y="587"/>
                    <a:pt x="6756" y="587"/>
                  </a:cubicBezTo>
                  <a:cubicBezTo>
                    <a:pt x="6735" y="587"/>
                    <a:pt x="6714" y="586"/>
                    <a:pt x="6692" y="584"/>
                  </a:cubicBezTo>
                  <a:cubicBezTo>
                    <a:pt x="6678" y="582"/>
                    <a:pt x="6663" y="581"/>
                    <a:pt x="6649" y="581"/>
                  </a:cubicBezTo>
                  <a:cubicBezTo>
                    <a:pt x="6580" y="581"/>
                    <a:pt x="6511" y="604"/>
                    <a:pt x="6442" y="644"/>
                  </a:cubicBezTo>
                  <a:cubicBezTo>
                    <a:pt x="6371" y="715"/>
                    <a:pt x="6263" y="751"/>
                    <a:pt x="6168" y="751"/>
                  </a:cubicBezTo>
                  <a:cubicBezTo>
                    <a:pt x="6109" y="751"/>
                    <a:pt x="6049" y="763"/>
                    <a:pt x="6013" y="799"/>
                  </a:cubicBezTo>
                  <a:cubicBezTo>
                    <a:pt x="5930" y="894"/>
                    <a:pt x="5811" y="858"/>
                    <a:pt x="5728" y="930"/>
                  </a:cubicBezTo>
                  <a:cubicBezTo>
                    <a:pt x="5681" y="963"/>
                    <a:pt x="5635" y="970"/>
                    <a:pt x="5589" y="970"/>
                  </a:cubicBezTo>
                  <a:cubicBezTo>
                    <a:pt x="5552" y="970"/>
                    <a:pt x="5515" y="965"/>
                    <a:pt x="5478" y="965"/>
                  </a:cubicBezTo>
                  <a:cubicBezTo>
                    <a:pt x="5442" y="1007"/>
                    <a:pt x="5397" y="1010"/>
                    <a:pt x="5353" y="1010"/>
                  </a:cubicBezTo>
                  <a:cubicBezTo>
                    <a:pt x="5345" y="1010"/>
                    <a:pt x="5338" y="1010"/>
                    <a:pt x="5330" y="1010"/>
                  </a:cubicBezTo>
                  <a:cubicBezTo>
                    <a:pt x="5293" y="1010"/>
                    <a:pt x="5257" y="1012"/>
                    <a:pt x="5228" y="1037"/>
                  </a:cubicBezTo>
                  <a:cubicBezTo>
                    <a:pt x="5198" y="1051"/>
                    <a:pt x="5164" y="1062"/>
                    <a:pt x="5128" y="1062"/>
                  </a:cubicBezTo>
                  <a:cubicBezTo>
                    <a:pt x="5106" y="1062"/>
                    <a:pt x="5084" y="1058"/>
                    <a:pt x="5061" y="1049"/>
                  </a:cubicBezTo>
                  <a:lnTo>
                    <a:pt x="4918" y="1049"/>
                  </a:lnTo>
                  <a:cubicBezTo>
                    <a:pt x="4882" y="1061"/>
                    <a:pt x="4847" y="1072"/>
                    <a:pt x="4823" y="1096"/>
                  </a:cubicBezTo>
                  <a:cubicBezTo>
                    <a:pt x="4758" y="1139"/>
                    <a:pt x="4681" y="1161"/>
                    <a:pt x="4604" y="1161"/>
                  </a:cubicBezTo>
                  <a:cubicBezTo>
                    <a:pt x="4553" y="1161"/>
                    <a:pt x="4501" y="1151"/>
                    <a:pt x="4454" y="1132"/>
                  </a:cubicBezTo>
                  <a:cubicBezTo>
                    <a:pt x="4442" y="1132"/>
                    <a:pt x="4430" y="1120"/>
                    <a:pt x="4418" y="1120"/>
                  </a:cubicBezTo>
                  <a:cubicBezTo>
                    <a:pt x="4382" y="1120"/>
                    <a:pt x="4335" y="1108"/>
                    <a:pt x="4299" y="1096"/>
                  </a:cubicBezTo>
                  <a:lnTo>
                    <a:pt x="4132" y="1096"/>
                  </a:lnTo>
                  <a:lnTo>
                    <a:pt x="4108" y="1108"/>
                  </a:lnTo>
                  <a:cubicBezTo>
                    <a:pt x="4108" y="1108"/>
                    <a:pt x="4097" y="1120"/>
                    <a:pt x="4097" y="1120"/>
                  </a:cubicBezTo>
                  <a:lnTo>
                    <a:pt x="4061" y="1120"/>
                  </a:lnTo>
                  <a:cubicBezTo>
                    <a:pt x="4025" y="1120"/>
                    <a:pt x="3989" y="1108"/>
                    <a:pt x="3966" y="1096"/>
                  </a:cubicBezTo>
                  <a:cubicBezTo>
                    <a:pt x="3954" y="1096"/>
                    <a:pt x="3942" y="1084"/>
                    <a:pt x="3942" y="1072"/>
                  </a:cubicBezTo>
                  <a:cubicBezTo>
                    <a:pt x="3870" y="1055"/>
                    <a:pt x="3796" y="1046"/>
                    <a:pt x="3721" y="1046"/>
                  </a:cubicBezTo>
                  <a:cubicBezTo>
                    <a:pt x="3647" y="1046"/>
                    <a:pt x="3573" y="1055"/>
                    <a:pt x="3501" y="1072"/>
                  </a:cubicBezTo>
                  <a:lnTo>
                    <a:pt x="2834" y="965"/>
                  </a:lnTo>
                  <a:cubicBezTo>
                    <a:pt x="2787" y="953"/>
                    <a:pt x="2751" y="942"/>
                    <a:pt x="2715" y="906"/>
                  </a:cubicBezTo>
                  <a:lnTo>
                    <a:pt x="2703" y="930"/>
                  </a:lnTo>
                  <a:cubicBezTo>
                    <a:pt x="2620" y="834"/>
                    <a:pt x="2501" y="870"/>
                    <a:pt x="2406" y="834"/>
                  </a:cubicBezTo>
                  <a:cubicBezTo>
                    <a:pt x="2382" y="834"/>
                    <a:pt x="2358" y="822"/>
                    <a:pt x="2334" y="811"/>
                  </a:cubicBezTo>
                  <a:cubicBezTo>
                    <a:pt x="2311" y="811"/>
                    <a:pt x="2287" y="811"/>
                    <a:pt x="2263" y="787"/>
                  </a:cubicBezTo>
                  <a:cubicBezTo>
                    <a:pt x="2227" y="763"/>
                    <a:pt x="2192" y="763"/>
                    <a:pt x="2144" y="763"/>
                  </a:cubicBezTo>
                  <a:cubicBezTo>
                    <a:pt x="2126" y="769"/>
                    <a:pt x="2108" y="772"/>
                    <a:pt x="2090" y="772"/>
                  </a:cubicBezTo>
                  <a:cubicBezTo>
                    <a:pt x="2072" y="772"/>
                    <a:pt x="2055" y="769"/>
                    <a:pt x="2037" y="763"/>
                  </a:cubicBezTo>
                  <a:cubicBezTo>
                    <a:pt x="2022" y="758"/>
                    <a:pt x="2006" y="756"/>
                    <a:pt x="1990" y="756"/>
                  </a:cubicBezTo>
                  <a:cubicBezTo>
                    <a:pt x="1946" y="756"/>
                    <a:pt x="1899" y="770"/>
                    <a:pt x="1851" y="770"/>
                  </a:cubicBezTo>
                  <a:cubicBezTo>
                    <a:pt x="1834" y="770"/>
                    <a:pt x="1816" y="768"/>
                    <a:pt x="1799" y="763"/>
                  </a:cubicBezTo>
                  <a:cubicBezTo>
                    <a:pt x="1778" y="753"/>
                    <a:pt x="1758" y="749"/>
                    <a:pt x="1738" y="749"/>
                  </a:cubicBezTo>
                  <a:cubicBezTo>
                    <a:pt x="1711" y="749"/>
                    <a:pt x="1683" y="756"/>
                    <a:pt x="1656" y="763"/>
                  </a:cubicBezTo>
                  <a:cubicBezTo>
                    <a:pt x="1584" y="787"/>
                    <a:pt x="1525" y="799"/>
                    <a:pt x="1453" y="799"/>
                  </a:cubicBezTo>
                  <a:cubicBezTo>
                    <a:pt x="1418" y="799"/>
                    <a:pt x="1382" y="787"/>
                    <a:pt x="1346" y="787"/>
                  </a:cubicBezTo>
                  <a:cubicBezTo>
                    <a:pt x="1310" y="775"/>
                    <a:pt x="1275" y="763"/>
                    <a:pt x="1251" y="751"/>
                  </a:cubicBezTo>
                  <a:cubicBezTo>
                    <a:pt x="1191" y="715"/>
                    <a:pt x="1132" y="703"/>
                    <a:pt x="1060" y="691"/>
                  </a:cubicBezTo>
                  <a:cubicBezTo>
                    <a:pt x="1001" y="703"/>
                    <a:pt x="941" y="715"/>
                    <a:pt x="894" y="739"/>
                  </a:cubicBezTo>
                  <a:cubicBezTo>
                    <a:pt x="864" y="745"/>
                    <a:pt x="837" y="748"/>
                    <a:pt x="812" y="748"/>
                  </a:cubicBezTo>
                  <a:cubicBezTo>
                    <a:pt x="787" y="748"/>
                    <a:pt x="763" y="745"/>
                    <a:pt x="739" y="739"/>
                  </a:cubicBezTo>
                  <a:cubicBezTo>
                    <a:pt x="697" y="733"/>
                    <a:pt x="659" y="730"/>
                    <a:pt x="620" y="730"/>
                  </a:cubicBezTo>
                  <a:cubicBezTo>
                    <a:pt x="581" y="730"/>
                    <a:pt x="542" y="733"/>
                    <a:pt x="501" y="739"/>
                  </a:cubicBezTo>
                  <a:cubicBezTo>
                    <a:pt x="485" y="762"/>
                    <a:pt x="470" y="781"/>
                    <a:pt x="451" y="781"/>
                  </a:cubicBezTo>
                  <a:cubicBezTo>
                    <a:pt x="441" y="781"/>
                    <a:pt x="430" y="775"/>
                    <a:pt x="417" y="763"/>
                  </a:cubicBezTo>
                  <a:lnTo>
                    <a:pt x="406" y="763"/>
                  </a:lnTo>
                  <a:cubicBezTo>
                    <a:pt x="322" y="787"/>
                    <a:pt x="251" y="822"/>
                    <a:pt x="191" y="882"/>
                  </a:cubicBezTo>
                  <a:cubicBezTo>
                    <a:pt x="144" y="906"/>
                    <a:pt x="108" y="930"/>
                    <a:pt x="60" y="942"/>
                  </a:cubicBezTo>
                  <a:lnTo>
                    <a:pt x="48" y="942"/>
                  </a:lnTo>
                  <a:cubicBezTo>
                    <a:pt x="48" y="953"/>
                    <a:pt x="60" y="977"/>
                    <a:pt x="60" y="1001"/>
                  </a:cubicBezTo>
                  <a:cubicBezTo>
                    <a:pt x="60" y="1013"/>
                    <a:pt x="60" y="1013"/>
                    <a:pt x="60" y="1025"/>
                  </a:cubicBezTo>
                  <a:lnTo>
                    <a:pt x="72" y="1037"/>
                  </a:lnTo>
                  <a:cubicBezTo>
                    <a:pt x="84" y="1061"/>
                    <a:pt x="84" y="1084"/>
                    <a:pt x="84" y="1108"/>
                  </a:cubicBezTo>
                  <a:cubicBezTo>
                    <a:pt x="84" y="1132"/>
                    <a:pt x="96" y="1144"/>
                    <a:pt x="108" y="1168"/>
                  </a:cubicBezTo>
                  <a:cubicBezTo>
                    <a:pt x="108" y="1192"/>
                    <a:pt x="144" y="1215"/>
                    <a:pt x="132" y="1227"/>
                  </a:cubicBezTo>
                  <a:cubicBezTo>
                    <a:pt x="84" y="1299"/>
                    <a:pt x="72" y="1370"/>
                    <a:pt x="84" y="1453"/>
                  </a:cubicBezTo>
                  <a:cubicBezTo>
                    <a:pt x="84" y="1453"/>
                    <a:pt x="84" y="1465"/>
                    <a:pt x="84" y="1477"/>
                  </a:cubicBezTo>
                  <a:cubicBezTo>
                    <a:pt x="108" y="1573"/>
                    <a:pt x="132" y="1656"/>
                    <a:pt x="144" y="1751"/>
                  </a:cubicBezTo>
                  <a:cubicBezTo>
                    <a:pt x="167" y="1989"/>
                    <a:pt x="191" y="2215"/>
                    <a:pt x="203" y="2454"/>
                  </a:cubicBezTo>
                  <a:cubicBezTo>
                    <a:pt x="203" y="2596"/>
                    <a:pt x="179" y="2727"/>
                    <a:pt x="179" y="2858"/>
                  </a:cubicBezTo>
                  <a:cubicBezTo>
                    <a:pt x="179" y="2989"/>
                    <a:pt x="191" y="3120"/>
                    <a:pt x="191" y="3263"/>
                  </a:cubicBezTo>
                  <a:cubicBezTo>
                    <a:pt x="191" y="3287"/>
                    <a:pt x="191" y="3323"/>
                    <a:pt x="191" y="3358"/>
                  </a:cubicBezTo>
                  <a:cubicBezTo>
                    <a:pt x="156" y="3501"/>
                    <a:pt x="132" y="3632"/>
                    <a:pt x="84" y="3763"/>
                  </a:cubicBezTo>
                  <a:cubicBezTo>
                    <a:pt x="96" y="3799"/>
                    <a:pt x="84" y="3811"/>
                    <a:pt x="60" y="3835"/>
                  </a:cubicBezTo>
                  <a:cubicBezTo>
                    <a:pt x="48" y="3894"/>
                    <a:pt x="25" y="3942"/>
                    <a:pt x="1" y="4001"/>
                  </a:cubicBezTo>
                  <a:cubicBezTo>
                    <a:pt x="13" y="4025"/>
                    <a:pt x="13" y="4049"/>
                    <a:pt x="13" y="4085"/>
                  </a:cubicBezTo>
                  <a:lnTo>
                    <a:pt x="48" y="4085"/>
                  </a:lnTo>
                  <a:cubicBezTo>
                    <a:pt x="72" y="4097"/>
                    <a:pt x="108" y="4144"/>
                    <a:pt x="132" y="4144"/>
                  </a:cubicBezTo>
                  <a:cubicBezTo>
                    <a:pt x="191" y="4132"/>
                    <a:pt x="239" y="4109"/>
                    <a:pt x="287" y="4073"/>
                  </a:cubicBezTo>
                  <a:cubicBezTo>
                    <a:pt x="306" y="4047"/>
                    <a:pt x="332" y="4035"/>
                    <a:pt x="357" y="4035"/>
                  </a:cubicBezTo>
                  <a:cubicBezTo>
                    <a:pt x="379" y="4035"/>
                    <a:pt x="401" y="4044"/>
                    <a:pt x="417" y="4061"/>
                  </a:cubicBezTo>
                  <a:cubicBezTo>
                    <a:pt x="465" y="4097"/>
                    <a:pt x="513" y="4109"/>
                    <a:pt x="560" y="4120"/>
                  </a:cubicBezTo>
                  <a:cubicBezTo>
                    <a:pt x="727" y="4132"/>
                    <a:pt x="882" y="4144"/>
                    <a:pt x="1049" y="4156"/>
                  </a:cubicBezTo>
                  <a:cubicBezTo>
                    <a:pt x="1108" y="4156"/>
                    <a:pt x="1179" y="4144"/>
                    <a:pt x="1239" y="4109"/>
                  </a:cubicBezTo>
                  <a:cubicBezTo>
                    <a:pt x="1250" y="4102"/>
                    <a:pt x="1261" y="4099"/>
                    <a:pt x="1271" y="4099"/>
                  </a:cubicBezTo>
                  <a:cubicBezTo>
                    <a:pt x="1304" y="4099"/>
                    <a:pt x="1334" y="4124"/>
                    <a:pt x="1366" y="4124"/>
                  </a:cubicBezTo>
                  <a:cubicBezTo>
                    <a:pt x="1378" y="4124"/>
                    <a:pt x="1392" y="4120"/>
                    <a:pt x="1406" y="4109"/>
                  </a:cubicBezTo>
                  <a:cubicBezTo>
                    <a:pt x="1406" y="4109"/>
                    <a:pt x="1418" y="4132"/>
                    <a:pt x="1418" y="4144"/>
                  </a:cubicBezTo>
                  <a:cubicBezTo>
                    <a:pt x="1426" y="4188"/>
                    <a:pt x="1435" y="4205"/>
                    <a:pt x="1443" y="4205"/>
                  </a:cubicBezTo>
                  <a:cubicBezTo>
                    <a:pt x="1457" y="4205"/>
                    <a:pt x="1470" y="4158"/>
                    <a:pt x="1477" y="4120"/>
                  </a:cubicBezTo>
                  <a:cubicBezTo>
                    <a:pt x="1477" y="4112"/>
                    <a:pt x="1489" y="4104"/>
                    <a:pt x="1496" y="4104"/>
                  </a:cubicBezTo>
                  <a:cubicBezTo>
                    <a:pt x="1499" y="4104"/>
                    <a:pt x="1501" y="4105"/>
                    <a:pt x="1501" y="4109"/>
                  </a:cubicBezTo>
                  <a:cubicBezTo>
                    <a:pt x="1512" y="4119"/>
                    <a:pt x="1524" y="4124"/>
                    <a:pt x="1536" y="4124"/>
                  </a:cubicBezTo>
                  <a:cubicBezTo>
                    <a:pt x="1565" y="4124"/>
                    <a:pt x="1595" y="4101"/>
                    <a:pt x="1620" y="4085"/>
                  </a:cubicBezTo>
                  <a:cubicBezTo>
                    <a:pt x="1624" y="4083"/>
                    <a:pt x="1629" y="4083"/>
                    <a:pt x="1633" y="4083"/>
                  </a:cubicBezTo>
                  <a:cubicBezTo>
                    <a:pt x="1664" y="4083"/>
                    <a:pt x="1694" y="4119"/>
                    <a:pt x="1715" y="4192"/>
                  </a:cubicBezTo>
                  <a:cubicBezTo>
                    <a:pt x="1725" y="4231"/>
                    <a:pt x="1743" y="4254"/>
                    <a:pt x="1763" y="4254"/>
                  </a:cubicBezTo>
                  <a:cubicBezTo>
                    <a:pt x="1767" y="4254"/>
                    <a:pt x="1771" y="4253"/>
                    <a:pt x="1775" y="4251"/>
                  </a:cubicBezTo>
                  <a:cubicBezTo>
                    <a:pt x="1816" y="4210"/>
                    <a:pt x="1854" y="4185"/>
                    <a:pt x="1890" y="4185"/>
                  </a:cubicBezTo>
                  <a:cubicBezTo>
                    <a:pt x="1915" y="4185"/>
                    <a:pt x="1940" y="4198"/>
                    <a:pt x="1965" y="4228"/>
                  </a:cubicBezTo>
                  <a:cubicBezTo>
                    <a:pt x="1967" y="4230"/>
                    <a:pt x="1970" y="4231"/>
                    <a:pt x="1972" y="4231"/>
                  </a:cubicBezTo>
                  <a:cubicBezTo>
                    <a:pt x="1981" y="4231"/>
                    <a:pt x="1991" y="4209"/>
                    <a:pt x="2001" y="4180"/>
                  </a:cubicBezTo>
                  <a:cubicBezTo>
                    <a:pt x="2013" y="4144"/>
                    <a:pt x="2025" y="4120"/>
                    <a:pt x="2037" y="4109"/>
                  </a:cubicBezTo>
                  <a:cubicBezTo>
                    <a:pt x="2062" y="4103"/>
                    <a:pt x="2088" y="4096"/>
                    <a:pt x="2112" y="4096"/>
                  </a:cubicBezTo>
                  <a:cubicBezTo>
                    <a:pt x="2143" y="4096"/>
                    <a:pt x="2171" y="4109"/>
                    <a:pt x="2192" y="4156"/>
                  </a:cubicBezTo>
                  <a:cubicBezTo>
                    <a:pt x="2203" y="4180"/>
                    <a:pt x="2215" y="4192"/>
                    <a:pt x="2215" y="4204"/>
                  </a:cubicBezTo>
                  <a:lnTo>
                    <a:pt x="2287" y="4216"/>
                  </a:lnTo>
                  <a:lnTo>
                    <a:pt x="2346" y="4275"/>
                  </a:lnTo>
                  <a:cubicBezTo>
                    <a:pt x="2322" y="4311"/>
                    <a:pt x="2334" y="4347"/>
                    <a:pt x="2382" y="4347"/>
                  </a:cubicBezTo>
                  <a:cubicBezTo>
                    <a:pt x="2406" y="4347"/>
                    <a:pt x="2394" y="4394"/>
                    <a:pt x="2406" y="4406"/>
                  </a:cubicBezTo>
                  <a:cubicBezTo>
                    <a:pt x="2410" y="4415"/>
                    <a:pt x="2415" y="4419"/>
                    <a:pt x="2421" y="4419"/>
                  </a:cubicBezTo>
                  <a:cubicBezTo>
                    <a:pt x="2430" y="4419"/>
                    <a:pt x="2443" y="4409"/>
                    <a:pt x="2465" y="4394"/>
                  </a:cubicBezTo>
                  <a:cubicBezTo>
                    <a:pt x="2491" y="4386"/>
                    <a:pt x="2510" y="4377"/>
                    <a:pt x="2519" y="4377"/>
                  </a:cubicBezTo>
                  <a:cubicBezTo>
                    <a:pt x="2523" y="4377"/>
                    <a:pt x="2525" y="4379"/>
                    <a:pt x="2525" y="4382"/>
                  </a:cubicBezTo>
                  <a:cubicBezTo>
                    <a:pt x="2525" y="4393"/>
                    <a:pt x="2525" y="4455"/>
                    <a:pt x="2553" y="4455"/>
                  </a:cubicBezTo>
                  <a:cubicBezTo>
                    <a:pt x="2555" y="4455"/>
                    <a:pt x="2558" y="4455"/>
                    <a:pt x="2561" y="4454"/>
                  </a:cubicBezTo>
                  <a:cubicBezTo>
                    <a:pt x="2596" y="4442"/>
                    <a:pt x="2623" y="4436"/>
                    <a:pt x="2645" y="4436"/>
                  </a:cubicBezTo>
                  <a:cubicBezTo>
                    <a:pt x="2668" y="4436"/>
                    <a:pt x="2686" y="4442"/>
                    <a:pt x="2703" y="4454"/>
                  </a:cubicBezTo>
                  <a:cubicBezTo>
                    <a:pt x="2739" y="4478"/>
                    <a:pt x="2799" y="4454"/>
                    <a:pt x="2823" y="4513"/>
                  </a:cubicBezTo>
                  <a:cubicBezTo>
                    <a:pt x="2825" y="4525"/>
                    <a:pt x="2831" y="4529"/>
                    <a:pt x="2838" y="4529"/>
                  </a:cubicBezTo>
                  <a:cubicBezTo>
                    <a:pt x="2852" y="4529"/>
                    <a:pt x="2871" y="4515"/>
                    <a:pt x="2886" y="4515"/>
                  </a:cubicBezTo>
                  <a:cubicBezTo>
                    <a:pt x="2895" y="4515"/>
                    <a:pt x="2902" y="4520"/>
                    <a:pt x="2906" y="4537"/>
                  </a:cubicBezTo>
                  <a:cubicBezTo>
                    <a:pt x="2912" y="4561"/>
                    <a:pt x="2930" y="4561"/>
                    <a:pt x="2949" y="4561"/>
                  </a:cubicBezTo>
                  <a:cubicBezTo>
                    <a:pt x="2968" y="4561"/>
                    <a:pt x="2989" y="4561"/>
                    <a:pt x="3001" y="4585"/>
                  </a:cubicBezTo>
                  <a:cubicBezTo>
                    <a:pt x="3016" y="4605"/>
                    <a:pt x="3033" y="4612"/>
                    <a:pt x="3051" y="4612"/>
                  </a:cubicBezTo>
                  <a:cubicBezTo>
                    <a:pt x="3075" y="4612"/>
                    <a:pt x="3100" y="4599"/>
                    <a:pt x="3120" y="4585"/>
                  </a:cubicBezTo>
                  <a:cubicBezTo>
                    <a:pt x="3156" y="4573"/>
                    <a:pt x="3180" y="4525"/>
                    <a:pt x="3215" y="4513"/>
                  </a:cubicBezTo>
                  <a:cubicBezTo>
                    <a:pt x="3263" y="4513"/>
                    <a:pt x="3299" y="4525"/>
                    <a:pt x="3335" y="4549"/>
                  </a:cubicBezTo>
                  <a:cubicBezTo>
                    <a:pt x="3351" y="4525"/>
                    <a:pt x="3370" y="4517"/>
                    <a:pt x="3390" y="4517"/>
                  </a:cubicBezTo>
                  <a:cubicBezTo>
                    <a:pt x="3424" y="4517"/>
                    <a:pt x="3460" y="4539"/>
                    <a:pt x="3489" y="4539"/>
                  </a:cubicBezTo>
                  <a:cubicBezTo>
                    <a:pt x="3493" y="4539"/>
                    <a:pt x="3497" y="4538"/>
                    <a:pt x="3501" y="4537"/>
                  </a:cubicBezTo>
                  <a:cubicBezTo>
                    <a:pt x="3525" y="4525"/>
                    <a:pt x="3561" y="4525"/>
                    <a:pt x="3596" y="4525"/>
                  </a:cubicBezTo>
                  <a:cubicBezTo>
                    <a:pt x="3656" y="4501"/>
                    <a:pt x="3727" y="4490"/>
                    <a:pt x="3799" y="4490"/>
                  </a:cubicBezTo>
                  <a:cubicBezTo>
                    <a:pt x="3799" y="4478"/>
                    <a:pt x="3799" y="4478"/>
                    <a:pt x="3799" y="4466"/>
                  </a:cubicBezTo>
                  <a:cubicBezTo>
                    <a:pt x="3799" y="4406"/>
                    <a:pt x="3799" y="4371"/>
                    <a:pt x="3835" y="4371"/>
                  </a:cubicBezTo>
                  <a:cubicBezTo>
                    <a:pt x="3930" y="4335"/>
                    <a:pt x="4025" y="4323"/>
                    <a:pt x="4132" y="4299"/>
                  </a:cubicBezTo>
                  <a:cubicBezTo>
                    <a:pt x="4150" y="4313"/>
                    <a:pt x="4166" y="4319"/>
                    <a:pt x="4180" y="4319"/>
                  </a:cubicBezTo>
                  <a:cubicBezTo>
                    <a:pt x="4214" y="4319"/>
                    <a:pt x="4242" y="4288"/>
                    <a:pt x="4275" y="4263"/>
                  </a:cubicBezTo>
                  <a:cubicBezTo>
                    <a:pt x="4285" y="4260"/>
                    <a:pt x="4295" y="4259"/>
                    <a:pt x="4306" y="4259"/>
                  </a:cubicBezTo>
                  <a:cubicBezTo>
                    <a:pt x="4335" y="4259"/>
                    <a:pt x="4365" y="4270"/>
                    <a:pt x="4382" y="4287"/>
                  </a:cubicBezTo>
                  <a:cubicBezTo>
                    <a:pt x="4394" y="4299"/>
                    <a:pt x="4406" y="4311"/>
                    <a:pt x="4418" y="4311"/>
                  </a:cubicBezTo>
                  <a:lnTo>
                    <a:pt x="4454" y="4311"/>
                  </a:lnTo>
                  <a:cubicBezTo>
                    <a:pt x="4486" y="4259"/>
                    <a:pt x="4541" y="4231"/>
                    <a:pt x="4595" y="4231"/>
                  </a:cubicBezTo>
                  <a:cubicBezTo>
                    <a:pt x="4639" y="4231"/>
                    <a:pt x="4683" y="4250"/>
                    <a:pt x="4716" y="4287"/>
                  </a:cubicBezTo>
                  <a:lnTo>
                    <a:pt x="4739" y="4311"/>
                  </a:lnTo>
                  <a:lnTo>
                    <a:pt x="4823" y="4311"/>
                  </a:lnTo>
                  <a:cubicBezTo>
                    <a:pt x="4885" y="4276"/>
                    <a:pt x="4956" y="4258"/>
                    <a:pt x="5027" y="4258"/>
                  </a:cubicBezTo>
                  <a:cubicBezTo>
                    <a:pt x="5078" y="4258"/>
                    <a:pt x="5130" y="4267"/>
                    <a:pt x="5180" y="4287"/>
                  </a:cubicBezTo>
                  <a:cubicBezTo>
                    <a:pt x="5192" y="4287"/>
                    <a:pt x="5204" y="4323"/>
                    <a:pt x="5216" y="4335"/>
                  </a:cubicBezTo>
                  <a:lnTo>
                    <a:pt x="5192" y="4359"/>
                  </a:lnTo>
                  <a:lnTo>
                    <a:pt x="5240" y="4371"/>
                  </a:lnTo>
                  <a:lnTo>
                    <a:pt x="5263" y="4371"/>
                  </a:lnTo>
                  <a:lnTo>
                    <a:pt x="5335" y="4382"/>
                  </a:lnTo>
                  <a:cubicBezTo>
                    <a:pt x="5335" y="4382"/>
                    <a:pt x="5335" y="4371"/>
                    <a:pt x="5335" y="4371"/>
                  </a:cubicBezTo>
                  <a:cubicBezTo>
                    <a:pt x="5335" y="4369"/>
                    <a:pt x="5335" y="4369"/>
                    <a:pt x="5335" y="4369"/>
                  </a:cubicBezTo>
                  <a:cubicBezTo>
                    <a:pt x="5335" y="4369"/>
                    <a:pt x="5335" y="4380"/>
                    <a:pt x="5337" y="4380"/>
                  </a:cubicBezTo>
                  <a:cubicBezTo>
                    <a:pt x="5339" y="4380"/>
                    <a:pt x="5342" y="4371"/>
                    <a:pt x="5347" y="4335"/>
                  </a:cubicBezTo>
                  <a:lnTo>
                    <a:pt x="5347" y="4382"/>
                  </a:lnTo>
                  <a:lnTo>
                    <a:pt x="5442" y="4382"/>
                  </a:lnTo>
                  <a:cubicBezTo>
                    <a:pt x="5513" y="4382"/>
                    <a:pt x="5585" y="4382"/>
                    <a:pt x="5656" y="4394"/>
                  </a:cubicBezTo>
                  <a:cubicBezTo>
                    <a:pt x="5704" y="4347"/>
                    <a:pt x="5775" y="4371"/>
                    <a:pt x="5847" y="4335"/>
                  </a:cubicBezTo>
                  <a:cubicBezTo>
                    <a:pt x="5859" y="4311"/>
                    <a:pt x="5882" y="4299"/>
                    <a:pt x="5894" y="4275"/>
                  </a:cubicBezTo>
                  <a:cubicBezTo>
                    <a:pt x="5918" y="4251"/>
                    <a:pt x="5930" y="4216"/>
                    <a:pt x="5942" y="4180"/>
                  </a:cubicBezTo>
                  <a:cubicBezTo>
                    <a:pt x="5942" y="4168"/>
                    <a:pt x="5942" y="4144"/>
                    <a:pt x="5954" y="4132"/>
                  </a:cubicBezTo>
                  <a:cubicBezTo>
                    <a:pt x="5954" y="4132"/>
                    <a:pt x="5954" y="4120"/>
                    <a:pt x="5954" y="4120"/>
                  </a:cubicBezTo>
                  <a:cubicBezTo>
                    <a:pt x="5978" y="4049"/>
                    <a:pt x="6013" y="3990"/>
                    <a:pt x="6073" y="3954"/>
                  </a:cubicBezTo>
                  <a:cubicBezTo>
                    <a:pt x="6073" y="3954"/>
                    <a:pt x="6085" y="3942"/>
                    <a:pt x="6097" y="3930"/>
                  </a:cubicBezTo>
                  <a:cubicBezTo>
                    <a:pt x="6085" y="3930"/>
                    <a:pt x="6085" y="3918"/>
                    <a:pt x="6097" y="3906"/>
                  </a:cubicBezTo>
                  <a:cubicBezTo>
                    <a:pt x="6097" y="3882"/>
                    <a:pt x="6109" y="3859"/>
                    <a:pt x="6109" y="3835"/>
                  </a:cubicBezTo>
                  <a:cubicBezTo>
                    <a:pt x="6132" y="3775"/>
                    <a:pt x="6156" y="3739"/>
                    <a:pt x="6192" y="3692"/>
                  </a:cubicBezTo>
                  <a:cubicBezTo>
                    <a:pt x="6335" y="3513"/>
                    <a:pt x="6490" y="3347"/>
                    <a:pt x="6656" y="3192"/>
                  </a:cubicBezTo>
                  <a:cubicBezTo>
                    <a:pt x="6871" y="3037"/>
                    <a:pt x="7037" y="2835"/>
                    <a:pt x="7168" y="2608"/>
                  </a:cubicBezTo>
                  <a:cubicBezTo>
                    <a:pt x="7180" y="2596"/>
                    <a:pt x="7180" y="2585"/>
                    <a:pt x="7192" y="2573"/>
                  </a:cubicBezTo>
                  <a:lnTo>
                    <a:pt x="7287" y="2430"/>
                  </a:lnTo>
                  <a:cubicBezTo>
                    <a:pt x="7323" y="2370"/>
                    <a:pt x="7371" y="2323"/>
                    <a:pt x="7418" y="2275"/>
                  </a:cubicBezTo>
                  <a:cubicBezTo>
                    <a:pt x="7454" y="2239"/>
                    <a:pt x="7490" y="2204"/>
                    <a:pt x="7514" y="2156"/>
                  </a:cubicBezTo>
                  <a:cubicBezTo>
                    <a:pt x="7537" y="2120"/>
                    <a:pt x="7561" y="2073"/>
                    <a:pt x="7597" y="2025"/>
                  </a:cubicBezTo>
                  <a:cubicBezTo>
                    <a:pt x="7645" y="1965"/>
                    <a:pt x="7692" y="1906"/>
                    <a:pt x="7752" y="1858"/>
                  </a:cubicBezTo>
                  <a:cubicBezTo>
                    <a:pt x="7811" y="1823"/>
                    <a:pt x="7859" y="1775"/>
                    <a:pt x="7895" y="1715"/>
                  </a:cubicBezTo>
                  <a:cubicBezTo>
                    <a:pt x="7907" y="1692"/>
                    <a:pt x="7942" y="1692"/>
                    <a:pt x="7966" y="1680"/>
                  </a:cubicBezTo>
                  <a:cubicBezTo>
                    <a:pt x="7990" y="1668"/>
                    <a:pt x="8026" y="1656"/>
                    <a:pt x="8026" y="1632"/>
                  </a:cubicBezTo>
                  <a:cubicBezTo>
                    <a:pt x="8049" y="1561"/>
                    <a:pt x="8097" y="1501"/>
                    <a:pt x="8157" y="1465"/>
                  </a:cubicBezTo>
                  <a:cubicBezTo>
                    <a:pt x="8228" y="1406"/>
                    <a:pt x="8299" y="1346"/>
                    <a:pt x="8383" y="1311"/>
                  </a:cubicBezTo>
                  <a:cubicBezTo>
                    <a:pt x="8466" y="1275"/>
                    <a:pt x="8490" y="1156"/>
                    <a:pt x="8597" y="1156"/>
                  </a:cubicBezTo>
                  <a:cubicBezTo>
                    <a:pt x="8621" y="1156"/>
                    <a:pt x="8633" y="1144"/>
                    <a:pt x="8645" y="1132"/>
                  </a:cubicBezTo>
                  <a:cubicBezTo>
                    <a:pt x="8740" y="989"/>
                    <a:pt x="8907" y="942"/>
                    <a:pt x="9050" y="858"/>
                  </a:cubicBezTo>
                  <a:cubicBezTo>
                    <a:pt x="9073" y="834"/>
                    <a:pt x="9121" y="811"/>
                    <a:pt x="9169" y="811"/>
                  </a:cubicBezTo>
                  <a:cubicBezTo>
                    <a:pt x="9228" y="811"/>
                    <a:pt x="9288" y="799"/>
                    <a:pt x="9347" y="787"/>
                  </a:cubicBezTo>
                  <a:cubicBezTo>
                    <a:pt x="9311" y="727"/>
                    <a:pt x="9288" y="656"/>
                    <a:pt x="9288" y="584"/>
                  </a:cubicBezTo>
                  <a:cubicBezTo>
                    <a:pt x="9288" y="561"/>
                    <a:pt x="9252" y="537"/>
                    <a:pt x="9240" y="513"/>
                  </a:cubicBezTo>
                  <a:cubicBezTo>
                    <a:pt x="9192" y="477"/>
                    <a:pt x="9157" y="418"/>
                    <a:pt x="9133" y="370"/>
                  </a:cubicBezTo>
                  <a:cubicBezTo>
                    <a:pt x="9085" y="275"/>
                    <a:pt x="9061" y="168"/>
                    <a:pt x="9050" y="72"/>
                  </a:cubicBezTo>
                  <a:lnTo>
                    <a:pt x="9050" y="13"/>
                  </a:lnTo>
                  <a:cubicBezTo>
                    <a:pt x="9038" y="25"/>
                    <a:pt x="9026" y="25"/>
                    <a:pt x="9014" y="25"/>
                  </a:cubicBezTo>
                  <a:cubicBezTo>
                    <a:pt x="8984" y="30"/>
                    <a:pt x="8955" y="33"/>
                    <a:pt x="8926" y="33"/>
                  </a:cubicBezTo>
                  <a:cubicBezTo>
                    <a:pt x="8885" y="33"/>
                    <a:pt x="8846" y="27"/>
                    <a:pt x="8811" y="13"/>
                  </a:cubicBezTo>
                  <a:cubicBezTo>
                    <a:pt x="8799" y="25"/>
                    <a:pt x="8788" y="37"/>
                    <a:pt x="8764" y="37"/>
                  </a:cubicBezTo>
                  <a:cubicBezTo>
                    <a:pt x="8728" y="37"/>
                    <a:pt x="8692" y="25"/>
                    <a:pt x="86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234;p33">
              <a:extLst>
                <a:ext uri="{FF2B5EF4-FFF2-40B4-BE49-F238E27FC236}">
                  <a16:creationId xmlns:a16="http://schemas.microsoft.com/office/drawing/2014/main" id="{3EBE92D2-799A-641C-DD4E-C15E6429B6CE}"/>
                </a:ext>
              </a:extLst>
            </p:cNvPr>
            <p:cNvSpPr/>
            <p:nvPr/>
          </p:nvSpPr>
          <p:spPr>
            <a:xfrm>
              <a:off x="1165600" y="3944375"/>
              <a:ext cx="880200" cy="625650"/>
            </a:xfrm>
            <a:custGeom>
              <a:avLst/>
              <a:gdLst/>
              <a:ahLst/>
              <a:cxnLst/>
              <a:rect l="l" t="t" r="r" b="b"/>
              <a:pathLst>
                <a:path w="35208" h="25026" extrusionOk="0">
                  <a:moveTo>
                    <a:pt x="34065" y="4644"/>
                  </a:moveTo>
                  <a:cubicBezTo>
                    <a:pt x="34072" y="4644"/>
                    <a:pt x="34080" y="4645"/>
                    <a:pt x="34088" y="4645"/>
                  </a:cubicBezTo>
                  <a:lnTo>
                    <a:pt x="34088" y="4645"/>
                  </a:lnTo>
                  <a:cubicBezTo>
                    <a:pt x="34096" y="4645"/>
                    <a:pt x="34104" y="4644"/>
                    <a:pt x="34112" y="4644"/>
                  </a:cubicBezTo>
                  <a:close/>
                  <a:moveTo>
                    <a:pt x="6466" y="12383"/>
                  </a:moveTo>
                  <a:cubicBezTo>
                    <a:pt x="6471" y="12383"/>
                    <a:pt x="6476" y="12383"/>
                    <a:pt x="6481" y="12384"/>
                  </a:cubicBezTo>
                  <a:lnTo>
                    <a:pt x="6481" y="12384"/>
                  </a:lnTo>
                  <a:cubicBezTo>
                    <a:pt x="6480" y="12383"/>
                    <a:pt x="6479" y="12383"/>
                    <a:pt x="6478" y="12383"/>
                  </a:cubicBezTo>
                  <a:close/>
                  <a:moveTo>
                    <a:pt x="6426" y="12535"/>
                  </a:moveTo>
                  <a:cubicBezTo>
                    <a:pt x="6426" y="12535"/>
                    <a:pt x="6427" y="12536"/>
                    <a:pt x="6430" y="12537"/>
                  </a:cubicBezTo>
                  <a:lnTo>
                    <a:pt x="6435" y="12538"/>
                  </a:lnTo>
                  <a:lnTo>
                    <a:pt x="6435" y="12538"/>
                  </a:lnTo>
                  <a:cubicBezTo>
                    <a:pt x="6430" y="12536"/>
                    <a:pt x="6427" y="12535"/>
                    <a:pt x="6426" y="12535"/>
                  </a:cubicBezTo>
                  <a:close/>
                  <a:moveTo>
                    <a:pt x="3418" y="0"/>
                  </a:moveTo>
                  <a:cubicBezTo>
                    <a:pt x="3180" y="12"/>
                    <a:pt x="2942" y="83"/>
                    <a:pt x="2751" y="226"/>
                  </a:cubicBezTo>
                  <a:cubicBezTo>
                    <a:pt x="2608" y="417"/>
                    <a:pt x="2489" y="619"/>
                    <a:pt x="2382" y="834"/>
                  </a:cubicBezTo>
                  <a:lnTo>
                    <a:pt x="2346" y="810"/>
                  </a:lnTo>
                  <a:lnTo>
                    <a:pt x="2323" y="845"/>
                  </a:lnTo>
                  <a:cubicBezTo>
                    <a:pt x="2311" y="857"/>
                    <a:pt x="2299" y="857"/>
                    <a:pt x="2299" y="869"/>
                  </a:cubicBezTo>
                  <a:cubicBezTo>
                    <a:pt x="2215" y="941"/>
                    <a:pt x="2132" y="1012"/>
                    <a:pt x="2049" y="1060"/>
                  </a:cubicBezTo>
                  <a:cubicBezTo>
                    <a:pt x="1858" y="1167"/>
                    <a:pt x="1668" y="1215"/>
                    <a:pt x="1465" y="1322"/>
                  </a:cubicBezTo>
                  <a:cubicBezTo>
                    <a:pt x="1263" y="1441"/>
                    <a:pt x="1061" y="1393"/>
                    <a:pt x="870" y="1429"/>
                  </a:cubicBezTo>
                  <a:cubicBezTo>
                    <a:pt x="715" y="1453"/>
                    <a:pt x="549" y="1488"/>
                    <a:pt x="394" y="1536"/>
                  </a:cubicBezTo>
                  <a:cubicBezTo>
                    <a:pt x="299" y="1572"/>
                    <a:pt x="215" y="1631"/>
                    <a:pt x="132" y="1703"/>
                  </a:cubicBezTo>
                  <a:cubicBezTo>
                    <a:pt x="96" y="1726"/>
                    <a:pt x="72" y="1738"/>
                    <a:pt x="49" y="1774"/>
                  </a:cubicBezTo>
                  <a:cubicBezTo>
                    <a:pt x="37" y="1786"/>
                    <a:pt x="37" y="1822"/>
                    <a:pt x="25" y="1846"/>
                  </a:cubicBezTo>
                  <a:lnTo>
                    <a:pt x="13" y="1941"/>
                  </a:lnTo>
                  <a:cubicBezTo>
                    <a:pt x="1" y="2119"/>
                    <a:pt x="49" y="2298"/>
                    <a:pt x="168" y="2441"/>
                  </a:cubicBezTo>
                  <a:cubicBezTo>
                    <a:pt x="215" y="2512"/>
                    <a:pt x="251" y="2596"/>
                    <a:pt x="287" y="2679"/>
                  </a:cubicBezTo>
                  <a:cubicBezTo>
                    <a:pt x="287" y="2691"/>
                    <a:pt x="299" y="2703"/>
                    <a:pt x="299" y="2715"/>
                  </a:cubicBezTo>
                  <a:lnTo>
                    <a:pt x="322" y="2834"/>
                  </a:lnTo>
                  <a:cubicBezTo>
                    <a:pt x="453" y="2941"/>
                    <a:pt x="560" y="3060"/>
                    <a:pt x="656" y="3191"/>
                  </a:cubicBezTo>
                  <a:cubicBezTo>
                    <a:pt x="703" y="3274"/>
                    <a:pt x="739" y="3370"/>
                    <a:pt x="763" y="3465"/>
                  </a:cubicBezTo>
                  <a:lnTo>
                    <a:pt x="822" y="3703"/>
                  </a:lnTo>
                  <a:cubicBezTo>
                    <a:pt x="882" y="4024"/>
                    <a:pt x="941" y="4334"/>
                    <a:pt x="1037" y="4632"/>
                  </a:cubicBezTo>
                  <a:cubicBezTo>
                    <a:pt x="1120" y="4929"/>
                    <a:pt x="1239" y="5215"/>
                    <a:pt x="1406" y="5477"/>
                  </a:cubicBezTo>
                  <a:cubicBezTo>
                    <a:pt x="1418" y="5477"/>
                    <a:pt x="1430" y="5477"/>
                    <a:pt x="1442" y="5465"/>
                  </a:cubicBezTo>
                  <a:cubicBezTo>
                    <a:pt x="1489" y="5429"/>
                    <a:pt x="1549" y="5394"/>
                    <a:pt x="1608" y="5358"/>
                  </a:cubicBezTo>
                  <a:cubicBezTo>
                    <a:pt x="1632" y="5334"/>
                    <a:pt x="1644" y="5310"/>
                    <a:pt x="1668" y="5286"/>
                  </a:cubicBezTo>
                  <a:cubicBezTo>
                    <a:pt x="1692" y="5239"/>
                    <a:pt x="1739" y="5203"/>
                    <a:pt x="1787" y="5191"/>
                  </a:cubicBezTo>
                  <a:cubicBezTo>
                    <a:pt x="1869" y="5165"/>
                    <a:pt x="1954" y="5153"/>
                    <a:pt x="2039" y="5153"/>
                  </a:cubicBezTo>
                  <a:cubicBezTo>
                    <a:pt x="2150" y="5153"/>
                    <a:pt x="2262" y="5174"/>
                    <a:pt x="2370" y="5215"/>
                  </a:cubicBezTo>
                  <a:cubicBezTo>
                    <a:pt x="2525" y="5263"/>
                    <a:pt x="2668" y="5382"/>
                    <a:pt x="2751" y="5536"/>
                  </a:cubicBezTo>
                  <a:cubicBezTo>
                    <a:pt x="2811" y="5560"/>
                    <a:pt x="2835" y="5620"/>
                    <a:pt x="2882" y="5656"/>
                  </a:cubicBezTo>
                  <a:lnTo>
                    <a:pt x="2942" y="5715"/>
                  </a:lnTo>
                  <a:lnTo>
                    <a:pt x="3001" y="5763"/>
                  </a:lnTo>
                  <a:cubicBezTo>
                    <a:pt x="3049" y="5787"/>
                    <a:pt x="3097" y="5798"/>
                    <a:pt x="3156" y="5798"/>
                  </a:cubicBezTo>
                  <a:cubicBezTo>
                    <a:pt x="3168" y="5795"/>
                    <a:pt x="3180" y="5794"/>
                    <a:pt x="3191" y="5794"/>
                  </a:cubicBezTo>
                  <a:cubicBezTo>
                    <a:pt x="3226" y="5794"/>
                    <a:pt x="3257" y="5807"/>
                    <a:pt x="3275" y="5834"/>
                  </a:cubicBezTo>
                  <a:cubicBezTo>
                    <a:pt x="3311" y="5894"/>
                    <a:pt x="3358" y="5929"/>
                    <a:pt x="3418" y="5953"/>
                  </a:cubicBezTo>
                  <a:cubicBezTo>
                    <a:pt x="3466" y="5989"/>
                    <a:pt x="3525" y="6001"/>
                    <a:pt x="3597" y="6013"/>
                  </a:cubicBezTo>
                  <a:cubicBezTo>
                    <a:pt x="3692" y="6025"/>
                    <a:pt x="3787" y="6037"/>
                    <a:pt x="3894" y="6048"/>
                  </a:cubicBezTo>
                  <a:cubicBezTo>
                    <a:pt x="3918" y="6045"/>
                    <a:pt x="3943" y="6044"/>
                    <a:pt x="3968" y="6044"/>
                  </a:cubicBezTo>
                  <a:cubicBezTo>
                    <a:pt x="4043" y="6044"/>
                    <a:pt x="4123" y="6057"/>
                    <a:pt x="4204" y="6084"/>
                  </a:cubicBezTo>
                  <a:cubicBezTo>
                    <a:pt x="4207" y="6088"/>
                    <a:pt x="4213" y="6089"/>
                    <a:pt x="4219" y="6089"/>
                  </a:cubicBezTo>
                  <a:cubicBezTo>
                    <a:pt x="4236" y="6089"/>
                    <a:pt x="4258" y="6081"/>
                    <a:pt x="4275" y="6072"/>
                  </a:cubicBezTo>
                  <a:cubicBezTo>
                    <a:pt x="4323" y="6048"/>
                    <a:pt x="4370" y="6037"/>
                    <a:pt x="4418" y="6025"/>
                  </a:cubicBezTo>
                  <a:cubicBezTo>
                    <a:pt x="4609" y="5989"/>
                    <a:pt x="4799" y="5953"/>
                    <a:pt x="4990" y="5917"/>
                  </a:cubicBezTo>
                  <a:cubicBezTo>
                    <a:pt x="5050" y="5895"/>
                    <a:pt x="5110" y="5887"/>
                    <a:pt x="5174" y="5887"/>
                  </a:cubicBezTo>
                  <a:cubicBezTo>
                    <a:pt x="5210" y="5887"/>
                    <a:pt x="5248" y="5889"/>
                    <a:pt x="5287" y="5894"/>
                  </a:cubicBezTo>
                  <a:cubicBezTo>
                    <a:pt x="5296" y="5897"/>
                    <a:pt x="5306" y="5898"/>
                    <a:pt x="5316" y="5898"/>
                  </a:cubicBezTo>
                  <a:cubicBezTo>
                    <a:pt x="5346" y="5898"/>
                    <a:pt x="5380" y="5885"/>
                    <a:pt x="5406" y="5858"/>
                  </a:cubicBezTo>
                  <a:cubicBezTo>
                    <a:pt x="5442" y="5822"/>
                    <a:pt x="5502" y="5798"/>
                    <a:pt x="5549" y="5763"/>
                  </a:cubicBezTo>
                  <a:cubicBezTo>
                    <a:pt x="5597" y="5715"/>
                    <a:pt x="5656" y="5691"/>
                    <a:pt x="5728" y="5691"/>
                  </a:cubicBezTo>
                  <a:cubicBezTo>
                    <a:pt x="5787" y="5691"/>
                    <a:pt x="5847" y="5703"/>
                    <a:pt x="5906" y="5727"/>
                  </a:cubicBezTo>
                  <a:cubicBezTo>
                    <a:pt x="5930" y="5739"/>
                    <a:pt x="5966" y="5751"/>
                    <a:pt x="5990" y="5763"/>
                  </a:cubicBezTo>
                  <a:cubicBezTo>
                    <a:pt x="5997" y="5765"/>
                    <a:pt x="6003" y="5766"/>
                    <a:pt x="6007" y="5766"/>
                  </a:cubicBezTo>
                  <a:cubicBezTo>
                    <a:pt x="6026" y="5766"/>
                    <a:pt x="6028" y="5751"/>
                    <a:pt x="6037" y="5751"/>
                  </a:cubicBezTo>
                  <a:cubicBezTo>
                    <a:pt x="6077" y="5719"/>
                    <a:pt x="6127" y="5703"/>
                    <a:pt x="6181" y="5703"/>
                  </a:cubicBezTo>
                  <a:cubicBezTo>
                    <a:pt x="6208" y="5703"/>
                    <a:pt x="6236" y="5707"/>
                    <a:pt x="6264" y="5715"/>
                  </a:cubicBezTo>
                  <a:cubicBezTo>
                    <a:pt x="6442" y="5775"/>
                    <a:pt x="6621" y="5810"/>
                    <a:pt x="6811" y="5834"/>
                  </a:cubicBezTo>
                  <a:cubicBezTo>
                    <a:pt x="6847" y="5834"/>
                    <a:pt x="6895" y="5858"/>
                    <a:pt x="6930" y="5894"/>
                  </a:cubicBezTo>
                  <a:cubicBezTo>
                    <a:pt x="6978" y="5965"/>
                    <a:pt x="7049" y="6001"/>
                    <a:pt x="7133" y="6001"/>
                  </a:cubicBezTo>
                  <a:cubicBezTo>
                    <a:pt x="7180" y="6001"/>
                    <a:pt x="7216" y="6025"/>
                    <a:pt x="7252" y="6060"/>
                  </a:cubicBezTo>
                  <a:cubicBezTo>
                    <a:pt x="7299" y="6120"/>
                    <a:pt x="7347" y="6179"/>
                    <a:pt x="7407" y="6239"/>
                  </a:cubicBezTo>
                  <a:cubicBezTo>
                    <a:pt x="7561" y="6358"/>
                    <a:pt x="7692" y="6513"/>
                    <a:pt x="7764" y="6703"/>
                  </a:cubicBezTo>
                  <a:cubicBezTo>
                    <a:pt x="7764" y="6727"/>
                    <a:pt x="7799" y="6739"/>
                    <a:pt x="7823" y="6763"/>
                  </a:cubicBezTo>
                  <a:cubicBezTo>
                    <a:pt x="7907" y="6834"/>
                    <a:pt x="7954" y="6941"/>
                    <a:pt x="7954" y="7060"/>
                  </a:cubicBezTo>
                  <a:cubicBezTo>
                    <a:pt x="7954" y="7084"/>
                    <a:pt x="7954" y="7108"/>
                    <a:pt x="7954" y="7132"/>
                  </a:cubicBezTo>
                  <a:cubicBezTo>
                    <a:pt x="7954" y="7132"/>
                    <a:pt x="7954" y="7144"/>
                    <a:pt x="7954" y="7144"/>
                  </a:cubicBezTo>
                  <a:cubicBezTo>
                    <a:pt x="8002" y="7191"/>
                    <a:pt x="8014" y="7251"/>
                    <a:pt x="7990" y="7311"/>
                  </a:cubicBezTo>
                  <a:cubicBezTo>
                    <a:pt x="7978" y="7370"/>
                    <a:pt x="7966" y="7430"/>
                    <a:pt x="7966" y="7489"/>
                  </a:cubicBezTo>
                  <a:cubicBezTo>
                    <a:pt x="7966" y="7501"/>
                    <a:pt x="7966" y="7525"/>
                    <a:pt x="7966" y="7537"/>
                  </a:cubicBezTo>
                  <a:cubicBezTo>
                    <a:pt x="7942" y="7584"/>
                    <a:pt x="7907" y="7620"/>
                    <a:pt x="7871" y="7656"/>
                  </a:cubicBezTo>
                  <a:lnTo>
                    <a:pt x="7871" y="7668"/>
                  </a:lnTo>
                  <a:cubicBezTo>
                    <a:pt x="7835" y="7715"/>
                    <a:pt x="7811" y="7751"/>
                    <a:pt x="7776" y="7799"/>
                  </a:cubicBezTo>
                  <a:cubicBezTo>
                    <a:pt x="7764" y="7822"/>
                    <a:pt x="7740" y="7846"/>
                    <a:pt x="7716" y="7858"/>
                  </a:cubicBezTo>
                  <a:cubicBezTo>
                    <a:pt x="7669" y="7906"/>
                    <a:pt x="7621" y="7942"/>
                    <a:pt x="7573" y="7989"/>
                  </a:cubicBezTo>
                  <a:cubicBezTo>
                    <a:pt x="7526" y="8120"/>
                    <a:pt x="7407" y="8203"/>
                    <a:pt x="7276" y="8239"/>
                  </a:cubicBezTo>
                  <a:lnTo>
                    <a:pt x="7240" y="8275"/>
                  </a:lnTo>
                  <a:cubicBezTo>
                    <a:pt x="7145" y="8358"/>
                    <a:pt x="7061" y="8430"/>
                    <a:pt x="6978" y="8525"/>
                  </a:cubicBezTo>
                  <a:cubicBezTo>
                    <a:pt x="6966" y="8537"/>
                    <a:pt x="6954" y="8549"/>
                    <a:pt x="6942" y="8561"/>
                  </a:cubicBezTo>
                  <a:cubicBezTo>
                    <a:pt x="6847" y="8704"/>
                    <a:pt x="6728" y="8835"/>
                    <a:pt x="6633" y="8954"/>
                  </a:cubicBezTo>
                  <a:cubicBezTo>
                    <a:pt x="6526" y="9073"/>
                    <a:pt x="6418" y="9204"/>
                    <a:pt x="6335" y="9335"/>
                  </a:cubicBezTo>
                  <a:cubicBezTo>
                    <a:pt x="6311" y="9513"/>
                    <a:pt x="6323" y="9692"/>
                    <a:pt x="6371" y="9870"/>
                  </a:cubicBezTo>
                  <a:cubicBezTo>
                    <a:pt x="6418" y="10073"/>
                    <a:pt x="6478" y="10263"/>
                    <a:pt x="6549" y="10466"/>
                  </a:cubicBezTo>
                  <a:cubicBezTo>
                    <a:pt x="6609" y="10632"/>
                    <a:pt x="6668" y="10811"/>
                    <a:pt x="6728" y="10990"/>
                  </a:cubicBezTo>
                  <a:lnTo>
                    <a:pt x="6728" y="11001"/>
                  </a:lnTo>
                  <a:cubicBezTo>
                    <a:pt x="6728" y="11025"/>
                    <a:pt x="6728" y="11061"/>
                    <a:pt x="6728" y="11085"/>
                  </a:cubicBezTo>
                  <a:lnTo>
                    <a:pt x="6716" y="11121"/>
                  </a:lnTo>
                  <a:cubicBezTo>
                    <a:pt x="6692" y="11180"/>
                    <a:pt x="6668" y="11240"/>
                    <a:pt x="6656" y="11311"/>
                  </a:cubicBezTo>
                  <a:cubicBezTo>
                    <a:pt x="6633" y="11561"/>
                    <a:pt x="6573" y="11811"/>
                    <a:pt x="6478" y="12049"/>
                  </a:cubicBezTo>
                  <a:lnTo>
                    <a:pt x="6478" y="12073"/>
                  </a:lnTo>
                  <a:lnTo>
                    <a:pt x="6549" y="12085"/>
                  </a:lnTo>
                  <a:lnTo>
                    <a:pt x="6537" y="12085"/>
                  </a:lnTo>
                  <a:cubicBezTo>
                    <a:pt x="6537" y="12085"/>
                    <a:pt x="6549" y="12097"/>
                    <a:pt x="6549" y="12109"/>
                  </a:cubicBezTo>
                  <a:cubicBezTo>
                    <a:pt x="6537" y="12109"/>
                    <a:pt x="6549" y="12109"/>
                    <a:pt x="6549" y="12121"/>
                  </a:cubicBezTo>
                  <a:cubicBezTo>
                    <a:pt x="6553" y="12125"/>
                    <a:pt x="6553" y="12126"/>
                    <a:pt x="6551" y="12126"/>
                  </a:cubicBezTo>
                  <a:cubicBezTo>
                    <a:pt x="6547" y="12126"/>
                    <a:pt x="6533" y="12121"/>
                    <a:pt x="6526" y="12121"/>
                  </a:cubicBezTo>
                  <a:lnTo>
                    <a:pt x="6514" y="12121"/>
                  </a:lnTo>
                  <a:cubicBezTo>
                    <a:pt x="6561" y="12144"/>
                    <a:pt x="6561" y="12144"/>
                    <a:pt x="6561" y="12144"/>
                  </a:cubicBezTo>
                  <a:cubicBezTo>
                    <a:pt x="6549" y="12144"/>
                    <a:pt x="6573" y="12156"/>
                    <a:pt x="6537" y="12156"/>
                  </a:cubicBezTo>
                  <a:cubicBezTo>
                    <a:pt x="6534" y="12155"/>
                    <a:pt x="6532" y="12154"/>
                    <a:pt x="6532" y="12154"/>
                  </a:cubicBezTo>
                  <a:lnTo>
                    <a:pt x="6532" y="12154"/>
                  </a:lnTo>
                  <a:cubicBezTo>
                    <a:pt x="6532" y="12154"/>
                    <a:pt x="6564" y="12171"/>
                    <a:pt x="6551" y="12171"/>
                  </a:cubicBezTo>
                  <a:cubicBezTo>
                    <a:pt x="6549" y="12171"/>
                    <a:pt x="6544" y="12170"/>
                    <a:pt x="6537" y="12168"/>
                  </a:cubicBezTo>
                  <a:lnTo>
                    <a:pt x="6537" y="12168"/>
                  </a:lnTo>
                  <a:cubicBezTo>
                    <a:pt x="6609" y="12192"/>
                    <a:pt x="6561" y="12192"/>
                    <a:pt x="6573" y="12204"/>
                  </a:cubicBezTo>
                  <a:lnTo>
                    <a:pt x="6561" y="12204"/>
                  </a:lnTo>
                  <a:cubicBezTo>
                    <a:pt x="6537" y="12192"/>
                    <a:pt x="6514" y="12192"/>
                    <a:pt x="6490" y="12192"/>
                  </a:cubicBezTo>
                  <a:lnTo>
                    <a:pt x="6490" y="12204"/>
                  </a:lnTo>
                  <a:cubicBezTo>
                    <a:pt x="6490" y="12216"/>
                    <a:pt x="6490" y="12240"/>
                    <a:pt x="6478" y="12275"/>
                  </a:cubicBezTo>
                  <a:cubicBezTo>
                    <a:pt x="6526" y="12275"/>
                    <a:pt x="6526" y="12287"/>
                    <a:pt x="6478" y="12287"/>
                  </a:cubicBezTo>
                  <a:cubicBezTo>
                    <a:pt x="6478" y="12299"/>
                    <a:pt x="6478" y="12311"/>
                    <a:pt x="6478" y="12323"/>
                  </a:cubicBezTo>
                  <a:cubicBezTo>
                    <a:pt x="6507" y="12333"/>
                    <a:pt x="6543" y="12350"/>
                    <a:pt x="6506" y="12350"/>
                  </a:cubicBezTo>
                  <a:cubicBezTo>
                    <a:pt x="6497" y="12350"/>
                    <a:pt x="6484" y="12349"/>
                    <a:pt x="6466" y="12347"/>
                  </a:cubicBezTo>
                  <a:cubicBezTo>
                    <a:pt x="6466" y="12347"/>
                    <a:pt x="6466" y="12347"/>
                    <a:pt x="6466" y="12359"/>
                  </a:cubicBezTo>
                  <a:cubicBezTo>
                    <a:pt x="6490" y="12365"/>
                    <a:pt x="6487" y="12365"/>
                    <a:pt x="6482" y="12365"/>
                  </a:cubicBezTo>
                  <a:cubicBezTo>
                    <a:pt x="6478" y="12365"/>
                    <a:pt x="6472" y="12365"/>
                    <a:pt x="6490" y="12371"/>
                  </a:cubicBezTo>
                  <a:cubicBezTo>
                    <a:pt x="6506" y="12379"/>
                    <a:pt x="6511" y="12381"/>
                    <a:pt x="6511" y="12381"/>
                  </a:cubicBezTo>
                  <a:cubicBezTo>
                    <a:pt x="6510" y="12381"/>
                    <a:pt x="6486" y="12371"/>
                    <a:pt x="6478" y="12371"/>
                  </a:cubicBezTo>
                  <a:cubicBezTo>
                    <a:pt x="6500" y="12379"/>
                    <a:pt x="6502" y="12382"/>
                    <a:pt x="6499" y="12382"/>
                  </a:cubicBezTo>
                  <a:cubicBezTo>
                    <a:pt x="6494" y="12382"/>
                    <a:pt x="6483" y="12379"/>
                    <a:pt x="6481" y="12379"/>
                  </a:cubicBezTo>
                  <a:cubicBezTo>
                    <a:pt x="6480" y="12379"/>
                    <a:pt x="6482" y="12380"/>
                    <a:pt x="6490" y="12383"/>
                  </a:cubicBezTo>
                  <a:cubicBezTo>
                    <a:pt x="6502" y="12387"/>
                    <a:pt x="6506" y="12388"/>
                    <a:pt x="6505" y="12388"/>
                  </a:cubicBezTo>
                  <a:cubicBezTo>
                    <a:pt x="6504" y="12388"/>
                    <a:pt x="6493" y="12385"/>
                    <a:pt x="6481" y="12384"/>
                  </a:cubicBezTo>
                  <a:lnTo>
                    <a:pt x="6481" y="12384"/>
                  </a:lnTo>
                  <a:cubicBezTo>
                    <a:pt x="6521" y="12397"/>
                    <a:pt x="6537" y="12402"/>
                    <a:pt x="6530" y="12402"/>
                  </a:cubicBezTo>
                  <a:cubicBezTo>
                    <a:pt x="6525" y="12402"/>
                    <a:pt x="6507" y="12399"/>
                    <a:pt x="6478" y="12394"/>
                  </a:cubicBezTo>
                  <a:lnTo>
                    <a:pt x="6454" y="12394"/>
                  </a:lnTo>
                  <a:lnTo>
                    <a:pt x="6454" y="12418"/>
                  </a:lnTo>
                  <a:lnTo>
                    <a:pt x="6526" y="12442"/>
                  </a:lnTo>
                  <a:cubicBezTo>
                    <a:pt x="6526" y="12454"/>
                    <a:pt x="6537" y="12454"/>
                    <a:pt x="6549" y="12466"/>
                  </a:cubicBezTo>
                  <a:cubicBezTo>
                    <a:pt x="6526" y="12466"/>
                    <a:pt x="6502" y="12466"/>
                    <a:pt x="6478" y="12454"/>
                  </a:cubicBezTo>
                  <a:lnTo>
                    <a:pt x="6442" y="12454"/>
                  </a:lnTo>
                  <a:cubicBezTo>
                    <a:pt x="6442" y="12454"/>
                    <a:pt x="6464" y="12461"/>
                    <a:pt x="6478" y="12466"/>
                  </a:cubicBezTo>
                  <a:lnTo>
                    <a:pt x="6478" y="12466"/>
                  </a:lnTo>
                  <a:cubicBezTo>
                    <a:pt x="6430" y="12466"/>
                    <a:pt x="6502" y="12478"/>
                    <a:pt x="6478" y="12478"/>
                  </a:cubicBezTo>
                  <a:cubicBezTo>
                    <a:pt x="6471" y="12474"/>
                    <a:pt x="6468" y="12473"/>
                    <a:pt x="6468" y="12473"/>
                  </a:cubicBezTo>
                  <a:lnTo>
                    <a:pt x="6468" y="12473"/>
                  </a:lnTo>
                  <a:cubicBezTo>
                    <a:pt x="6467" y="12473"/>
                    <a:pt x="6481" y="12481"/>
                    <a:pt x="6490" y="12490"/>
                  </a:cubicBezTo>
                  <a:cubicBezTo>
                    <a:pt x="6537" y="12502"/>
                    <a:pt x="6549" y="12514"/>
                    <a:pt x="6537" y="12514"/>
                  </a:cubicBezTo>
                  <a:lnTo>
                    <a:pt x="6478" y="12502"/>
                  </a:lnTo>
                  <a:lnTo>
                    <a:pt x="6478" y="12502"/>
                  </a:lnTo>
                  <a:cubicBezTo>
                    <a:pt x="6478" y="12502"/>
                    <a:pt x="6514" y="12514"/>
                    <a:pt x="6514" y="12525"/>
                  </a:cubicBezTo>
                  <a:lnTo>
                    <a:pt x="6490" y="12525"/>
                  </a:lnTo>
                  <a:cubicBezTo>
                    <a:pt x="6463" y="12515"/>
                    <a:pt x="6443" y="12509"/>
                    <a:pt x="6438" y="12509"/>
                  </a:cubicBezTo>
                  <a:cubicBezTo>
                    <a:pt x="6430" y="12509"/>
                    <a:pt x="6444" y="12518"/>
                    <a:pt x="6490" y="12537"/>
                  </a:cubicBezTo>
                  <a:cubicBezTo>
                    <a:pt x="6502" y="12537"/>
                    <a:pt x="6502" y="12549"/>
                    <a:pt x="6502" y="12549"/>
                  </a:cubicBezTo>
                  <a:lnTo>
                    <a:pt x="6435" y="12538"/>
                  </a:lnTo>
                  <a:lnTo>
                    <a:pt x="6435" y="12538"/>
                  </a:lnTo>
                  <a:cubicBezTo>
                    <a:pt x="6442" y="12541"/>
                    <a:pt x="6451" y="12544"/>
                    <a:pt x="6458" y="12547"/>
                  </a:cubicBezTo>
                  <a:lnTo>
                    <a:pt x="6458" y="12547"/>
                  </a:lnTo>
                  <a:cubicBezTo>
                    <a:pt x="6443" y="12544"/>
                    <a:pt x="6434" y="12541"/>
                    <a:pt x="6431" y="12541"/>
                  </a:cubicBezTo>
                  <a:cubicBezTo>
                    <a:pt x="6427" y="12541"/>
                    <a:pt x="6438" y="12547"/>
                    <a:pt x="6466" y="12561"/>
                  </a:cubicBezTo>
                  <a:cubicBezTo>
                    <a:pt x="6526" y="12585"/>
                    <a:pt x="6514" y="12585"/>
                    <a:pt x="6490" y="12585"/>
                  </a:cubicBezTo>
                  <a:cubicBezTo>
                    <a:pt x="6482" y="12581"/>
                    <a:pt x="6478" y="12580"/>
                    <a:pt x="6476" y="12580"/>
                  </a:cubicBezTo>
                  <a:cubicBezTo>
                    <a:pt x="6471" y="12580"/>
                    <a:pt x="6474" y="12585"/>
                    <a:pt x="6466" y="12585"/>
                  </a:cubicBezTo>
                  <a:cubicBezTo>
                    <a:pt x="6442" y="12585"/>
                    <a:pt x="6442" y="12585"/>
                    <a:pt x="6478" y="12597"/>
                  </a:cubicBezTo>
                  <a:cubicBezTo>
                    <a:pt x="6480" y="12598"/>
                    <a:pt x="6483" y="12599"/>
                    <a:pt x="6485" y="12600"/>
                  </a:cubicBezTo>
                  <a:lnTo>
                    <a:pt x="6485" y="12600"/>
                  </a:lnTo>
                  <a:cubicBezTo>
                    <a:pt x="6479" y="12598"/>
                    <a:pt x="6472" y="12597"/>
                    <a:pt x="6466" y="12597"/>
                  </a:cubicBezTo>
                  <a:lnTo>
                    <a:pt x="6454" y="12597"/>
                  </a:lnTo>
                  <a:cubicBezTo>
                    <a:pt x="6510" y="12629"/>
                    <a:pt x="6523" y="12639"/>
                    <a:pt x="6511" y="12639"/>
                  </a:cubicBezTo>
                  <a:cubicBezTo>
                    <a:pt x="6506" y="12639"/>
                    <a:pt x="6494" y="12637"/>
                    <a:pt x="6478" y="12633"/>
                  </a:cubicBezTo>
                  <a:lnTo>
                    <a:pt x="6466" y="12633"/>
                  </a:lnTo>
                  <a:cubicBezTo>
                    <a:pt x="6466" y="12633"/>
                    <a:pt x="6454" y="12633"/>
                    <a:pt x="6466" y="12644"/>
                  </a:cubicBezTo>
                  <a:cubicBezTo>
                    <a:pt x="6474" y="12644"/>
                    <a:pt x="6482" y="12650"/>
                    <a:pt x="6469" y="12650"/>
                  </a:cubicBezTo>
                  <a:cubicBezTo>
                    <a:pt x="6462" y="12650"/>
                    <a:pt x="6450" y="12648"/>
                    <a:pt x="6430" y="12644"/>
                  </a:cubicBezTo>
                  <a:cubicBezTo>
                    <a:pt x="6413" y="12636"/>
                    <a:pt x="6405" y="12633"/>
                    <a:pt x="6401" y="12633"/>
                  </a:cubicBezTo>
                  <a:cubicBezTo>
                    <a:pt x="6396" y="12633"/>
                    <a:pt x="6396" y="12636"/>
                    <a:pt x="6393" y="12636"/>
                  </a:cubicBezTo>
                  <a:cubicBezTo>
                    <a:pt x="6391" y="12636"/>
                    <a:pt x="6388" y="12635"/>
                    <a:pt x="6383" y="12633"/>
                  </a:cubicBezTo>
                  <a:lnTo>
                    <a:pt x="6383" y="12633"/>
                  </a:lnTo>
                  <a:cubicBezTo>
                    <a:pt x="6400" y="12650"/>
                    <a:pt x="6405" y="12661"/>
                    <a:pt x="6397" y="12661"/>
                  </a:cubicBezTo>
                  <a:cubicBezTo>
                    <a:pt x="6394" y="12661"/>
                    <a:pt x="6389" y="12660"/>
                    <a:pt x="6383" y="12656"/>
                  </a:cubicBezTo>
                  <a:cubicBezTo>
                    <a:pt x="6383" y="12668"/>
                    <a:pt x="6371" y="12680"/>
                    <a:pt x="6371" y="12680"/>
                  </a:cubicBezTo>
                  <a:cubicBezTo>
                    <a:pt x="6371" y="12692"/>
                    <a:pt x="6383" y="12692"/>
                    <a:pt x="6383" y="12704"/>
                  </a:cubicBezTo>
                  <a:cubicBezTo>
                    <a:pt x="6383" y="12716"/>
                    <a:pt x="6383" y="12716"/>
                    <a:pt x="6383" y="12728"/>
                  </a:cubicBezTo>
                  <a:lnTo>
                    <a:pt x="6359" y="12728"/>
                  </a:lnTo>
                  <a:cubicBezTo>
                    <a:pt x="6347" y="12811"/>
                    <a:pt x="6335" y="12883"/>
                    <a:pt x="6323" y="12954"/>
                  </a:cubicBezTo>
                  <a:cubicBezTo>
                    <a:pt x="6323" y="13002"/>
                    <a:pt x="6311" y="13049"/>
                    <a:pt x="6311" y="13109"/>
                  </a:cubicBezTo>
                  <a:cubicBezTo>
                    <a:pt x="6311" y="13168"/>
                    <a:pt x="6299" y="13240"/>
                    <a:pt x="6287" y="13299"/>
                  </a:cubicBezTo>
                  <a:cubicBezTo>
                    <a:pt x="6252" y="13430"/>
                    <a:pt x="6192" y="13549"/>
                    <a:pt x="6109" y="13668"/>
                  </a:cubicBezTo>
                  <a:cubicBezTo>
                    <a:pt x="6025" y="13776"/>
                    <a:pt x="5942" y="13871"/>
                    <a:pt x="5847" y="13966"/>
                  </a:cubicBezTo>
                  <a:cubicBezTo>
                    <a:pt x="5775" y="14026"/>
                    <a:pt x="5704" y="14073"/>
                    <a:pt x="5633" y="14109"/>
                  </a:cubicBezTo>
                  <a:lnTo>
                    <a:pt x="5513" y="14168"/>
                  </a:lnTo>
                  <a:cubicBezTo>
                    <a:pt x="5478" y="14192"/>
                    <a:pt x="5454" y="14204"/>
                    <a:pt x="5418" y="14216"/>
                  </a:cubicBezTo>
                  <a:cubicBezTo>
                    <a:pt x="5394" y="14240"/>
                    <a:pt x="5371" y="14252"/>
                    <a:pt x="5347" y="14252"/>
                  </a:cubicBezTo>
                  <a:cubicBezTo>
                    <a:pt x="5287" y="14252"/>
                    <a:pt x="5216" y="14276"/>
                    <a:pt x="5156" y="14299"/>
                  </a:cubicBezTo>
                  <a:cubicBezTo>
                    <a:pt x="5156" y="14359"/>
                    <a:pt x="5168" y="14430"/>
                    <a:pt x="5192" y="14478"/>
                  </a:cubicBezTo>
                  <a:cubicBezTo>
                    <a:pt x="5156" y="14549"/>
                    <a:pt x="5156" y="14621"/>
                    <a:pt x="5180" y="14680"/>
                  </a:cubicBezTo>
                  <a:cubicBezTo>
                    <a:pt x="5240" y="14788"/>
                    <a:pt x="5311" y="14871"/>
                    <a:pt x="5394" y="14942"/>
                  </a:cubicBezTo>
                  <a:cubicBezTo>
                    <a:pt x="5537" y="15097"/>
                    <a:pt x="5716" y="15240"/>
                    <a:pt x="5883" y="15442"/>
                  </a:cubicBezTo>
                  <a:cubicBezTo>
                    <a:pt x="5978" y="15550"/>
                    <a:pt x="6061" y="15669"/>
                    <a:pt x="6121" y="15800"/>
                  </a:cubicBezTo>
                  <a:cubicBezTo>
                    <a:pt x="6180" y="15943"/>
                    <a:pt x="6216" y="16097"/>
                    <a:pt x="6204" y="16240"/>
                  </a:cubicBezTo>
                  <a:lnTo>
                    <a:pt x="6204" y="16276"/>
                  </a:lnTo>
                  <a:cubicBezTo>
                    <a:pt x="6204" y="16288"/>
                    <a:pt x="6204" y="16300"/>
                    <a:pt x="6204" y="16312"/>
                  </a:cubicBezTo>
                  <a:cubicBezTo>
                    <a:pt x="6156" y="16419"/>
                    <a:pt x="6097" y="16514"/>
                    <a:pt x="6014" y="16585"/>
                  </a:cubicBezTo>
                  <a:cubicBezTo>
                    <a:pt x="5966" y="16633"/>
                    <a:pt x="5930" y="16693"/>
                    <a:pt x="5894" y="16752"/>
                  </a:cubicBezTo>
                  <a:cubicBezTo>
                    <a:pt x="5835" y="16859"/>
                    <a:pt x="5775" y="16955"/>
                    <a:pt x="5704" y="17050"/>
                  </a:cubicBezTo>
                  <a:cubicBezTo>
                    <a:pt x="5692" y="17074"/>
                    <a:pt x="5668" y="17097"/>
                    <a:pt x="5656" y="17109"/>
                  </a:cubicBezTo>
                  <a:cubicBezTo>
                    <a:pt x="5644" y="17133"/>
                    <a:pt x="5633" y="17181"/>
                    <a:pt x="5609" y="17205"/>
                  </a:cubicBezTo>
                  <a:lnTo>
                    <a:pt x="5502" y="17407"/>
                  </a:lnTo>
                  <a:lnTo>
                    <a:pt x="5502" y="17407"/>
                  </a:lnTo>
                  <a:lnTo>
                    <a:pt x="5513" y="17395"/>
                  </a:lnTo>
                  <a:lnTo>
                    <a:pt x="5513" y="17395"/>
                  </a:lnTo>
                  <a:cubicBezTo>
                    <a:pt x="5490" y="17431"/>
                    <a:pt x="5478" y="17467"/>
                    <a:pt x="5466" y="17502"/>
                  </a:cubicBezTo>
                  <a:cubicBezTo>
                    <a:pt x="5442" y="17550"/>
                    <a:pt x="5442" y="17597"/>
                    <a:pt x="5454" y="17657"/>
                  </a:cubicBezTo>
                  <a:cubicBezTo>
                    <a:pt x="5513" y="17871"/>
                    <a:pt x="5644" y="18038"/>
                    <a:pt x="5764" y="18324"/>
                  </a:cubicBezTo>
                  <a:cubicBezTo>
                    <a:pt x="5823" y="18359"/>
                    <a:pt x="5894" y="18395"/>
                    <a:pt x="5966" y="18431"/>
                  </a:cubicBezTo>
                  <a:cubicBezTo>
                    <a:pt x="6002" y="18490"/>
                    <a:pt x="6025" y="18550"/>
                    <a:pt x="6061" y="18621"/>
                  </a:cubicBezTo>
                  <a:lnTo>
                    <a:pt x="6073" y="18633"/>
                  </a:lnTo>
                  <a:cubicBezTo>
                    <a:pt x="6121" y="18740"/>
                    <a:pt x="6156" y="18860"/>
                    <a:pt x="6180" y="18979"/>
                  </a:cubicBezTo>
                  <a:cubicBezTo>
                    <a:pt x="6204" y="19110"/>
                    <a:pt x="6192" y="19241"/>
                    <a:pt x="6156" y="19360"/>
                  </a:cubicBezTo>
                  <a:cubicBezTo>
                    <a:pt x="6109" y="19502"/>
                    <a:pt x="6025" y="19622"/>
                    <a:pt x="5918" y="19717"/>
                  </a:cubicBezTo>
                  <a:cubicBezTo>
                    <a:pt x="5835" y="19788"/>
                    <a:pt x="5752" y="19848"/>
                    <a:pt x="5656" y="19895"/>
                  </a:cubicBezTo>
                  <a:cubicBezTo>
                    <a:pt x="5478" y="20003"/>
                    <a:pt x="5323" y="20122"/>
                    <a:pt x="5180" y="20276"/>
                  </a:cubicBezTo>
                  <a:cubicBezTo>
                    <a:pt x="5073" y="20407"/>
                    <a:pt x="5002" y="20574"/>
                    <a:pt x="4954" y="20741"/>
                  </a:cubicBezTo>
                  <a:cubicBezTo>
                    <a:pt x="4871" y="20931"/>
                    <a:pt x="4882" y="21146"/>
                    <a:pt x="4811" y="21360"/>
                  </a:cubicBezTo>
                  <a:cubicBezTo>
                    <a:pt x="4787" y="21467"/>
                    <a:pt x="4775" y="21574"/>
                    <a:pt x="4775" y="21693"/>
                  </a:cubicBezTo>
                  <a:cubicBezTo>
                    <a:pt x="5144" y="21777"/>
                    <a:pt x="5490" y="21896"/>
                    <a:pt x="5847" y="22027"/>
                  </a:cubicBezTo>
                  <a:cubicBezTo>
                    <a:pt x="6383" y="22229"/>
                    <a:pt x="6895" y="22503"/>
                    <a:pt x="7383" y="22824"/>
                  </a:cubicBezTo>
                  <a:cubicBezTo>
                    <a:pt x="7621" y="22991"/>
                    <a:pt x="7847" y="23170"/>
                    <a:pt x="8061" y="23372"/>
                  </a:cubicBezTo>
                  <a:cubicBezTo>
                    <a:pt x="8276" y="23574"/>
                    <a:pt x="8466" y="23801"/>
                    <a:pt x="8633" y="24051"/>
                  </a:cubicBezTo>
                  <a:lnTo>
                    <a:pt x="8764" y="24253"/>
                  </a:lnTo>
                  <a:lnTo>
                    <a:pt x="8812" y="24336"/>
                  </a:lnTo>
                  <a:cubicBezTo>
                    <a:pt x="8835" y="24360"/>
                    <a:pt x="8847" y="24384"/>
                    <a:pt x="8871" y="24408"/>
                  </a:cubicBezTo>
                  <a:cubicBezTo>
                    <a:pt x="8966" y="24515"/>
                    <a:pt x="9038" y="24634"/>
                    <a:pt x="9109" y="24753"/>
                  </a:cubicBezTo>
                  <a:cubicBezTo>
                    <a:pt x="9181" y="24801"/>
                    <a:pt x="9252" y="24836"/>
                    <a:pt x="9335" y="24872"/>
                  </a:cubicBezTo>
                  <a:cubicBezTo>
                    <a:pt x="9454" y="24884"/>
                    <a:pt x="9562" y="24920"/>
                    <a:pt x="9669" y="24991"/>
                  </a:cubicBezTo>
                  <a:cubicBezTo>
                    <a:pt x="9702" y="25014"/>
                    <a:pt x="9742" y="25026"/>
                    <a:pt x="9781" y="25026"/>
                  </a:cubicBezTo>
                  <a:cubicBezTo>
                    <a:pt x="9825" y="25026"/>
                    <a:pt x="9869" y="25011"/>
                    <a:pt x="9907" y="24979"/>
                  </a:cubicBezTo>
                  <a:cubicBezTo>
                    <a:pt x="9978" y="24932"/>
                    <a:pt x="10038" y="24860"/>
                    <a:pt x="10085" y="24789"/>
                  </a:cubicBezTo>
                  <a:cubicBezTo>
                    <a:pt x="10121" y="24753"/>
                    <a:pt x="10145" y="24706"/>
                    <a:pt x="10169" y="24670"/>
                  </a:cubicBezTo>
                  <a:cubicBezTo>
                    <a:pt x="10193" y="24622"/>
                    <a:pt x="10228" y="24563"/>
                    <a:pt x="10264" y="24515"/>
                  </a:cubicBezTo>
                  <a:cubicBezTo>
                    <a:pt x="10347" y="24408"/>
                    <a:pt x="10455" y="24325"/>
                    <a:pt x="10562" y="24253"/>
                  </a:cubicBezTo>
                  <a:cubicBezTo>
                    <a:pt x="10681" y="24194"/>
                    <a:pt x="10800" y="24146"/>
                    <a:pt x="10919" y="24134"/>
                  </a:cubicBezTo>
                  <a:cubicBezTo>
                    <a:pt x="11002" y="24110"/>
                    <a:pt x="11074" y="24110"/>
                    <a:pt x="11145" y="24098"/>
                  </a:cubicBezTo>
                  <a:cubicBezTo>
                    <a:pt x="11252" y="24074"/>
                    <a:pt x="11336" y="24063"/>
                    <a:pt x="11443" y="24051"/>
                  </a:cubicBezTo>
                  <a:cubicBezTo>
                    <a:pt x="11562" y="24039"/>
                    <a:pt x="11657" y="24039"/>
                    <a:pt x="11764" y="24039"/>
                  </a:cubicBezTo>
                  <a:cubicBezTo>
                    <a:pt x="11911" y="24039"/>
                    <a:pt x="12050" y="24074"/>
                    <a:pt x="12177" y="24074"/>
                  </a:cubicBezTo>
                  <a:cubicBezTo>
                    <a:pt x="12215" y="24074"/>
                    <a:pt x="12252" y="24071"/>
                    <a:pt x="12288" y="24063"/>
                  </a:cubicBezTo>
                  <a:cubicBezTo>
                    <a:pt x="12336" y="24051"/>
                    <a:pt x="12395" y="24015"/>
                    <a:pt x="12431" y="23979"/>
                  </a:cubicBezTo>
                  <a:lnTo>
                    <a:pt x="12526" y="23908"/>
                  </a:lnTo>
                  <a:lnTo>
                    <a:pt x="12645" y="23824"/>
                  </a:lnTo>
                  <a:cubicBezTo>
                    <a:pt x="12800" y="23705"/>
                    <a:pt x="12979" y="23622"/>
                    <a:pt x="13157" y="23574"/>
                  </a:cubicBezTo>
                  <a:cubicBezTo>
                    <a:pt x="13229" y="23551"/>
                    <a:pt x="13288" y="23515"/>
                    <a:pt x="13336" y="23479"/>
                  </a:cubicBezTo>
                  <a:cubicBezTo>
                    <a:pt x="13419" y="23408"/>
                    <a:pt x="13514" y="23360"/>
                    <a:pt x="13610" y="23324"/>
                  </a:cubicBezTo>
                  <a:cubicBezTo>
                    <a:pt x="13705" y="23289"/>
                    <a:pt x="13812" y="23265"/>
                    <a:pt x="13907" y="23253"/>
                  </a:cubicBezTo>
                  <a:cubicBezTo>
                    <a:pt x="14003" y="23229"/>
                    <a:pt x="14110" y="23205"/>
                    <a:pt x="14193" y="23158"/>
                  </a:cubicBezTo>
                  <a:cubicBezTo>
                    <a:pt x="14288" y="23122"/>
                    <a:pt x="14396" y="23098"/>
                    <a:pt x="14491" y="23086"/>
                  </a:cubicBezTo>
                  <a:cubicBezTo>
                    <a:pt x="14800" y="23086"/>
                    <a:pt x="15098" y="23074"/>
                    <a:pt x="15408" y="23051"/>
                  </a:cubicBezTo>
                  <a:cubicBezTo>
                    <a:pt x="15437" y="23048"/>
                    <a:pt x="15467" y="23047"/>
                    <a:pt x="15496" y="23047"/>
                  </a:cubicBezTo>
                  <a:cubicBezTo>
                    <a:pt x="15633" y="23047"/>
                    <a:pt x="15768" y="23069"/>
                    <a:pt x="15896" y="23098"/>
                  </a:cubicBezTo>
                  <a:cubicBezTo>
                    <a:pt x="15961" y="23110"/>
                    <a:pt x="16030" y="23116"/>
                    <a:pt x="16098" y="23116"/>
                  </a:cubicBezTo>
                  <a:cubicBezTo>
                    <a:pt x="16167" y="23116"/>
                    <a:pt x="16235" y="23110"/>
                    <a:pt x="16301" y="23098"/>
                  </a:cubicBezTo>
                  <a:cubicBezTo>
                    <a:pt x="16739" y="23039"/>
                    <a:pt x="17178" y="23016"/>
                    <a:pt x="17617" y="23016"/>
                  </a:cubicBezTo>
                  <a:cubicBezTo>
                    <a:pt x="17798" y="23016"/>
                    <a:pt x="17978" y="23020"/>
                    <a:pt x="18158" y="23027"/>
                  </a:cubicBezTo>
                  <a:cubicBezTo>
                    <a:pt x="18211" y="23030"/>
                    <a:pt x="18264" y="23031"/>
                    <a:pt x="18317" y="23031"/>
                  </a:cubicBezTo>
                  <a:cubicBezTo>
                    <a:pt x="18683" y="23031"/>
                    <a:pt x="19053" y="22961"/>
                    <a:pt x="19396" y="22836"/>
                  </a:cubicBezTo>
                  <a:cubicBezTo>
                    <a:pt x="19694" y="22717"/>
                    <a:pt x="19980" y="22539"/>
                    <a:pt x="20218" y="22324"/>
                  </a:cubicBezTo>
                  <a:cubicBezTo>
                    <a:pt x="20289" y="22265"/>
                    <a:pt x="20349" y="22193"/>
                    <a:pt x="20408" y="22110"/>
                  </a:cubicBezTo>
                  <a:cubicBezTo>
                    <a:pt x="20718" y="21598"/>
                    <a:pt x="21170" y="21169"/>
                    <a:pt x="21706" y="20884"/>
                  </a:cubicBezTo>
                  <a:cubicBezTo>
                    <a:pt x="21837" y="20812"/>
                    <a:pt x="21980" y="20753"/>
                    <a:pt x="22123" y="20717"/>
                  </a:cubicBezTo>
                  <a:cubicBezTo>
                    <a:pt x="22194" y="20681"/>
                    <a:pt x="22266" y="20669"/>
                    <a:pt x="22337" y="20645"/>
                  </a:cubicBezTo>
                  <a:cubicBezTo>
                    <a:pt x="22408" y="20634"/>
                    <a:pt x="22468" y="20610"/>
                    <a:pt x="22539" y="20586"/>
                  </a:cubicBezTo>
                  <a:cubicBezTo>
                    <a:pt x="22801" y="20491"/>
                    <a:pt x="23028" y="20336"/>
                    <a:pt x="23218" y="20134"/>
                  </a:cubicBezTo>
                  <a:cubicBezTo>
                    <a:pt x="23325" y="20026"/>
                    <a:pt x="23409" y="19895"/>
                    <a:pt x="23456" y="19753"/>
                  </a:cubicBezTo>
                  <a:cubicBezTo>
                    <a:pt x="23504" y="19645"/>
                    <a:pt x="23551" y="19538"/>
                    <a:pt x="23611" y="19431"/>
                  </a:cubicBezTo>
                  <a:cubicBezTo>
                    <a:pt x="23647" y="19360"/>
                    <a:pt x="23671" y="19288"/>
                    <a:pt x="23694" y="19205"/>
                  </a:cubicBezTo>
                  <a:cubicBezTo>
                    <a:pt x="23706" y="19121"/>
                    <a:pt x="23730" y="19050"/>
                    <a:pt x="23754" y="18967"/>
                  </a:cubicBezTo>
                  <a:cubicBezTo>
                    <a:pt x="23801" y="18705"/>
                    <a:pt x="23813" y="18419"/>
                    <a:pt x="24004" y="18193"/>
                  </a:cubicBezTo>
                  <a:cubicBezTo>
                    <a:pt x="24075" y="18026"/>
                    <a:pt x="24159" y="17871"/>
                    <a:pt x="24278" y="17740"/>
                  </a:cubicBezTo>
                  <a:cubicBezTo>
                    <a:pt x="24385" y="17645"/>
                    <a:pt x="24516" y="17574"/>
                    <a:pt x="24647" y="17526"/>
                  </a:cubicBezTo>
                  <a:cubicBezTo>
                    <a:pt x="24730" y="17478"/>
                    <a:pt x="24790" y="17443"/>
                    <a:pt x="24849" y="17395"/>
                  </a:cubicBezTo>
                  <a:cubicBezTo>
                    <a:pt x="24921" y="17359"/>
                    <a:pt x="24980" y="17312"/>
                    <a:pt x="25040" y="17264"/>
                  </a:cubicBezTo>
                  <a:cubicBezTo>
                    <a:pt x="25099" y="17216"/>
                    <a:pt x="25147" y="17205"/>
                    <a:pt x="25195" y="17169"/>
                  </a:cubicBezTo>
                  <a:cubicBezTo>
                    <a:pt x="25242" y="17133"/>
                    <a:pt x="25290" y="17097"/>
                    <a:pt x="25325" y="17050"/>
                  </a:cubicBezTo>
                  <a:cubicBezTo>
                    <a:pt x="25433" y="16895"/>
                    <a:pt x="25480" y="16716"/>
                    <a:pt x="25480" y="16538"/>
                  </a:cubicBezTo>
                  <a:cubicBezTo>
                    <a:pt x="25480" y="16359"/>
                    <a:pt x="25492" y="16193"/>
                    <a:pt x="25528" y="16014"/>
                  </a:cubicBezTo>
                  <a:cubicBezTo>
                    <a:pt x="25552" y="15823"/>
                    <a:pt x="25540" y="15633"/>
                    <a:pt x="25504" y="15454"/>
                  </a:cubicBezTo>
                  <a:cubicBezTo>
                    <a:pt x="25349" y="14776"/>
                    <a:pt x="25337" y="14085"/>
                    <a:pt x="25468" y="13406"/>
                  </a:cubicBezTo>
                  <a:cubicBezTo>
                    <a:pt x="25528" y="13145"/>
                    <a:pt x="25611" y="12883"/>
                    <a:pt x="25683" y="12609"/>
                  </a:cubicBezTo>
                  <a:cubicBezTo>
                    <a:pt x="25718" y="12502"/>
                    <a:pt x="25766" y="12394"/>
                    <a:pt x="25837" y="12311"/>
                  </a:cubicBezTo>
                  <a:cubicBezTo>
                    <a:pt x="25909" y="12204"/>
                    <a:pt x="25980" y="12109"/>
                    <a:pt x="26028" y="12002"/>
                  </a:cubicBezTo>
                  <a:cubicBezTo>
                    <a:pt x="26052" y="11978"/>
                    <a:pt x="26076" y="11966"/>
                    <a:pt x="26099" y="11954"/>
                  </a:cubicBezTo>
                  <a:cubicBezTo>
                    <a:pt x="26278" y="11930"/>
                    <a:pt x="26242" y="11835"/>
                    <a:pt x="26242" y="11740"/>
                  </a:cubicBezTo>
                  <a:cubicBezTo>
                    <a:pt x="26254" y="11704"/>
                    <a:pt x="26266" y="11680"/>
                    <a:pt x="26290" y="11656"/>
                  </a:cubicBezTo>
                  <a:cubicBezTo>
                    <a:pt x="26421" y="11549"/>
                    <a:pt x="26528" y="11418"/>
                    <a:pt x="26635" y="11287"/>
                  </a:cubicBezTo>
                  <a:lnTo>
                    <a:pt x="26647" y="11263"/>
                  </a:lnTo>
                  <a:lnTo>
                    <a:pt x="26671" y="11251"/>
                  </a:lnTo>
                  <a:cubicBezTo>
                    <a:pt x="26778" y="11156"/>
                    <a:pt x="26921" y="11097"/>
                    <a:pt x="27064" y="11097"/>
                  </a:cubicBezTo>
                  <a:cubicBezTo>
                    <a:pt x="27147" y="11097"/>
                    <a:pt x="27230" y="11061"/>
                    <a:pt x="27290" y="10990"/>
                  </a:cubicBezTo>
                  <a:cubicBezTo>
                    <a:pt x="27433" y="10775"/>
                    <a:pt x="27611" y="10597"/>
                    <a:pt x="27814" y="10454"/>
                  </a:cubicBezTo>
                  <a:cubicBezTo>
                    <a:pt x="27850" y="10418"/>
                    <a:pt x="27862" y="10359"/>
                    <a:pt x="27862" y="10311"/>
                  </a:cubicBezTo>
                  <a:cubicBezTo>
                    <a:pt x="27850" y="10263"/>
                    <a:pt x="27862" y="10204"/>
                    <a:pt x="27885" y="10156"/>
                  </a:cubicBezTo>
                  <a:cubicBezTo>
                    <a:pt x="27969" y="9966"/>
                    <a:pt x="28076" y="9799"/>
                    <a:pt x="28207" y="9632"/>
                  </a:cubicBezTo>
                  <a:cubicBezTo>
                    <a:pt x="28338" y="9501"/>
                    <a:pt x="28433" y="9323"/>
                    <a:pt x="28493" y="9144"/>
                  </a:cubicBezTo>
                  <a:cubicBezTo>
                    <a:pt x="28540" y="9049"/>
                    <a:pt x="28600" y="8965"/>
                    <a:pt x="28683" y="8906"/>
                  </a:cubicBezTo>
                  <a:cubicBezTo>
                    <a:pt x="28719" y="8858"/>
                    <a:pt x="28743" y="8811"/>
                    <a:pt x="28754" y="8751"/>
                  </a:cubicBezTo>
                  <a:cubicBezTo>
                    <a:pt x="28754" y="8692"/>
                    <a:pt x="28790" y="8632"/>
                    <a:pt x="28838" y="8596"/>
                  </a:cubicBezTo>
                  <a:cubicBezTo>
                    <a:pt x="28969" y="8537"/>
                    <a:pt x="29088" y="8465"/>
                    <a:pt x="29207" y="8382"/>
                  </a:cubicBezTo>
                  <a:cubicBezTo>
                    <a:pt x="29397" y="8215"/>
                    <a:pt x="29647" y="8120"/>
                    <a:pt x="29897" y="8084"/>
                  </a:cubicBezTo>
                  <a:cubicBezTo>
                    <a:pt x="30005" y="8073"/>
                    <a:pt x="30088" y="8061"/>
                    <a:pt x="30195" y="8037"/>
                  </a:cubicBezTo>
                  <a:cubicBezTo>
                    <a:pt x="30290" y="8025"/>
                    <a:pt x="30386" y="8013"/>
                    <a:pt x="30481" y="8013"/>
                  </a:cubicBezTo>
                  <a:cubicBezTo>
                    <a:pt x="30488" y="8013"/>
                    <a:pt x="30495" y="8014"/>
                    <a:pt x="30502" y="8014"/>
                  </a:cubicBezTo>
                  <a:cubicBezTo>
                    <a:pt x="30659" y="8014"/>
                    <a:pt x="30785" y="7894"/>
                    <a:pt x="30921" y="7894"/>
                  </a:cubicBezTo>
                  <a:cubicBezTo>
                    <a:pt x="31017" y="7894"/>
                    <a:pt x="31112" y="7870"/>
                    <a:pt x="31195" y="7834"/>
                  </a:cubicBezTo>
                  <a:cubicBezTo>
                    <a:pt x="31279" y="7799"/>
                    <a:pt x="31362" y="7763"/>
                    <a:pt x="31457" y="7751"/>
                  </a:cubicBezTo>
                  <a:cubicBezTo>
                    <a:pt x="31648" y="7703"/>
                    <a:pt x="31826" y="7632"/>
                    <a:pt x="31993" y="7525"/>
                  </a:cubicBezTo>
                  <a:cubicBezTo>
                    <a:pt x="32136" y="7441"/>
                    <a:pt x="32255" y="7346"/>
                    <a:pt x="32386" y="7263"/>
                  </a:cubicBezTo>
                  <a:cubicBezTo>
                    <a:pt x="32517" y="7180"/>
                    <a:pt x="32684" y="7132"/>
                    <a:pt x="32815" y="7060"/>
                  </a:cubicBezTo>
                  <a:cubicBezTo>
                    <a:pt x="32981" y="6894"/>
                    <a:pt x="33196" y="6846"/>
                    <a:pt x="33386" y="6715"/>
                  </a:cubicBezTo>
                  <a:cubicBezTo>
                    <a:pt x="33648" y="6513"/>
                    <a:pt x="33946" y="6334"/>
                    <a:pt x="34267" y="6191"/>
                  </a:cubicBezTo>
                  <a:cubicBezTo>
                    <a:pt x="34374" y="6144"/>
                    <a:pt x="34458" y="6048"/>
                    <a:pt x="34469" y="5929"/>
                  </a:cubicBezTo>
                  <a:cubicBezTo>
                    <a:pt x="34481" y="5846"/>
                    <a:pt x="34529" y="5775"/>
                    <a:pt x="34600" y="5727"/>
                  </a:cubicBezTo>
                  <a:lnTo>
                    <a:pt x="34898" y="5489"/>
                  </a:lnTo>
                  <a:lnTo>
                    <a:pt x="35089" y="5275"/>
                  </a:lnTo>
                  <a:cubicBezTo>
                    <a:pt x="35136" y="5179"/>
                    <a:pt x="35160" y="5084"/>
                    <a:pt x="35172" y="4989"/>
                  </a:cubicBezTo>
                  <a:cubicBezTo>
                    <a:pt x="35208" y="4941"/>
                    <a:pt x="35208" y="4882"/>
                    <a:pt x="35172" y="4834"/>
                  </a:cubicBezTo>
                  <a:cubicBezTo>
                    <a:pt x="35148" y="4798"/>
                    <a:pt x="35101" y="4774"/>
                    <a:pt x="35065" y="4763"/>
                  </a:cubicBezTo>
                  <a:cubicBezTo>
                    <a:pt x="34970" y="4727"/>
                    <a:pt x="34898" y="4679"/>
                    <a:pt x="34815" y="4632"/>
                  </a:cubicBezTo>
                  <a:cubicBezTo>
                    <a:pt x="34761" y="4605"/>
                    <a:pt x="34694" y="4591"/>
                    <a:pt x="34629" y="4591"/>
                  </a:cubicBezTo>
                  <a:cubicBezTo>
                    <a:pt x="34607" y="4591"/>
                    <a:pt x="34586" y="4593"/>
                    <a:pt x="34565" y="4596"/>
                  </a:cubicBezTo>
                  <a:cubicBezTo>
                    <a:pt x="34428" y="4625"/>
                    <a:pt x="34290" y="4647"/>
                    <a:pt x="34153" y="4647"/>
                  </a:cubicBezTo>
                  <a:cubicBezTo>
                    <a:pt x="34131" y="4647"/>
                    <a:pt x="34110" y="4646"/>
                    <a:pt x="34088" y="4645"/>
                  </a:cubicBezTo>
                  <a:lnTo>
                    <a:pt x="34088" y="4645"/>
                  </a:lnTo>
                  <a:cubicBezTo>
                    <a:pt x="34065" y="4646"/>
                    <a:pt x="34043" y="4647"/>
                    <a:pt x="34020" y="4647"/>
                  </a:cubicBezTo>
                  <a:cubicBezTo>
                    <a:pt x="33872" y="4647"/>
                    <a:pt x="33724" y="4623"/>
                    <a:pt x="33577" y="4584"/>
                  </a:cubicBezTo>
                  <a:cubicBezTo>
                    <a:pt x="33457" y="4536"/>
                    <a:pt x="33315" y="4513"/>
                    <a:pt x="33184" y="4513"/>
                  </a:cubicBezTo>
                  <a:cubicBezTo>
                    <a:pt x="33143" y="4515"/>
                    <a:pt x="33103" y="4516"/>
                    <a:pt x="33063" y="4516"/>
                  </a:cubicBezTo>
                  <a:cubicBezTo>
                    <a:pt x="32659" y="4516"/>
                    <a:pt x="32290" y="4414"/>
                    <a:pt x="31922" y="4382"/>
                  </a:cubicBezTo>
                  <a:cubicBezTo>
                    <a:pt x="31874" y="4370"/>
                    <a:pt x="31838" y="4358"/>
                    <a:pt x="31791" y="4334"/>
                  </a:cubicBezTo>
                  <a:lnTo>
                    <a:pt x="31660" y="4334"/>
                  </a:lnTo>
                  <a:cubicBezTo>
                    <a:pt x="31529" y="4334"/>
                    <a:pt x="31398" y="4322"/>
                    <a:pt x="31255" y="4298"/>
                  </a:cubicBezTo>
                  <a:cubicBezTo>
                    <a:pt x="31064" y="4286"/>
                    <a:pt x="30874" y="4251"/>
                    <a:pt x="30695" y="4203"/>
                  </a:cubicBezTo>
                  <a:cubicBezTo>
                    <a:pt x="30374" y="4274"/>
                    <a:pt x="30052" y="4322"/>
                    <a:pt x="29719" y="4334"/>
                  </a:cubicBezTo>
                  <a:lnTo>
                    <a:pt x="29719" y="4346"/>
                  </a:lnTo>
                  <a:cubicBezTo>
                    <a:pt x="29112" y="4393"/>
                    <a:pt x="28516" y="4382"/>
                    <a:pt x="27957" y="4501"/>
                  </a:cubicBezTo>
                  <a:lnTo>
                    <a:pt x="27790" y="4524"/>
                  </a:lnTo>
                  <a:cubicBezTo>
                    <a:pt x="27778" y="4548"/>
                    <a:pt x="27766" y="4560"/>
                    <a:pt x="27754" y="4572"/>
                  </a:cubicBezTo>
                  <a:lnTo>
                    <a:pt x="27647" y="4572"/>
                  </a:lnTo>
                  <a:cubicBezTo>
                    <a:pt x="27635" y="4560"/>
                    <a:pt x="27623" y="4560"/>
                    <a:pt x="27611" y="4548"/>
                  </a:cubicBezTo>
                  <a:lnTo>
                    <a:pt x="27540" y="4548"/>
                  </a:lnTo>
                  <a:lnTo>
                    <a:pt x="27528" y="4560"/>
                  </a:lnTo>
                  <a:lnTo>
                    <a:pt x="27504" y="4560"/>
                  </a:lnTo>
                  <a:cubicBezTo>
                    <a:pt x="27470" y="4564"/>
                    <a:pt x="27436" y="4566"/>
                    <a:pt x="27402" y="4566"/>
                  </a:cubicBezTo>
                  <a:cubicBezTo>
                    <a:pt x="27234" y="4566"/>
                    <a:pt x="27069" y="4518"/>
                    <a:pt x="26921" y="4429"/>
                  </a:cubicBezTo>
                  <a:cubicBezTo>
                    <a:pt x="26909" y="4417"/>
                    <a:pt x="26897" y="4417"/>
                    <a:pt x="26885" y="4405"/>
                  </a:cubicBezTo>
                  <a:cubicBezTo>
                    <a:pt x="26814" y="4358"/>
                    <a:pt x="26754" y="4298"/>
                    <a:pt x="26695" y="4227"/>
                  </a:cubicBezTo>
                  <a:cubicBezTo>
                    <a:pt x="26659" y="4179"/>
                    <a:pt x="26611" y="4132"/>
                    <a:pt x="26564" y="4084"/>
                  </a:cubicBezTo>
                  <a:cubicBezTo>
                    <a:pt x="26558" y="4078"/>
                    <a:pt x="26552" y="4075"/>
                    <a:pt x="26546" y="4075"/>
                  </a:cubicBezTo>
                  <a:cubicBezTo>
                    <a:pt x="26540" y="4075"/>
                    <a:pt x="26534" y="4078"/>
                    <a:pt x="26528" y="4084"/>
                  </a:cubicBezTo>
                  <a:cubicBezTo>
                    <a:pt x="26468" y="4060"/>
                    <a:pt x="26385" y="4048"/>
                    <a:pt x="26421" y="3929"/>
                  </a:cubicBezTo>
                  <a:cubicBezTo>
                    <a:pt x="26421" y="3917"/>
                    <a:pt x="26421" y="3917"/>
                    <a:pt x="26421" y="3905"/>
                  </a:cubicBezTo>
                  <a:cubicBezTo>
                    <a:pt x="26409" y="3893"/>
                    <a:pt x="26397" y="3882"/>
                    <a:pt x="26385" y="3858"/>
                  </a:cubicBezTo>
                  <a:cubicBezTo>
                    <a:pt x="26373" y="3846"/>
                    <a:pt x="26338" y="3858"/>
                    <a:pt x="26338" y="3834"/>
                  </a:cubicBezTo>
                  <a:cubicBezTo>
                    <a:pt x="26309" y="3834"/>
                    <a:pt x="26311" y="3803"/>
                    <a:pt x="26288" y="3803"/>
                  </a:cubicBezTo>
                  <a:cubicBezTo>
                    <a:pt x="26283" y="3803"/>
                    <a:pt x="26276" y="3805"/>
                    <a:pt x="26266" y="3810"/>
                  </a:cubicBezTo>
                  <a:cubicBezTo>
                    <a:pt x="26259" y="3815"/>
                    <a:pt x="26254" y="3817"/>
                    <a:pt x="26249" y="3817"/>
                  </a:cubicBezTo>
                  <a:cubicBezTo>
                    <a:pt x="26230" y="3817"/>
                    <a:pt x="26230" y="3782"/>
                    <a:pt x="26230" y="3762"/>
                  </a:cubicBezTo>
                  <a:cubicBezTo>
                    <a:pt x="26223" y="3766"/>
                    <a:pt x="26218" y="3767"/>
                    <a:pt x="26215" y="3767"/>
                  </a:cubicBezTo>
                  <a:cubicBezTo>
                    <a:pt x="26207" y="3767"/>
                    <a:pt x="26207" y="3759"/>
                    <a:pt x="26207" y="3751"/>
                  </a:cubicBezTo>
                  <a:lnTo>
                    <a:pt x="26183" y="3739"/>
                  </a:lnTo>
                  <a:cubicBezTo>
                    <a:pt x="26176" y="3742"/>
                    <a:pt x="26171" y="3744"/>
                    <a:pt x="26167" y="3744"/>
                  </a:cubicBezTo>
                  <a:cubicBezTo>
                    <a:pt x="26159" y="3744"/>
                    <a:pt x="26159" y="3735"/>
                    <a:pt x="26159" y="3727"/>
                  </a:cubicBezTo>
                  <a:lnTo>
                    <a:pt x="26087" y="3691"/>
                  </a:lnTo>
                  <a:cubicBezTo>
                    <a:pt x="26079" y="3694"/>
                    <a:pt x="26070" y="3695"/>
                    <a:pt x="26063" y="3695"/>
                  </a:cubicBezTo>
                  <a:cubicBezTo>
                    <a:pt x="26041" y="3695"/>
                    <a:pt x="26028" y="3682"/>
                    <a:pt x="26028" y="3655"/>
                  </a:cubicBezTo>
                  <a:lnTo>
                    <a:pt x="25837" y="3548"/>
                  </a:lnTo>
                  <a:lnTo>
                    <a:pt x="25826" y="3548"/>
                  </a:lnTo>
                  <a:cubicBezTo>
                    <a:pt x="25766" y="3524"/>
                    <a:pt x="25718" y="3512"/>
                    <a:pt x="25671" y="3489"/>
                  </a:cubicBezTo>
                  <a:cubicBezTo>
                    <a:pt x="25659" y="3489"/>
                    <a:pt x="25659" y="3465"/>
                    <a:pt x="25671" y="3441"/>
                  </a:cubicBezTo>
                  <a:lnTo>
                    <a:pt x="25433" y="3286"/>
                  </a:lnTo>
                  <a:cubicBezTo>
                    <a:pt x="25419" y="3295"/>
                    <a:pt x="25405" y="3299"/>
                    <a:pt x="25393" y="3299"/>
                  </a:cubicBezTo>
                  <a:cubicBezTo>
                    <a:pt x="25373" y="3299"/>
                    <a:pt x="25357" y="3289"/>
                    <a:pt x="25349" y="3274"/>
                  </a:cubicBezTo>
                  <a:cubicBezTo>
                    <a:pt x="25337" y="3262"/>
                    <a:pt x="25337" y="3250"/>
                    <a:pt x="25337" y="3239"/>
                  </a:cubicBezTo>
                  <a:lnTo>
                    <a:pt x="25278" y="3203"/>
                  </a:lnTo>
                  <a:lnTo>
                    <a:pt x="25266" y="3203"/>
                  </a:lnTo>
                  <a:cubicBezTo>
                    <a:pt x="25254" y="3203"/>
                    <a:pt x="25254" y="3191"/>
                    <a:pt x="25242" y="3179"/>
                  </a:cubicBezTo>
                  <a:lnTo>
                    <a:pt x="25111" y="3096"/>
                  </a:lnTo>
                  <a:cubicBezTo>
                    <a:pt x="25103" y="3100"/>
                    <a:pt x="25097" y="3101"/>
                    <a:pt x="25091" y="3101"/>
                  </a:cubicBezTo>
                  <a:cubicBezTo>
                    <a:pt x="25081" y="3101"/>
                    <a:pt x="25075" y="3096"/>
                    <a:pt x="25075" y="3096"/>
                  </a:cubicBezTo>
                  <a:cubicBezTo>
                    <a:pt x="25064" y="3084"/>
                    <a:pt x="25075" y="3084"/>
                    <a:pt x="25075" y="3084"/>
                  </a:cubicBezTo>
                  <a:cubicBezTo>
                    <a:pt x="25016" y="3048"/>
                    <a:pt x="24968" y="3012"/>
                    <a:pt x="24909" y="2989"/>
                  </a:cubicBezTo>
                  <a:cubicBezTo>
                    <a:pt x="24900" y="2997"/>
                    <a:pt x="24889" y="3001"/>
                    <a:pt x="24877" y="3001"/>
                  </a:cubicBezTo>
                  <a:cubicBezTo>
                    <a:pt x="24856" y="3001"/>
                    <a:pt x="24833" y="2988"/>
                    <a:pt x="24825" y="2965"/>
                  </a:cubicBezTo>
                  <a:cubicBezTo>
                    <a:pt x="24825" y="2953"/>
                    <a:pt x="24814" y="2941"/>
                    <a:pt x="24802" y="2929"/>
                  </a:cubicBezTo>
                  <a:lnTo>
                    <a:pt x="24718" y="2881"/>
                  </a:lnTo>
                  <a:lnTo>
                    <a:pt x="24706" y="2881"/>
                  </a:lnTo>
                  <a:cubicBezTo>
                    <a:pt x="24703" y="2889"/>
                    <a:pt x="24699" y="2892"/>
                    <a:pt x="24696" y="2892"/>
                  </a:cubicBezTo>
                  <a:cubicBezTo>
                    <a:pt x="24688" y="2892"/>
                    <a:pt x="24683" y="2878"/>
                    <a:pt x="24683" y="2869"/>
                  </a:cubicBezTo>
                  <a:lnTo>
                    <a:pt x="24623" y="2834"/>
                  </a:lnTo>
                  <a:cubicBezTo>
                    <a:pt x="24603" y="2842"/>
                    <a:pt x="24585" y="2846"/>
                    <a:pt x="24569" y="2846"/>
                  </a:cubicBezTo>
                  <a:cubicBezTo>
                    <a:pt x="24518" y="2846"/>
                    <a:pt x="24484" y="2808"/>
                    <a:pt x="24456" y="2762"/>
                  </a:cubicBezTo>
                  <a:cubicBezTo>
                    <a:pt x="24456" y="2750"/>
                    <a:pt x="24444" y="2739"/>
                    <a:pt x="24444" y="2739"/>
                  </a:cubicBezTo>
                  <a:lnTo>
                    <a:pt x="24421" y="2739"/>
                  </a:lnTo>
                  <a:cubicBezTo>
                    <a:pt x="24409" y="2739"/>
                    <a:pt x="24409" y="2739"/>
                    <a:pt x="24397" y="2727"/>
                  </a:cubicBezTo>
                  <a:lnTo>
                    <a:pt x="24385" y="2727"/>
                  </a:lnTo>
                  <a:cubicBezTo>
                    <a:pt x="24385" y="2721"/>
                    <a:pt x="24382" y="2718"/>
                    <a:pt x="24379" y="2718"/>
                  </a:cubicBezTo>
                  <a:cubicBezTo>
                    <a:pt x="24376" y="2718"/>
                    <a:pt x="24373" y="2721"/>
                    <a:pt x="24373" y="2727"/>
                  </a:cubicBezTo>
                  <a:cubicBezTo>
                    <a:pt x="24361" y="2731"/>
                    <a:pt x="24352" y="2732"/>
                    <a:pt x="24344" y="2732"/>
                  </a:cubicBezTo>
                  <a:cubicBezTo>
                    <a:pt x="24329" y="2732"/>
                    <a:pt x="24321" y="2727"/>
                    <a:pt x="24313" y="2727"/>
                  </a:cubicBezTo>
                  <a:lnTo>
                    <a:pt x="24302" y="2703"/>
                  </a:lnTo>
                  <a:lnTo>
                    <a:pt x="24290" y="2703"/>
                  </a:lnTo>
                  <a:cubicBezTo>
                    <a:pt x="24182" y="2703"/>
                    <a:pt x="24087" y="2691"/>
                    <a:pt x="23992" y="2667"/>
                  </a:cubicBezTo>
                  <a:lnTo>
                    <a:pt x="23968" y="2667"/>
                  </a:lnTo>
                  <a:cubicBezTo>
                    <a:pt x="23659" y="2608"/>
                    <a:pt x="23337" y="2548"/>
                    <a:pt x="23039" y="2465"/>
                  </a:cubicBezTo>
                  <a:cubicBezTo>
                    <a:pt x="22778" y="2393"/>
                    <a:pt x="22528" y="2310"/>
                    <a:pt x="22277" y="2215"/>
                  </a:cubicBezTo>
                  <a:cubicBezTo>
                    <a:pt x="22218" y="2191"/>
                    <a:pt x="22170" y="2167"/>
                    <a:pt x="22111" y="2143"/>
                  </a:cubicBezTo>
                  <a:lnTo>
                    <a:pt x="22063" y="2119"/>
                  </a:lnTo>
                  <a:cubicBezTo>
                    <a:pt x="22027" y="2107"/>
                    <a:pt x="21980" y="2096"/>
                    <a:pt x="21944" y="2072"/>
                  </a:cubicBezTo>
                  <a:lnTo>
                    <a:pt x="21885" y="2048"/>
                  </a:lnTo>
                  <a:lnTo>
                    <a:pt x="21861" y="2036"/>
                  </a:lnTo>
                  <a:lnTo>
                    <a:pt x="21837" y="2036"/>
                  </a:lnTo>
                  <a:lnTo>
                    <a:pt x="21801" y="2012"/>
                  </a:lnTo>
                  <a:cubicBezTo>
                    <a:pt x="21742" y="1953"/>
                    <a:pt x="21694" y="1893"/>
                    <a:pt x="21670" y="1810"/>
                  </a:cubicBezTo>
                  <a:cubicBezTo>
                    <a:pt x="21658" y="1774"/>
                    <a:pt x="21646" y="1738"/>
                    <a:pt x="21646" y="1703"/>
                  </a:cubicBezTo>
                  <a:lnTo>
                    <a:pt x="21646" y="1679"/>
                  </a:lnTo>
                  <a:cubicBezTo>
                    <a:pt x="20801" y="1441"/>
                    <a:pt x="19944" y="1262"/>
                    <a:pt x="19087" y="1155"/>
                  </a:cubicBezTo>
                  <a:cubicBezTo>
                    <a:pt x="18825" y="1119"/>
                    <a:pt x="18563" y="1084"/>
                    <a:pt x="18313" y="1048"/>
                  </a:cubicBezTo>
                  <a:cubicBezTo>
                    <a:pt x="18122" y="1036"/>
                    <a:pt x="17920" y="1012"/>
                    <a:pt x="17729" y="1000"/>
                  </a:cubicBezTo>
                  <a:cubicBezTo>
                    <a:pt x="17666" y="996"/>
                    <a:pt x="17601" y="995"/>
                    <a:pt x="17535" y="995"/>
                  </a:cubicBezTo>
                  <a:cubicBezTo>
                    <a:pt x="17404" y="995"/>
                    <a:pt x="17269" y="1000"/>
                    <a:pt x="17134" y="1000"/>
                  </a:cubicBezTo>
                  <a:cubicBezTo>
                    <a:pt x="16836" y="1000"/>
                    <a:pt x="16539" y="1000"/>
                    <a:pt x="16241" y="976"/>
                  </a:cubicBezTo>
                  <a:cubicBezTo>
                    <a:pt x="16056" y="968"/>
                    <a:pt x="15871" y="960"/>
                    <a:pt x="15685" y="960"/>
                  </a:cubicBezTo>
                  <a:cubicBezTo>
                    <a:pt x="15609" y="960"/>
                    <a:pt x="15532" y="961"/>
                    <a:pt x="15455" y="964"/>
                  </a:cubicBezTo>
                  <a:cubicBezTo>
                    <a:pt x="15348" y="964"/>
                    <a:pt x="15253" y="953"/>
                    <a:pt x="15158" y="929"/>
                  </a:cubicBezTo>
                  <a:cubicBezTo>
                    <a:pt x="15062" y="917"/>
                    <a:pt x="14967" y="917"/>
                    <a:pt x="14860" y="917"/>
                  </a:cubicBezTo>
                  <a:cubicBezTo>
                    <a:pt x="14691" y="940"/>
                    <a:pt x="14522" y="953"/>
                    <a:pt x="14352" y="953"/>
                  </a:cubicBezTo>
                  <a:cubicBezTo>
                    <a:pt x="14260" y="953"/>
                    <a:pt x="14167" y="949"/>
                    <a:pt x="14074" y="941"/>
                  </a:cubicBezTo>
                  <a:cubicBezTo>
                    <a:pt x="13705" y="929"/>
                    <a:pt x="13336" y="941"/>
                    <a:pt x="12967" y="893"/>
                  </a:cubicBezTo>
                  <a:cubicBezTo>
                    <a:pt x="12917" y="889"/>
                    <a:pt x="12867" y="888"/>
                    <a:pt x="12816" y="888"/>
                  </a:cubicBezTo>
                  <a:cubicBezTo>
                    <a:pt x="12657" y="888"/>
                    <a:pt x="12496" y="902"/>
                    <a:pt x="12336" y="902"/>
                  </a:cubicBezTo>
                  <a:cubicBezTo>
                    <a:pt x="12220" y="902"/>
                    <a:pt x="12105" y="895"/>
                    <a:pt x="11990" y="869"/>
                  </a:cubicBezTo>
                  <a:lnTo>
                    <a:pt x="11788" y="869"/>
                  </a:lnTo>
                  <a:cubicBezTo>
                    <a:pt x="11568" y="895"/>
                    <a:pt x="11345" y="902"/>
                    <a:pt x="11121" y="902"/>
                  </a:cubicBezTo>
                  <a:cubicBezTo>
                    <a:pt x="10812" y="902"/>
                    <a:pt x="10500" y="888"/>
                    <a:pt x="10189" y="888"/>
                  </a:cubicBezTo>
                  <a:cubicBezTo>
                    <a:pt x="10091" y="888"/>
                    <a:pt x="9993" y="889"/>
                    <a:pt x="9895" y="893"/>
                  </a:cubicBezTo>
                  <a:cubicBezTo>
                    <a:pt x="9740" y="893"/>
                    <a:pt x="9574" y="893"/>
                    <a:pt x="9407" y="881"/>
                  </a:cubicBezTo>
                  <a:cubicBezTo>
                    <a:pt x="8911" y="832"/>
                    <a:pt x="8415" y="807"/>
                    <a:pt x="7919" y="807"/>
                  </a:cubicBezTo>
                  <a:cubicBezTo>
                    <a:pt x="7819" y="807"/>
                    <a:pt x="7720" y="808"/>
                    <a:pt x="7621" y="810"/>
                  </a:cubicBezTo>
                  <a:cubicBezTo>
                    <a:pt x="7490" y="810"/>
                    <a:pt x="7359" y="810"/>
                    <a:pt x="7228" y="798"/>
                  </a:cubicBezTo>
                  <a:cubicBezTo>
                    <a:pt x="6990" y="774"/>
                    <a:pt x="6764" y="762"/>
                    <a:pt x="6537" y="762"/>
                  </a:cubicBezTo>
                  <a:cubicBezTo>
                    <a:pt x="6299" y="786"/>
                    <a:pt x="6061" y="786"/>
                    <a:pt x="5811" y="786"/>
                  </a:cubicBezTo>
                  <a:cubicBezTo>
                    <a:pt x="5644" y="774"/>
                    <a:pt x="5490" y="714"/>
                    <a:pt x="5335" y="631"/>
                  </a:cubicBezTo>
                  <a:cubicBezTo>
                    <a:pt x="5061" y="524"/>
                    <a:pt x="4751" y="464"/>
                    <a:pt x="4454" y="322"/>
                  </a:cubicBezTo>
                  <a:cubicBezTo>
                    <a:pt x="4394" y="298"/>
                    <a:pt x="4347" y="262"/>
                    <a:pt x="4287" y="238"/>
                  </a:cubicBezTo>
                  <a:lnTo>
                    <a:pt x="4144" y="155"/>
                  </a:lnTo>
                  <a:cubicBezTo>
                    <a:pt x="4049" y="107"/>
                    <a:pt x="3942" y="72"/>
                    <a:pt x="3847" y="60"/>
                  </a:cubicBezTo>
                  <a:cubicBezTo>
                    <a:pt x="3704" y="36"/>
                    <a:pt x="3561" y="12"/>
                    <a:pt x="3418"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235;p33">
              <a:extLst>
                <a:ext uri="{FF2B5EF4-FFF2-40B4-BE49-F238E27FC236}">
                  <a16:creationId xmlns:a16="http://schemas.microsoft.com/office/drawing/2014/main" id="{CD586E5B-B450-1819-CA79-304C99EDB381}"/>
                </a:ext>
              </a:extLst>
            </p:cNvPr>
            <p:cNvSpPr/>
            <p:nvPr/>
          </p:nvSpPr>
          <p:spPr>
            <a:xfrm>
              <a:off x="2792300" y="3678550"/>
              <a:ext cx="365250" cy="307625"/>
            </a:xfrm>
            <a:custGeom>
              <a:avLst/>
              <a:gdLst/>
              <a:ahLst/>
              <a:cxnLst/>
              <a:rect l="l" t="t" r="r" b="b"/>
              <a:pathLst>
                <a:path w="14610" h="12305" extrusionOk="0">
                  <a:moveTo>
                    <a:pt x="2513" y="3644"/>
                  </a:moveTo>
                  <a:cubicBezTo>
                    <a:pt x="2513" y="3650"/>
                    <a:pt x="2510" y="3653"/>
                    <a:pt x="2508" y="3653"/>
                  </a:cubicBezTo>
                  <a:cubicBezTo>
                    <a:pt x="2508" y="3653"/>
                    <a:pt x="2508" y="3653"/>
                    <a:pt x="2508" y="3653"/>
                  </a:cubicBezTo>
                  <a:lnTo>
                    <a:pt x="2508" y="3653"/>
                  </a:lnTo>
                  <a:cubicBezTo>
                    <a:pt x="2509" y="3650"/>
                    <a:pt x="2511" y="3648"/>
                    <a:pt x="2513" y="3644"/>
                  </a:cubicBezTo>
                  <a:close/>
                  <a:moveTo>
                    <a:pt x="2501" y="3662"/>
                  </a:moveTo>
                  <a:lnTo>
                    <a:pt x="2501" y="3668"/>
                  </a:lnTo>
                  <a:cubicBezTo>
                    <a:pt x="2493" y="3668"/>
                    <a:pt x="2495" y="3668"/>
                    <a:pt x="2501" y="3662"/>
                  </a:cubicBezTo>
                  <a:close/>
                  <a:moveTo>
                    <a:pt x="2712" y="3672"/>
                  </a:moveTo>
                  <a:cubicBezTo>
                    <a:pt x="2712" y="3672"/>
                    <a:pt x="2712" y="3674"/>
                    <a:pt x="2715" y="3678"/>
                  </a:cubicBezTo>
                  <a:lnTo>
                    <a:pt x="2715" y="3678"/>
                  </a:lnTo>
                  <a:cubicBezTo>
                    <a:pt x="2715" y="3674"/>
                    <a:pt x="2713" y="3672"/>
                    <a:pt x="2712" y="3672"/>
                  </a:cubicBezTo>
                  <a:close/>
                  <a:moveTo>
                    <a:pt x="2715" y="3678"/>
                  </a:moveTo>
                  <a:cubicBezTo>
                    <a:pt x="2715" y="3679"/>
                    <a:pt x="2715" y="3679"/>
                    <a:pt x="2715" y="3680"/>
                  </a:cubicBezTo>
                  <a:cubicBezTo>
                    <a:pt x="2716" y="3680"/>
                    <a:pt x="2716" y="3680"/>
                    <a:pt x="2716" y="3680"/>
                  </a:cubicBezTo>
                  <a:lnTo>
                    <a:pt x="2716" y="3680"/>
                  </a:lnTo>
                  <a:cubicBezTo>
                    <a:pt x="2716" y="3679"/>
                    <a:pt x="2715" y="3679"/>
                    <a:pt x="2715" y="3678"/>
                  </a:cubicBezTo>
                  <a:close/>
                  <a:moveTo>
                    <a:pt x="2727" y="3692"/>
                  </a:moveTo>
                  <a:cubicBezTo>
                    <a:pt x="2736" y="3706"/>
                    <a:pt x="2738" y="3711"/>
                    <a:pt x="2737" y="3711"/>
                  </a:cubicBezTo>
                  <a:cubicBezTo>
                    <a:pt x="2736" y="3711"/>
                    <a:pt x="2727" y="3699"/>
                    <a:pt x="2727" y="3692"/>
                  </a:cubicBezTo>
                  <a:close/>
                  <a:moveTo>
                    <a:pt x="2703" y="3716"/>
                  </a:moveTo>
                  <a:cubicBezTo>
                    <a:pt x="2705" y="3718"/>
                    <a:pt x="2706" y="3719"/>
                    <a:pt x="2708" y="3721"/>
                  </a:cubicBezTo>
                  <a:lnTo>
                    <a:pt x="2708" y="3721"/>
                  </a:lnTo>
                  <a:cubicBezTo>
                    <a:pt x="2706" y="3719"/>
                    <a:pt x="2705" y="3717"/>
                    <a:pt x="2703" y="3716"/>
                  </a:cubicBezTo>
                  <a:close/>
                  <a:moveTo>
                    <a:pt x="2621" y="3716"/>
                  </a:moveTo>
                  <a:cubicBezTo>
                    <a:pt x="2626" y="3722"/>
                    <a:pt x="2626" y="3727"/>
                    <a:pt x="2624" y="3727"/>
                  </a:cubicBezTo>
                  <a:cubicBezTo>
                    <a:pt x="2623" y="3727"/>
                    <a:pt x="2621" y="3724"/>
                    <a:pt x="2621" y="3716"/>
                  </a:cubicBezTo>
                  <a:close/>
                  <a:moveTo>
                    <a:pt x="6811" y="1"/>
                  </a:moveTo>
                  <a:cubicBezTo>
                    <a:pt x="6734" y="100"/>
                    <a:pt x="6615" y="169"/>
                    <a:pt x="6485" y="169"/>
                  </a:cubicBezTo>
                  <a:cubicBezTo>
                    <a:pt x="6475" y="169"/>
                    <a:pt x="6464" y="168"/>
                    <a:pt x="6454" y="168"/>
                  </a:cubicBezTo>
                  <a:cubicBezTo>
                    <a:pt x="6430" y="215"/>
                    <a:pt x="6418" y="263"/>
                    <a:pt x="6406" y="298"/>
                  </a:cubicBezTo>
                  <a:cubicBezTo>
                    <a:pt x="6204" y="322"/>
                    <a:pt x="6061" y="477"/>
                    <a:pt x="5906" y="584"/>
                  </a:cubicBezTo>
                  <a:cubicBezTo>
                    <a:pt x="5811" y="644"/>
                    <a:pt x="5716" y="691"/>
                    <a:pt x="5632" y="739"/>
                  </a:cubicBezTo>
                  <a:cubicBezTo>
                    <a:pt x="5549" y="775"/>
                    <a:pt x="5501" y="870"/>
                    <a:pt x="5430" y="918"/>
                  </a:cubicBezTo>
                  <a:cubicBezTo>
                    <a:pt x="5358" y="977"/>
                    <a:pt x="5311" y="1096"/>
                    <a:pt x="5192" y="1132"/>
                  </a:cubicBezTo>
                  <a:cubicBezTo>
                    <a:pt x="5144" y="1156"/>
                    <a:pt x="5096" y="1203"/>
                    <a:pt x="5061" y="1251"/>
                  </a:cubicBezTo>
                  <a:cubicBezTo>
                    <a:pt x="4954" y="1370"/>
                    <a:pt x="4846" y="1501"/>
                    <a:pt x="4763" y="1644"/>
                  </a:cubicBezTo>
                  <a:lnTo>
                    <a:pt x="4704" y="1739"/>
                  </a:lnTo>
                  <a:cubicBezTo>
                    <a:pt x="4561" y="1977"/>
                    <a:pt x="4358" y="2203"/>
                    <a:pt x="4132" y="2382"/>
                  </a:cubicBezTo>
                  <a:cubicBezTo>
                    <a:pt x="3942" y="2549"/>
                    <a:pt x="3775" y="2739"/>
                    <a:pt x="3656" y="2965"/>
                  </a:cubicBezTo>
                  <a:cubicBezTo>
                    <a:pt x="3584" y="3073"/>
                    <a:pt x="3525" y="3227"/>
                    <a:pt x="3382" y="3287"/>
                  </a:cubicBezTo>
                  <a:cubicBezTo>
                    <a:pt x="3370" y="3335"/>
                    <a:pt x="3334" y="3382"/>
                    <a:pt x="3287" y="3418"/>
                  </a:cubicBezTo>
                  <a:cubicBezTo>
                    <a:pt x="3287" y="3430"/>
                    <a:pt x="3287" y="3430"/>
                    <a:pt x="3275" y="3442"/>
                  </a:cubicBezTo>
                  <a:cubicBezTo>
                    <a:pt x="3263" y="3549"/>
                    <a:pt x="3180" y="3620"/>
                    <a:pt x="3072" y="3620"/>
                  </a:cubicBezTo>
                  <a:cubicBezTo>
                    <a:pt x="2989" y="3620"/>
                    <a:pt x="2918" y="3620"/>
                    <a:pt x="2834" y="3644"/>
                  </a:cubicBezTo>
                  <a:lnTo>
                    <a:pt x="2775" y="3644"/>
                  </a:lnTo>
                  <a:cubicBezTo>
                    <a:pt x="2787" y="3668"/>
                    <a:pt x="2787" y="3668"/>
                    <a:pt x="2787" y="3668"/>
                  </a:cubicBezTo>
                  <a:lnTo>
                    <a:pt x="2763" y="3656"/>
                  </a:lnTo>
                  <a:lnTo>
                    <a:pt x="2739" y="3656"/>
                  </a:lnTo>
                  <a:lnTo>
                    <a:pt x="2751" y="3668"/>
                  </a:lnTo>
                  <a:lnTo>
                    <a:pt x="2727" y="3656"/>
                  </a:lnTo>
                  <a:lnTo>
                    <a:pt x="2715" y="3656"/>
                  </a:lnTo>
                  <a:cubicBezTo>
                    <a:pt x="2727" y="3656"/>
                    <a:pt x="2727" y="3656"/>
                    <a:pt x="2727" y="3668"/>
                  </a:cubicBezTo>
                  <a:cubicBezTo>
                    <a:pt x="2755" y="3696"/>
                    <a:pt x="2762" y="3707"/>
                    <a:pt x="2759" y="3707"/>
                  </a:cubicBezTo>
                  <a:cubicBezTo>
                    <a:pt x="2757" y="3707"/>
                    <a:pt x="2749" y="3702"/>
                    <a:pt x="2739" y="3692"/>
                  </a:cubicBezTo>
                  <a:cubicBezTo>
                    <a:pt x="2727" y="3680"/>
                    <a:pt x="2727" y="3680"/>
                    <a:pt x="2716" y="3680"/>
                  </a:cubicBezTo>
                  <a:lnTo>
                    <a:pt x="2716" y="3680"/>
                  </a:lnTo>
                  <a:cubicBezTo>
                    <a:pt x="2719" y="3683"/>
                    <a:pt x="2722" y="3687"/>
                    <a:pt x="2727" y="3692"/>
                  </a:cubicBezTo>
                  <a:cubicBezTo>
                    <a:pt x="2718" y="3692"/>
                    <a:pt x="2700" y="3677"/>
                    <a:pt x="2700" y="3677"/>
                  </a:cubicBezTo>
                  <a:lnTo>
                    <a:pt x="2700" y="3677"/>
                  </a:lnTo>
                  <a:cubicBezTo>
                    <a:pt x="2700" y="3677"/>
                    <a:pt x="2701" y="3677"/>
                    <a:pt x="2703" y="3680"/>
                  </a:cubicBezTo>
                  <a:cubicBezTo>
                    <a:pt x="2737" y="3727"/>
                    <a:pt x="2744" y="3748"/>
                    <a:pt x="2737" y="3748"/>
                  </a:cubicBezTo>
                  <a:cubicBezTo>
                    <a:pt x="2732" y="3748"/>
                    <a:pt x="2721" y="3738"/>
                    <a:pt x="2708" y="3721"/>
                  </a:cubicBezTo>
                  <a:lnTo>
                    <a:pt x="2708" y="3721"/>
                  </a:lnTo>
                  <a:cubicBezTo>
                    <a:pt x="2711" y="3727"/>
                    <a:pt x="2712" y="3732"/>
                    <a:pt x="2710" y="3732"/>
                  </a:cubicBezTo>
                  <a:cubicBezTo>
                    <a:pt x="2708" y="3732"/>
                    <a:pt x="2702" y="3725"/>
                    <a:pt x="2691" y="3704"/>
                  </a:cubicBezTo>
                  <a:cubicBezTo>
                    <a:pt x="2656" y="3656"/>
                    <a:pt x="2668" y="3680"/>
                    <a:pt x="2656" y="3656"/>
                  </a:cubicBezTo>
                  <a:lnTo>
                    <a:pt x="2644" y="3656"/>
                  </a:lnTo>
                  <a:cubicBezTo>
                    <a:pt x="2656" y="3681"/>
                    <a:pt x="2662" y="3696"/>
                    <a:pt x="2660" y="3696"/>
                  </a:cubicBezTo>
                  <a:cubicBezTo>
                    <a:pt x="2658" y="3696"/>
                    <a:pt x="2649" y="3684"/>
                    <a:pt x="2632" y="3656"/>
                  </a:cubicBezTo>
                  <a:lnTo>
                    <a:pt x="2632" y="3656"/>
                  </a:lnTo>
                  <a:cubicBezTo>
                    <a:pt x="2637" y="3672"/>
                    <a:pt x="2638" y="3679"/>
                    <a:pt x="2637" y="3679"/>
                  </a:cubicBezTo>
                  <a:cubicBezTo>
                    <a:pt x="2635" y="3679"/>
                    <a:pt x="2632" y="3669"/>
                    <a:pt x="2632" y="3656"/>
                  </a:cubicBezTo>
                  <a:lnTo>
                    <a:pt x="2632" y="3656"/>
                  </a:lnTo>
                  <a:cubicBezTo>
                    <a:pt x="2632" y="3656"/>
                    <a:pt x="2632" y="3656"/>
                    <a:pt x="2632" y="3656"/>
                  </a:cubicBezTo>
                  <a:cubicBezTo>
                    <a:pt x="2632" y="3692"/>
                    <a:pt x="2632" y="3692"/>
                    <a:pt x="2632" y="3704"/>
                  </a:cubicBezTo>
                  <a:cubicBezTo>
                    <a:pt x="2632" y="3704"/>
                    <a:pt x="2632" y="3704"/>
                    <a:pt x="2620" y="3715"/>
                  </a:cubicBezTo>
                  <a:lnTo>
                    <a:pt x="2620" y="3715"/>
                  </a:lnTo>
                  <a:cubicBezTo>
                    <a:pt x="2620" y="3712"/>
                    <a:pt x="2620" y="3708"/>
                    <a:pt x="2620" y="3704"/>
                  </a:cubicBezTo>
                  <a:lnTo>
                    <a:pt x="2620" y="3716"/>
                  </a:lnTo>
                  <a:cubicBezTo>
                    <a:pt x="2620" y="3692"/>
                    <a:pt x="2620" y="3703"/>
                    <a:pt x="2609" y="3682"/>
                  </a:cubicBezTo>
                  <a:lnTo>
                    <a:pt x="2609" y="3682"/>
                  </a:lnTo>
                  <a:cubicBezTo>
                    <a:pt x="2609" y="3682"/>
                    <a:pt x="2609" y="3683"/>
                    <a:pt x="2609" y="3684"/>
                  </a:cubicBezTo>
                  <a:lnTo>
                    <a:pt x="2609" y="3684"/>
                  </a:lnTo>
                  <a:lnTo>
                    <a:pt x="2608" y="3680"/>
                  </a:lnTo>
                  <a:lnTo>
                    <a:pt x="2608" y="3680"/>
                  </a:lnTo>
                  <a:cubicBezTo>
                    <a:pt x="2608" y="3681"/>
                    <a:pt x="2609" y="3681"/>
                    <a:pt x="2609" y="3682"/>
                  </a:cubicBezTo>
                  <a:lnTo>
                    <a:pt x="2609" y="3682"/>
                  </a:lnTo>
                  <a:cubicBezTo>
                    <a:pt x="2608" y="3671"/>
                    <a:pt x="2608" y="3661"/>
                    <a:pt x="2608" y="3656"/>
                  </a:cubicBezTo>
                  <a:lnTo>
                    <a:pt x="2584" y="3656"/>
                  </a:lnTo>
                  <a:lnTo>
                    <a:pt x="2584" y="3680"/>
                  </a:lnTo>
                  <a:lnTo>
                    <a:pt x="2584" y="3692"/>
                  </a:lnTo>
                  <a:cubicBezTo>
                    <a:pt x="2584" y="3690"/>
                    <a:pt x="2584" y="3690"/>
                    <a:pt x="2584" y="3690"/>
                  </a:cubicBezTo>
                  <a:cubicBezTo>
                    <a:pt x="2583" y="3690"/>
                    <a:pt x="2580" y="3696"/>
                    <a:pt x="2579" y="3696"/>
                  </a:cubicBezTo>
                  <a:cubicBezTo>
                    <a:pt x="2578" y="3696"/>
                    <a:pt x="2579" y="3689"/>
                    <a:pt x="2584" y="3656"/>
                  </a:cubicBezTo>
                  <a:lnTo>
                    <a:pt x="2572" y="3656"/>
                  </a:lnTo>
                  <a:lnTo>
                    <a:pt x="2525" y="3644"/>
                  </a:lnTo>
                  <a:lnTo>
                    <a:pt x="2513" y="3656"/>
                  </a:lnTo>
                  <a:lnTo>
                    <a:pt x="2513" y="3644"/>
                  </a:lnTo>
                  <a:cubicBezTo>
                    <a:pt x="2513" y="3644"/>
                    <a:pt x="2513" y="3644"/>
                    <a:pt x="2513" y="3644"/>
                  </a:cubicBezTo>
                  <a:lnTo>
                    <a:pt x="2513" y="3644"/>
                  </a:lnTo>
                  <a:cubicBezTo>
                    <a:pt x="2489" y="3656"/>
                    <a:pt x="2489" y="3656"/>
                    <a:pt x="2489" y="3656"/>
                  </a:cubicBezTo>
                  <a:cubicBezTo>
                    <a:pt x="2489" y="3656"/>
                    <a:pt x="2489" y="3656"/>
                    <a:pt x="2501" y="3644"/>
                  </a:cubicBezTo>
                  <a:lnTo>
                    <a:pt x="2441" y="3632"/>
                  </a:lnTo>
                  <a:lnTo>
                    <a:pt x="2406" y="3656"/>
                  </a:lnTo>
                  <a:cubicBezTo>
                    <a:pt x="2398" y="3660"/>
                    <a:pt x="2392" y="3661"/>
                    <a:pt x="2389" y="3661"/>
                  </a:cubicBezTo>
                  <a:cubicBezTo>
                    <a:pt x="2383" y="3661"/>
                    <a:pt x="2386" y="3656"/>
                    <a:pt x="2394" y="3656"/>
                  </a:cubicBezTo>
                  <a:cubicBezTo>
                    <a:pt x="2394" y="3656"/>
                    <a:pt x="2358" y="3656"/>
                    <a:pt x="2406" y="3620"/>
                  </a:cubicBezTo>
                  <a:lnTo>
                    <a:pt x="2334" y="3608"/>
                  </a:lnTo>
                  <a:cubicBezTo>
                    <a:pt x="2310" y="3620"/>
                    <a:pt x="2287" y="3632"/>
                    <a:pt x="2263" y="3632"/>
                  </a:cubicBezTo>
                  <a:cubicBezTo>
                    <a:pt x="2215" y="3632"/>
                    <a:pt x="2167" y="3620"/>
                    <a:pt x="2120" y="3608"/>
                  </a:cubicBezTo>
                  <a:lnTo>
                    <a:pt x="1941" y="3644"/>
                  </a:lnTo>
                  <a:cubicBezTo>
                    <a:pt x="1924" y="3649"/>
                    <a:pt x="1906" y="3651"/>
                    <a:pt x="1888" y="3651"/>
                  </a:cubicBezTo>
                  <a:cubicBezTo>
                    <a:pt x="1840" y="3651"/>
                    <a:pt x="1792" y="3637"/>
                    <a:pt x="1744" y="3637"/>
                  </a:cubicBezTo>
                  <a:cubicBezTo>
                    <a:pt x="1726" y="3637"/>
                    <a:pt x="1709" y="3639"/>
                    <a:pt x="1691" y="3644"/>
                  </a:cubicBezTo>
                  <a:cubicBezTo>
                    <a:pt x="1583" y="3694"/>
                    <a:pt x="1470" y="3715"/>
                    <a:pt x="1354" y="3715"/>
                  </a:cubicBezTo>
                  <a:cubicBezTo>
                    <a:pt x="1304" y="3715"/>
                    <a:pt x="1254" y="3711"/>
                    <a:pt x="1203" y="3704"/>
                  </a:cubicBezTo>
                  <a:cubicBezTo>
                    <a:pt x="1167" y="3704"/>
                    <a:pt x="1144" y="3716"/>
                    <a:pt x="1120" y="3739"/>
                  </a:cubicBezTo>
                  <a:cubicBezTo>
                    <a:pt x="1058" y="3791"/>
                    <a:pt x="977" y="3825"/>
                    <a:pt x="895" y="3825"/>
                  </a:cubicBezTo>
                  <a:cubicBezTo>
                    <a:pt x="882" y="3825"/>
                    <a:pt x="870" y="3824"/>
                    <a:pt x="858" y="3823"/>
                  </a:cubicBezTo>
                  <a:cubicBezTo>
                    <a:pt x="810" y="3835"/>
                    <a:pt x="774" y="3847"/>
                    <a:pt x="739" y="3870"/>
                  </a:cubicBezTo>
                  <a:cubicBezTo>
                    <a:pt x="696" y="3892"/>
                    <a:pt x="654" y="3932"/>
                    <a:pt x="620" y="3932"/>
                  </a:cubicBezTo>
                  <a:cubicBezTo>
                    <a:pt x="616" y="3932"/>
                    <a:pt x="612" y="3931"/>
                    <a:pt x="608" y="3930"/>
                  </a:cubicBezTo>
                  <a:cubicBezTo>
                    <a:pt x="593" y="3928"/>
                    <a:pt x="578" y="3928"/>
                    <a:pt x="563" y="3928"/>
                  </a:cubicBezTo>
                  <a:cubicBezTo>
                    <a:pt x="456" y="3928"/>
                    <a:pt x="344" y="3964"/>
                    <a:pt x="251" y="4037"/>
                  </a:cubicBezTo>
                  <a:cubicBezTo>
                    <a:pt x="203" y="4073"/>
                    <a:pt x="143" y="4097"/>
                    <a:pt x="84" y="4108"/>
                  </a:cubicBezTo>
                  <a:cubicBezTo>
                    <a:pt x="48" y="4120"/>
                    <a:pt x="24" y="4132"/>
                    <a:pt x="24" y="4156"/>
                  </a:cubicBezTo>
                  <a:cubicBezTo>
                    <a:pt x="1" y="4180"/>
                    <a:pt x="1" y="4204"/>
                    <a:pt x="12" y="4228"/>
                  </a:cubicBezTo>
                  <a:cubicBezTo>
                    <a:pt x="36" y="4323"/>
                    <a:pt x="84" y="4406"/>
                    <a:pt x="143" y="4489"/>
                  </a:cubicBezTo>
                  <a:cubicBezTo>
                    <a:pt x="203" y="4561"/>
                    <a:pt x="274" y="4656"/>
                    <a:pt x="346" y="4740"/>
                  </a:cubicBezTo>
                  <a:cubicBezTo>
                    <a:pt x="474" y="4762"/>
                    <a:pt x="598" y="4770"/>
                    <a:pt x="722" y="4770"/>
                  </a:cubicBezTo>
                  <a:cubicBezTo>
                    <a:pt x="795" y="4770"/>
                    <a:pt x="867" y="4768"/>
                    <a:pt x="941" y="4763"/>
                  </a:cubicBezTo>
                  <a:cubicBezTo>
                    <a:pt x="963" y="4762"/>
                    <a:pt x="986" y="4761"/>
                    <a:pt x="1009" y="4761"/>
                  </a:cubicBezTo>
                  <a:cubicBezTo>
                    <a:pt x="1167" y="4761"/>
                    <a:pt x="1331" y="4798"/>
                    <a:pt x="1477" y="4870"/>
                  </a:cubicBezTo>
                  <a:cubicBezTo>
                    <a:pt x="1513" y="4894"/>
                    <a:pt x="1560" y="4930"/>
                    <a:pt x="1608" y="4942"/>
                  </a:cubicBezTo>
                  <a:cubicBezTo>
                    <a:pt x="1882" y="5061"/>
                    <a:pt x="2132" y="5228"/>
                    <a:pt x="2322" y="5454"/>
                  </a:cubicBezTo>
                  <a:cubicBezTo>
                    <a:pt x="2513" y="5680"/>
                    <a:pt x="2668" y="5918"/>
                    <a:pt x="2799" y="6180"/>
                  </a:cubicBezTo>
                  <a:cubicBezTo>
                    <a:pt x="2834" y="6252"/>
                    <a:pt x="2882" y="6323"/>
                    <a:pt x="2929" y="6394"/>
                  </a:cubicBezTo>
                  <a:cubicBezTo>
                    <a:pt x="2965" y="6442"/>
                    <a:pt x="2989" y="6502"/>
                    <a:pt x="2989" y="6573"/>
                  </a:cubicBezTo>
                  <a:cubicBezTo>
                    <a:pt x="3001" y="6645"/>
                    <a:pt x="3025" y="6716"/>
                    <a:pt x="3060" y="6787"/>
                  </a:cubicBezTo>
                  <a:cubicBezTo>
                    <a:pt x="3120" y="6895"/>
                    <a:pt x="3239" y="6978"/>
                    <a:pt x="3227" y="7121"/>
                  </a:cubicBezTo>
                  <a:cubicBezTo>
                    <a:pt x="3287" y="7180"/>
                    <a:pt x="3334" y="7240"/>
                    <a:pt x="3382" y="7311"/>
                  </a:cubicBezTo>
                  <a:cubicBezTo>
                    <a:pt x="3406" y="7359"/>
                    <a:pt x="3382" y="7430"/>
                    <a:pt x="3406" y="7490"/>
                  </a:cubicBezTo>
                  <a:cubicBezTo>
                    <a:pt x="3418" y="7549"/>
                    <a:pt x="3477" y="7633"/>
                    <a:pt x="3501" y="7704"/>
                  </a:cubicBezTo>
                  <a:cubicBezTo>
                    <a:pt x="3525" y="7776"/>
                    <a:pt x="3501" y="7847"/>
                    <a:pt x="3537" y="7895"/>
                  </a:cubicBezTo>
                  <a:cubicBezTo>
                    <a:pt x="3584" y="7966"/>
                    <a:pt x="3656" y="8038"/>
                    <a:pt x="3739" y="8085"/>
                  </a:cubicBezTo>
                  <a:cubicBezTo>
                    <a:pt x="3811" y="8145"/>
                    <a:pt x="3870" y="8216"/>
                    <a:pt x="3882" y="8311"/>
                  </a:cubicBezTo>
                  <a:cubicBezTo>
                    <a:pt x="3906" y="8407"/>
                    <a:pt x="3942" y="8490"/>
                    <a:pt x="4001" y="8573"/>
                  </a:cubicBezTo>
                  <a:cubicBezTo>
                    <a:pt x="4168" y="8835"/>
                    <a:pt x="4358" y="9073"/>
                    <a:pt x="4584" y="9300"/>
                  </a:cubicBezTo>
                  <a:cubicBezTo>
                    <a:pt x="4668" y="9395"/>
                    <a:pt x="4763" y="9466"/>
                    <a:pt x="4882" y="9514"/>
                  </a:cubicBezTo>
                  <a:cubicBezTo>
                    <a:pt x="4977" y="9550"/>
                    <a:pt x="5013" y="9681"/>
                    <a:pt x="5120" y="9704"/>
                  </a:cubicBezTo>
                  <a:cubicBezTo>
                    <a:pt x="5120" y="9704"/>
                    <a:pt x="5132" y="9740"/>
                    <a:pt x="5120" y="9752"/>
                  </a:cubicBezTo>
                  <a:cubicBezTo>
                    <a:pt x="5109" y="9815"/>
                    <a:pt x="5119" y="9834"/>
                    <a:pt x="5140" y="9834"/>
                  </a:cubicBezTo>
                  <a:cubicBezTo>
                    <a:pt x="5162" y="9834"/>
                    <a:pt x="5196" y="9812"/>
                    <a:pt x="5227" y="9800"/>
                  </a:cubicBezTo>
                  <a:lnTo>
                    <a:pt x="5275" y="9800"/>
                  </a:lnTo>
                  <a:cubicBezTo>
                    <a:pt x="5311" y="9883"/>
                    <a:pt x="5394" y="9883"/>
                    <a:pt x="5466" y="9907"/>
                  </a:cubicBezTo>
                  <a:cubicBezTo>
                    <a:pt x="5537" y="9931"/>
                    <a:pt x="5596" y="10014"/>
                    <a:pt x="5585" y="10097"/>
                  </a:cubicBezTo>
                  <a:cubicBezTo>
                    <a:pt x="5585" y="10145"/>
                    <a:pt x="5620" y="10193"/>
                    <a:pt x="5668" y="10193"/>
                  </a:cubicBezTo>
                  <a:cubicBezTo>
                    <a:pt x="5688" y="10189"/>
                    <a:pt x="5709" y="10187"/>
                    <a:pt x="5729" y="10187"/>
                  </a:cubicBezTo>
                  <a:cubicBezTo>
                    <a:pt x="5830" y="10187"/>
                    <a:pt x="5932" y="10234"/>
                    <a:pt x="6001" y="10324"/>
                  </a:cubicBezTo>
                  <a:cubicBezTo>
                    <a:pt x="6005" y="10330"/>
                    <a:pt x="6010" y="10333"/>
                    <a:pt x="6017" y="10333"/>
                  </a:cubicBezTo>
                  <a:cubicBezTo>
                    <a:pt x="6034" y="10333"/>
                    <a:pt x="6059" y="10317"/>
                    <a:pt x="6085" y="10300"/>
                  </a:cubicBezTo>
                  <a:cubicBezTo>
                    <a:pt x="6108" y="10276"/>
                    <a:pt x="6132" y="10264"/>
                    <a:pt x="6168" y="10264"/>
                  </a:cubicBezTo>
                  <a:cubicBezTo>
                    <a:pt x="6275" y="10264"/>
                    <a:pt x="6382" y="10324"/>
                    <a:pt x="6442" y="10407"/>
                  </a:cubicBezTo>
                  <a:cubicBezTo>
                    <a:pt x="6481" y="10486"/>
                    <a:pt x="6553" y="10532"/>
                    <a:pt x="6631" y="10532"/>
                  </a:cubicBezTo>
                  <a:cubicBezTo>
                    <a:pt x="6647" y="10532"/>
                    <a:pt x="6664" y="10530"/>
                    <a:pt x="6680" y="10526"/>
                  </a:cubicBezTo>
                  <a:cubicBezTo>
                    <a:pt x="6684" y="10525"/>
                    <a:pt x="6688" y="10524"/>
                    <a:pt x="6692" y="10524"/>
                  </a:cubicBezTo>
                  <a:cubicBezTo>
                    <a:pt x="6724" y="10524"/>
                    <a:pt x="6757" y="10564"/>
                    <a:pt x="6799" y="10585"/>
                  </a:cubicBezTo>
                  <a:cubicBezTo>
                    <a:pt x="6809" y="10589"/>
                    <a:pt x="6819" y="10590"/>
                    <a:pt x="6830" y="10590"/>
                  </a:cubicBezTo>
                  <a:cubicBezTo>
                    <a:pt x="6859" y="10590"/>
                    <a:pt x="6889" y="10579"/>
                    <a:pt x="6906" y="10562"/>
                  </a:cubicBezTo>
                  <a:cubicBezTo>
                    <a:pt x="6919" y="10542"/>
                    <a:pt x="6940" y="10533"/>
                    <a:pt x="6959" y="10533"/>
                  </a:cubicBezTo>
                  <a:cubicBezTo>
                    <a:pt x="6975" y="10533"/>
                    <a:pt x="6991" y="10539"/>
                    <a:pt x="7001" y="10550"/>
                  </a:cubicBezTo>
                  <a:cubicBezTo>
                    <a:pt x="7061" y="10609"/>
                    <a:pt x="7097" y="10681"/>
                    <a:pt x="7180" y="10693"/>
                  </a:cubicBezTo>
                  <a:cubicBezTo>
                    <a:pt x="7323" y="10716"/>
                    <a:pt x="7442" y="10800"/>
                    <a:pt x="7513" y="10931"/>
                  </a:cubicBezTo>
                  <a:cubicBezTo>
                    <a:pt x="7525" y="10955"/>
                    <a:pt x="7549" y="11002"/>
                    <a:pt x="7561" y="11026"/>
                  </a:cubicBezTo>
                  <a:lnTo>
                    <a:pt x="7585" y="11074"/>
                  </a:lnTo>
                  <a:cubicBezTo>
                    <a:pt x="7609" y="11121"/>
                    <a:pt x="7621" y="11157"/>
                    <a:pt x="7621" y="11205"/>
                  </a:cubicBezTo>
                  <a:cubicBezTo>
                    <a:pt x="7621" y="11288"/>
                    <a:pt x="7740" y="11288"/>
                    <a:pt x="7740" y="11359"/>
                  </a:cubicBezTo>
                  <a:cubicBezTo>
                    <a:pt x="7740" y="11467"/>
                    <a:pt x="7847" y="11478"/>
                    <a:pt x="7882" y="11562"/>
                  </a:cubicBezTo>
                  <a:cubicBezTo>
                    <a:pt x="7918" y="11633"/>
                    <a:pt x="7990" y="11705"/>
                    <a:pt x="8073" y="11728"/>
                  </a:cubicBezTo>
                  <a:cubicBezTo>
                    <a:pt x="8133" y="11764"/>
                    <a:pt x="8216" y="11752"/>
                    <a:pt x="8275" y="11788"/>
                  </a:cubicBezTo>
                  <a:cubicBezTo>
                    <a:pt x="8335" y="11824"/>
                    <a:pt x="8394" y="11871"/>
                    <a:pt x="8454" y="11919"/>
                  </a:cubicBezTo>
                  <a:cubicBezTo>
                    <a:pt x="8460" y="11918"/>
                    <a:pt x="8466" y="11918"/>
                    <a:pt x="8472" y="11918"/>
                  </a:cubicBezTo>
                  <a:cubicBezTo>
                    <a:pt x="8579" y="11918"/>
                    <a:pt x="8638" y="12016"/>
                    <a:pt x="8728" y="12050"/>
                  </a:cubicBezTo>
                  <a:cubicBezTo>
                    <a:pt x="8895" y="12086"/>
                    <a:pt x="9037" y="12169"/>
                    <a:pt x="9168" y="12276"/>
                  </a:cubicBezTo>
                  <a:cubicBezTo>
                    <a:pt x="9187" y="12295"/>
                    <a:pt x="9208" y="12305"/>
                    <a:pt x="9230" y="12305"/>
                  </a:cubicBezTo>
                  <a:cubicBezTo>
                    <a:pt x="9262" y="12305"/>
                    <a:pt x="9295" y="12283"/>
                    <a:pt x="9323" y="12240"/>
                  </a:cubicBezTo>
                  <a:cubicBezTo>
                    <a:pt x="9347" y="12193"/>
                    <a:pt x="9383" y="12169"/>
                    <a:pt x="9430" y="12169"/>
                  </a:cubicBezTo>
                  <a:cubicBezTo>
                    <a:pt x="9481" y="12177"/>
                    <a:pt x="9531" y="12186"/>
                    <a:pt x="9586" y="12186"/>
                  </a:cubicBezTo>
                  <a:cubicBezTo>
                    <a:pt x="9609" y="12186"/>
                    <a:pt x="9632" y="12184"/>
                    <a:pt x="9657" y="12181"/>
                  </a:cubicBezTo>
                  <a:cubicBezTo>
                    <a:pt x="9633" y="12169"/>
                    <a:pt x="9609" y="12157"/>
                    <a:pt x="9585" y="12157"/>
                  </a:cubicBezTo>
                  <a:lnTo>
                    <a:pt x="9561" y="12121"/>
                  </a:lnTo>
                  <a:cubicBezTo>
                    <a:pt x="9526" y="12074"/>
                    <a:pt x="9526" y="12026"/>
                    <a:pt x="9537" y="11978"/>
                  </a:cubicBezTo>
                  <a:cubicBezTo>
                    <a:pt x="9549" y="11931"/>
                    <a:pt x="9537" y="11883"/>
                    <a:pt x="9502" y="11859"/>
                  </a:cubicBezTo>
                  <a:cubicBezTo>
                    <a:pt x="9395" y="11812"/>
                    <a:pt x="9299" y="11717"/>
                    <a:pt x="9264" y="11597"/>
                  </a:cubicBezTo>
                  <a:cubicBezTo>
                    <a:pt x="9216" y="11586"/>
                    <a:pt x="9168" y="11550"/>
                    <a:pt x="9145" y="11502"/>
                  </a:cubicBezTo>
                  <a:cubicBezTo>
                    <a:pt x="9133" y="11467"/>
                    <a:pt x="9121" y="11419"/>
                    <a:pt x="9097" y="11383"/>
                  </a:cubicBezTo>
                  <a:cubicBezTo>
                    <a:pt x="9073" y="11347"/>
                    <a:pt x="9025" y="11347"/>
                    <a:pt x="9002" y="11324"/>
                  </a:cubicBezTo>
                  <a:cubicBezTo>
                    <a:pt x="8990" y="11324"/>
                    <a:pt x="8990" y="11324"/>
                    <a:pt x="8990" y="11312"/>
                  </a:cubicBezTo>
                  <a:cubicBezTo>
                    <a:pt x="8859" y="11216"/>
                    <a:pt x="8740" y="11109"/>
                    <a:pt x="8644" y="10978"/>
                  </a:cubicBezTo>
                  <a:cubicBezTo>
                    <a:pt x="8633" y="10943"/>
                    <a:pt x="8621" y="10907"/>
                    <a:pt x="8609" y="10871"/>
                  </a:cubicBezTo>
                  <a:lnTo>
                    <a:pt x="8609" y="10871"/>
                  </a:lnTo>
                  <a:lnTo>
                    <a:pt x="8644" y="10883"/>
                  </a:lnTo>
                  <a:cubicBezTo>
                    <a:pt x="8644" y="10883"/>
                    <a:pt x="8644" y="10871"/>
                    <a:pt x="8644" y="10859"/>
                  </a:cubicBezTo>
                  <a:lnTo>
                    <a:pt x="8633" y="10847"/>
                  </a:lnTo>
                  <a:lnTo>
                    <a:pt x="8633" y="10824"/>
                  </a:lnTo>
                  <a:cubicBezTo>
                    <a:pt x="8633" y="10776"/>
                    <a:pt x="8549" y="10800"/>
                    <a:pt x="8549" y="10764"/>
                  </a:cubicBezTo>
                  <a:cubicBezTo>
                    <a:pt x="8561" y="10693"/>
                    <a:pt x="8537" y="10645"/>
                    <a:pt x="8454" y="10633"/>
                  </a:cubicBezTo>
                  <a:cubicBezTo>
                    <a:pt x="8383" y="10621"/>
                    <a:pt x="8323" y="10562"/>
                    <a:pt x="8311" y="10490"/>
                  </a:cubicBezTo>
                  <a:cubicBezTo>
                    <a:pt x="8287" y="10443"/>
                    <a:pt x="8252" y="10407"/>
                    <a:pt x="8240" y="10359"/>
                  </a:cubicBezTo>
                  <a:cubicBezTo>
                    <a:pt x="8228" y="10312"/>
                    <a:pt x="8180" y="10276"/>
                    <a:pt x="8133" y="10276"/>
                  </a:cubicBezTo>
                  <a:cubicBezTo>
                    <a:pt x="8097" y="10276"/>
                    <a:pt x="8097" y="10252"/>
                    <a:pt x="8097" y="10216"/>
                  </a:cubicBezTo>
                  <a:cubicBezTo>
                    <a:pt x="8097" y="10181"/>
                    <a:pt x="8085" y="10145"/>
                    <a:pt x="8037" y="10133"/>
                  </a:cubicBezTo>
                  <a:cubicBezTo>
                    <a:pt x="7894" y="10097"/>
                    <a:pt x="7787" y="9990"/>
                    <a:pt x="7728" y="9859"/>
                  </a:cubicBezTo>
                  <a:cubicBezTo>
                    <a:pt x="7716" y="9823"/>
                    <a:pt x="7692" y="9800"/>
                    <a:pt x="7668" y="9776"/>
                  </a:cubicBezTo>
                  <a:cubicBezTo>
                    <a:pt x="7644" y="9764"/>
                    <a:pt x="7632" y="9716"/>
                    <a:pt x="7597" y="9716"/>
                  </a:cubicBezTo>
                  <a:cubicBezTo>
                    <a:pt x="7513" y="9692"/>
                    <a:pt x="7466" y="9621"/>
                    <a:pt x="7466" y="9550"/>
                  </a:cubicBezTo>
                  <a:cubicBezTo>
                    <a:pt x="7466" y="9454"/>
                    <a:pt x="7371" y="9442"/>
                    <a:pt x="7371" y="9347"/>
                  </a:cubicBezTo>
                  <a:cubicBezTo>
                    <a:pt x="7359" y="9335"/>
                    <a:pt x="7347" y="9335"/>
                    <a:pt x="7335" y="9323"/>
                  </a:cubicBezTo>
                  <a:cubicBezTo>
                    <a:pt x="7216" y="9288"/>
                    <a:pt x="7132" y="9204"/>
                    <a:pt x="7085" y="9097"/>
                  </a:cubicBezTo>
                  <a:cubicBezTo>
                    <a:pt x="6978" y="9050"/>
                    <a:pt x="6906" y="8954"/>
                    <a:pt x="6859" y="8859"/>
                  </a:cubicBezTo>
                  <a:cubicBezTo>
                    <a:pt x="6704" y="8764"/>
                    <a:pt x="6573" y="8633"/>
                    <a:pt x="6466" y="8490"/>
                  </a:cubicBezTo>
                  <a:cubicBezTo>
                    <a:pt x="6323" y="8299"/>
                    <a:pt x="6180" y="8109"/>
                    <a:pt x="6061" y="7918"/>
                  </a:cubicBezTo>
                  <a:cubicBezTo>
                    <a:pt x="6061" y="7907"/>
                    <a:pt x="6061" y="7895"/>
                    <a:pt x="6049" y="7895"/>
                  </a:cubicBezTo>
                  <a:lnTo>
                    <a:pt x="6049" y="7871"/>
                  </a:lnTo>
                  <a:cubicBezTo>
                    <a:pt x="5989" y="7704"/>
                    <a:pt x="5906" y="7549"/>
                    <a:pt x="5811" y="7395"/>
                  </a:cubicBezTo>
                  <a:cubicBezTo>
                    <a:pt x="5632" y="7109"/>
                    <a:pt x="5442" y="6835"/>
                    <a:pt x="5215" y="6573"/>
                  </a:cubicBezTo>
                  <a:lnTo>
                    <a:pt x="5049" y="6383"/>
                  </a:lnTo>
                  <a:cubicBezTo>
                    <a:pt x="4989" y="6311"/>
                    <a:pt x="4930" y="6228"/>
                    <a:pt x="4870" y="6144"/>
                  </a:cubicBezTo>
                  <a:cubicBezTo>
                    <a:pt x="4811" y="6049"/>
                    <a:pt x="4763" y="5954"/>
                    <a:pt x="4715" y="5847"/>
                  </a:cubicBezTo>
                  <a:cubicBezTo>
                    <a:pt x="4668" y="5716"/>
                    <a:pt x="4656" y="5573"/>
                    <a:pt x="4692" y="5430"/>
                  </a:cubicBezTo>
                  <a:cubicBezTo>
                    <a:pt x="4704" y="5371"/>
                    <a:pt x="4727" y="5311"/>
                    <a:pt x="4763" y="5263"/>
                  </a:cubicBezTo>
                  <a:cubicBezTo>
                    <a:pt x="4787" y="5216"/>
                    <a:pt x="4823" y="5168"/>
                    <a:pt x="4870" y="5132"/>
                  </a:cubicBezTo>
                  <a:cubicBezTo>
                    <a:pt x="4942" y="5073"/>
                    <a:pt x="5025" y="5025"/>
                    <a:pt x="5120" y="4990"/>
                  </a:cubicBezTo>
                  <a:lnTo>
                    <a:pt x="5204" y="4966"/>
                  </a:lnTo>
                  <a:lnTo>
                    <a:pt x="5299" y="4942"/>
                  </a:lnTo>
                  <a:cubicBezTo>
                    <a:pt x="5358" y="4930"/>
                    <a:pt x="5406" y="4918"/>
                    <a:pt x="5454" y="4918"/>
                  </a:cubicBezTo>
                  <a:cubicBezTo>
                    <a:pt x="5513" y="4906"/>
                    <a:pt x="5596" y="4894"/>
                    <a:pt x="5668" y="4882"/>
                  </a:cubicBezTo>
                  <a:lnTo>
                    <a:pt x="5644" y="4882"/>
                  </a:lnTo>
                  <a:lnTo>
                    <a:pt x="5739" y="4859"/>
                  </a:lnTo>
                  <a:cubicBezTo>
                    <a:pt x="5811" y="4847"/>
                    <a:pt x="5882" y="4823"/>
                    <a:pt x="5942" y="4811"/>
                  </a:cubicBezTo>
                  <a:lnTo>
                    <a:pt x="5977" y="4799"/>
                  </a:lnTo>
                  <a:cubicBezTo>
                    <a:pt x="6037" y="4787"/>
                    <a:pt x="6085" y="4787"/>
                    <a:pt x="6144" y="4787"/>
                  </a:cubicBezTo>
                  <a:cubicBezTo>
                    <a:pt x="6275" y="4775"/>
                    <a:pt x="6394" y="4740"/>
                    <a:pt x="6513" y="4704"/>
                  </a:cubicBezTo>
                  <a:cubicBezTo>
                    <a:pt x="6537" y="4698"/>
                    <a:pt x="6561" y="4695"/>
                    <a:pt x="6585" y="4695"/>
                  </a:cubicBezTo>
                  <a:cubicBezTo>
                    <a:pt x="6609" y="4695"/>
                    <a:pt x="6632" y="4698"/>
                    <a:pt x="6656" y="4704"/>
                  </a:cubicBezTo>
                  <a:cubicBezTo>
                    <a:pt x="6704" y="4704"/>
                    <a:pt x="6751" y="4692"/>
                    <a:pt x="6799" y="4680"/>
                  </a:cubicBezTo>
                  <a:cubicBezTo>
                    <a:pt x="6906" y="4609"/>
                    <a:pt x="7037" y="4573"/>
                    <a:pt x="7168" y="4561"/>
                  </a:cubicBezTo>
                  <a:cubicBezTo>
                    <a:pt x="7347" y="4513"/>
                    <a:pt x="7525" y="4489"/>
                    <a:pt x="7716" y="4489"/>
                  </a:cubicBezTo>
                  <a:cubicBezTo>
                    <a:pt x="7839" y="4489"/>
                    <a:pt x="7961" y="4444"/>
                    <a:pt x="8084" y="4444"/>
                  </a:cubicBezTo>
                  <a:cubicBezTo>
                    <a:pt x="8128" y="4444"/>
                    <a:pt x="8172" y="4450"/>
                    <a:pt x="8216" y="4466"/>
                  </a:cubicBezTo>
                  <a:cubicBezTo>
                    <a:pt x="8240" y="4478"/>
                    <a:pt x="8263" y="4478"/>
                    <a:pt x="8287" y="4478"/>
                  </a:cubicBezTo>
                  <a:cubicBezTo>
                    <a:pt x="8287" y="4449"/>
                    <a:pt x="8290" y="4437"/>
                    <a:pt x="8293" y="4437"/>
                  </a:cubicBezTo>
                  <a:cubicBezTo>
                    <a:pt x="8296" y="4437"/>
                    <a:pt x="8299" y="4452"/>
                    <a:pt x="8299" y="4478"/>
                  </a:cubicBezTo>
                  <a:cubicBezTo>
                    <a:pt x="8356" y="4473"/>
                    <a:pt x="8412" y="4470"/>
                    <a:pt x="8469" y="4470"/>
                  </a:cubicBezTo>
                  <a:cubicBezTo>
                    <a:pt x="8567" y="4470"/>
                    <a:pt x="8665" y="4479"/>
                    <a:pt x="8764" y="4501"/>
                  </a:cubicBezTo>
                  <a:cubicBezTo>
                    <a:pt x="8906" y="4525"/>
                    <a:pt x="9037" y="4573"/>
                    <a:pt x="9180" y="4620"/>
                  </a:cubicBezTo>
                  <a:lnTo>
                    <a:pt x="9228" y="4620"/>
                  </a:lnTo>
                  <a:cubicBezTo>
                    <a:pt x="9299" y="4632"/>
                    <a:pt x="9371" y="4644"/>
                    <a:pt x="9442" y="4668"/>
                  </a:cubicBezTo>
                  <a:cubicBezTo>
                    <a:pt x="9621" y="4740"/>
                    <a:pt x="9799" y="4775"/>
                    <a:pt x="9990" y="4775"/>
                  </a:cubicBezTo>
                  <a:cubicBezTo>
                    <a:pt x="9990" y="4763"/>
                    <a:pt x="10002" y="4763"/>
                    <a:pt x="10002" y="4751"/>
                  </a:cubicBezTo>
                  <a:cubicBezTo>
                    <a:pt x="10028" y="4725"/>
                    <a:pt x="10053" y="4715"/>
                    <a:pt x="10077" y="4715"/>
                  </a:cubicBezTo>
                  <a:cubicBezTo>
                    <a:pt x="10119" y="4715"/>
                    <a:pt x="10159" y="4745"/>
                    <a:pt x="10204" y="4775"/>
                  </a:cubicBezTo>
                  <a:lnTo>
                    <a:pt x="10299" y="4775"/>
                  </a:lnTo>
                  <a:cubicBezTo>
                    <a:pt x="10317" y="4758"/>
                    <a:pt x="10347" y="4747"/>
                    <a:pt x="10376" y="4747"/>
                  </a:cubicBezTo>
                  <a:cubicBezTo>
                    <a:pt x="10387" y="4747"/>
                    <a:pt x="10397" y="4748"/>
                    <a:pt x="10407" y="4751"/>
                  </a:cubicBezTo>
                  <a:cubicBezTo>
                    <a:pt x="10454" y="4775"/>
                    <a:pt x="10508" y="4787"/>
                    <a:pt x="10561" y="4787"/>
                  </a:cubicBezTo>
                  <a:cubicBezTo>
                    <a:pt x="10615" y="4787"/>
                    <a:pt x="10669" y="4775"/>
                    <a:pt x="10716" y="4751"/>
                  </a:cubicBezTo>
                  <a:cubicBezTo>
                    <a:pt x="10752" y="4751"/>
                    <a:pt x="10776" y="4763"/>
                    <a:pt x="10800" y="4775"/>
                  </a:cubicBezTo>
                  <a:cubicBezTo>
                    <a:pt x="10817" y="4799"/>
                    <a:pt x="10841" y="4811"/>
                    <a:pt x="10865" y="4811"/>
                  </a:cubicBezTo>
                  <a:cubicBezTo>
                    <a:pt x="10889" y="4811"/>
                    <a:pt x="10913" y="4799"/>
                    <a:pt x="10930" y="4775"/>
                  </a:cubicBezTo>
                  <a:cubicBezTo>
                    <a:pt x="10939" y="4767"/>
                    <a:pt x="10959" y="4758"/>
                    <a:pt x="10979" y="4758"/>
                  </a:cubicBezTo>
                  <a:cubicBezTo>
                    <a:pt x="10987" y="4758"/>
                    <a:pt x="10995" y="4760"/>
                    <a:pt x="11002" y="4763"/>
                  </a:cubicBezTo>
                  <a:cubicBezTo>
                    <a:pt x="11038" y="4799"/>
                    <a:pt x="11085" y="4823"/>
                    <a:pt x="11133" y="4835"/>
                  </a:cubicBezTo>
                  <a:cubicBezTo>
                    <a:pt x="11158" y="4832"/>
                    <a:pt x="11185" y="4830"/>
                    <a:pt x="11211" y="4830"/>
                  </a:cubicBezTo>
                  <a:cubicBezTo>
                    <a:pt x="11284" y="4830"/>
                    <a:pt x="11358" y="4841"/>
                    <a:pt x="11419" y="4859"/>
                  </a:cubicBezTo>
                  <a:lnTo>
                    <a:pt x="11562" y="4870"/>
                  </a:lnTo>
                  <a:cubicBezTo>
                    <a:pt x="11572" y="4867"/>
                    <a:pt x="11583" y="4866"/>
                    <a:pt x="11596" y="4866"/>
                  </a:cubicBezTo>
                  <a:cubicBezTo>
                    <a:pt x="11625" y="4866"/>
                    <a:pt x="11659" y="4874"/>
                    <a:pt x="11692" y="4882"/>
                  </a:cubicBezTo>
                  <a:cubicBezTo>
                    <a:pt x="11728" y="4882"/>
                    <a:pt x="11764" y="4894"/>
                    <a:pt x="11812" y="4906"/>
                  </a:cubicBezTo>
                  <a:cubicBezTo>
                    <a:pt x="11931" y="4930"/>
                    <a:pt x="12038" y="4942"/>
                    <a:pt x="12157" y="4942"/>
                  </a:cubicBezTo>
                  <a:cubicBezTo>
                    <a:pt x="12176" y="4939"/>
                    <a:pt x="12194" y="4937"/>
                    <a:pt x="12212" y="4937"/>
                  </a:cubicBezTo>
                  <a:cubicBezTo>
                    <a:pt x="12260" y="4937"/>
                    <a:pt x="12304" y="4948"/>
                    <a:pt x="12347" y="4966"/>
                  </a:cubicBezTo>
                  <a:lnTo>
                    <a:pt x="12371" y="4966"/>
                  </a:lnTo>
                  <a:lnTo>
                    <a:pt x="12419" y="4990"/>
                  </a:lnTo>
                  <a:cubicBezTo>
                    <a:pt x="12502" y="5025"/>
                    <a:pt x="12574" y="5049"/>
                    <a:pt x="12645" y="5085"/>
                  </a:cubicBezTo>
                  <a:lnTo>
                    <a:pt x="12621" y="5085"/>
                  </a:lnTo>
                  <a:cubicBezTo>
                    <a:pt x="12657" y="5097"/>
                    <a:pt x="12705" y="5121"/>
                    <a:pt x="12752" y="5132"/>
                  </a:cubicBezTo>
                  <a:cubicBezTo>
                    <a:pt x="12799" y="5124"/>
                    <a:pt x="12846" y="5120"/>
                    <a:pt x="12895" y="5120"/>
                  </a:cubicBezTo>
                  <a:cubicBezTo>
                    <a:pt x="12983" y="5120"/>
                    <a:pt x="13072" y="5133"/>
                    <a:pt x="13157" y="5156"/>
                  </a:cubicBezTo>
                  <a:cubicBezTo>
                    <a:pt x="13216" y="5168"/>
                    <a:pt x="13264" y="5180"/>
                    <a:pt x="13312" y="5204"/>
                  </a:cubicBezTo>
                  <a:cubicBezTo>
                    <a:pt x="13389" y="5248"/>
                    <a:pt x="13446" y="5312"/>
                    <a:pt x="13548" y="5312"/>
                  </a:cubicBezTo>
                  <a:cubicBezTo>
                    <a:pt x="13556" y="5312"/>
                    <a:pt x="13565" y="5312"/>
                    <a:pt x="13574" y="5311"/>
                  </a:cubicBezTo>
                  <a:cubicBezTo>
                    <a:pt x="13579" y="5310"/>
                    <a:pt x="13585" y="5310"/>
                    <a:pt x="13590" y="5310"/>
                  </a:cubicBezTo>
                  <a:cubicBezTo>
                    <a:pt x="13697" y="5310"/>
                    <a:pt x="13744" y="5420"/>
                    <a:pt x="13824" y="5454"/>
                  </a:cubicBezTo>
                  <a:cubicBezTo>
                    <a:pt x="13919" y="5478"/>
                    <a:pt x="13967" y="5502"/>
                    <a:pt x="14038" y="5513"/>
                  </a:cubicBezTo>
                  <a:lnTo>
                    <a:pt x="14109" y="5513"/>
                  </a:lnTo>
                  <a:lnTo>
                    <a:pt x="14145" y="5430"/>
                  </a:lnTo>
                  <a:cubicBezTo>
                    <a:pt x="14181" y="5454"/>
                    <a:pt x="14205" y="5490"/>
                    <a:pt x="14240" y="5513"/>
                  </a:cubicBezTo>
                  <a:cubicBezTo>
                    <a:pt x="14276" y="5537"/>
                    <a:pt x="14312" y="5537"/>
                    <a:pt x="14359" y="5537"/>
                  </a:cubicBezTo>
                  <a:cubicBezTo>
                    <a:pt x="14374" y="5544"/>
                    <a:pt x="14388" y="5548"/>
                    <a:pt x="14402" y="5548"/>
                  </a:cubicBezTo>
                  <a:cubicBezTo>
                    <a:pt x="14457" y="5548"/>
                    <a:pt x="14502" y="5496"/>
                    <a:pt x="14502" y="5430"/>
                  </a:cubicBezTo>
                  <a:cubicBezTo>
                    <a:pt x="14502" y="5406"/>
                    <a:pt x="14514" y="5382"/>
                    <a:pt x="14526" y="5371"/>
                  </a:cubicBezTo>
                  <a:lnTo>
                    <a:pt x="14538" y="5335"/>
                  </a:lnTo>
                  <a:lnTo>
                    <a:pt x="14550" y="5311"/>
                  </a:lnTo>
                  <a:lnTo>
                    <a:pt x="14550" y="5299"/>
                  </a:lnTo>
                  <a:cubicBezTo>
                    <a:pt x="14610" y="5097"/>
                    <a:pt x="14598" y="4894"/>
                    <a:pt x="14538" y="4692"/>
                  </a:cubicBezTo>
                  <a:cubicBezTo>
                    <a:pt x="14502" y="4632"/>
                    <a:pt x="14479" y="4573"/>
                    <a:pt x="14443" y="4501"/>
                  </a:cubicBezTo>
                  <a:cubicBezTo>
                    <a:pt x="14348" y="4347"/>
                    <a:pt x="14264" y="4180"/>
                    <a:pt x="14169" y="4013"/>
                  </a:cubicBezTo>
                  <a:cubicBezTo>
                    <a:pt x="14121" y="3918"/>
                    <a:pt x="14062" y="3835"/>
                    <a:pt x="13990" y="3751"/>
                  </a:cubicBezTo>
                  <a:cubicBezTo>
                    <a:pt x="13955" y="3716"/>
                    <a:pt x="13919" y="3680"/>
                    <a:pt x="13907" y="3632"/>
                  </a:cubicBezTo>
                  <a:cubicBezTo>
                    <a:pt x="13812" y="3418"/>
                    <a:pt x="13693" y="3204"/>
                    <a:pt x="13526" y="3025"/>
                  </a:cubicBezTo>
                  <a:cubicBezTo>
                    <a:pt x="13359" y="2811"/>
                    <a:pt x="13216" y="2584"/>
                    <a:pt x="13086" y="2358"/>
                  </a:cubicBezTo>
                  <a:cubicBezTo>
                    <a:pt x="13038" y="2323"/>
                    <a:pt x="13014" y="2263"/>
                    <a:pt x="13002" y="2215"/>
                  </a:cubicBezTo>
                  <a:lnTo>
                    <a:pt x="12812" y="2263"/>
                  </a:lnTo>
                  <a:lnTo>
                    <a:pt x="12812" y="2096"/>
                  </a:lnTo>
                  <a:lnTo>
                    <a:pt x="12776" y="2120"/>
                  </a:lnTo>
                  <a:cubicBezTo>
                    <a:pt x="12723" y="2164"/>
                    <a:pt x="12657" y="2189"/>
                    <a:pt x="12583" y="2189"/>
                  </a:cubicBezTo>
                  <a:cubicBezTo>
                    <a:pt x="12557" y="2189"/>
                    <a:pt x="12530" y="2186"/>
                    <a:pt x="12502" y="2180"/>
                  </a:cubicBezTo>
                  <a:cubicBezTo>
                    <a:pt x="12454" y="2180"/>
                    <a:pt x="12395" y="2192"/>
                    <a:pt x="12359" y="2239"/>
                  </a:cubicBezTo>
                  <a:cubicBezTo>
                    <a:pt x="12321" y="2262"/>
                    <a:pt x="12277" y="2275"/>
                    <a:pt x="12232" y="2275"/>
                  </a:cubicBezTo>
                  <a:cubicBezTo>
                    <a:pt x="12207" y="2275"/>
                    <a:pt x="12182" y="2271"/>
                    <a:pt x="12157" y="2263"/>
                  </a:cubicBezTo>
                  <a:cubicBezTo>
                    <a:pt x="12145" y="2263"/>
                    <a:pt x="12133" y="2251"/>
                    <a:pt x="12121" y="2251"/>
                  </a:cubicBezTo>
                  <a:cubicBezTo>
                    <a:pt x="12050" y="2299"/>
                    <a:pt x="11978" y="2346"/>
                    <a:pt x="11895" y="2358"/>
                  </a:cubicBezTo>
                  <a:lnTo>
                    <a:pt x="11812" y="2358"/>
                  </a:lnTo>
                  <a:cubicBezTo>
                    <a:pt x="11768" y="2349"/>
                    <a:pt x="11724" y="2321"/>
                    <a:pt x="11675" y="2321"/>
                  </a:cubicBezTo>
                  <a:cubicBezTo>
                    <a:pt x="11658" y="2321"/>
                    <a:pt x="11640" y="2325"/>
                    <a:pt x="11621" y="2334"/>
                  </a:cubicBezTo>
                  <a:cubicBezTo>
                    <a:pt x="11579" y="2305"/>
                    <a:pt x="11537" y="2296"/>
                    <a:pt x="11495" y="2296"/>
                  </a:cubicBezTo>
                  <a:cubicBezTo>
                    <a:pt x="11434" y="2296"/>
                    <a:pt x="11373" y="2315"/>
                    <a:pt x="11312" y="2315"/>
                  </a:cubicBezTo>
                  <a:cubicBezTo>
                    <a:pt x="11296" y="2315"/>
                    <a:pt x="11280" y="2314"/>
                    <a:pt x="11264" y="2311"/>
                  </a:cubicBezTo>
                  <a:cubicBezTo>
                    <a:pt x="11201" y="2345"/>
                    <a:pt x="11131" y="2364"/>
                    <a:pt x="11059" y="2364"/>
                  </a:cubicBezTo>
                  <a:cubicBezTo>
                    <a:pt x="11008" y="2364"/>
                    <a:pt x="10956" y="2354"/>
                    <a:pt x="10907" y="2334"/>
                  </a:cubicBezTo>
                  <a:cubicBezTo>
                    <a:pt x="10845" y="2360"/>
                    <a:pt x="10779" y="2373"/>
                    <a:pt x="10711" y="2373"/>
                  </a:cubicBezTo>
                  <a:cubicBezTo>
                    <a:pt x="10622" y="2373"/>
                    <a:pt x="10530" y="2351"/>
                    <a:pt x="10442" y="2311"/>
                  </a:cubicBezTo>
                  <a:cubicBezTo>
                    <a:pt x="10380" y="2324"/>
                    <a:pt x="10314" y="2331"/>
                    <a:pt x="10247" y="2331"/>
                  </a:cubicBezTo>
                  <a:cubicBezTo>
                    <a:pt x="10136" y="2331"/>
                    <a:pt x="10023" y="2312"/>
                    <a:pt x="9918" y="2275"/>
                  </a:cubicBezTo>
                  <a:cubicBezTo>
                    <a:pt x="9811" y="2251"/>
                    <a:pt x="9692" y="2239"/>
                    <a:pt x="9585" y="2203"/>
                  </a:cubicBezTo>
                  <a:cubicBezTo>
                    <a:pt x="9549" y="2203"/>
                    <a:pt x="9561" y="2156"/>
                    <a:pt x="9597" y="2132"/>
                  </a:cubicBezTo>
                  <a:cubicBezTo>
                    <a:pt x="9597" y="2120"/>
                    <a:pt x="9597" y="2120"/>
                    <a:pt x="9597" y="2120"/>
                  </a:cubicBezTo>
                  <a:cubicBezTo>
                    <a:pt x="9561" y="2096"/>
                    <a:pt x="9537" y="2084"/>
                    <a:pt x="9514" y="2061"/>
                  </a:cubicBezTo>
                  <a:cubicBezTo>
                    <a:pt x="9490" y="2037"/>
                    <a:pt x="9466" y="2001"/>
                    <a:pt x="9430" y="2001"/>
                  </a:cubicBezTo>
                  <a:cubicBezTo>
                    <a:pt x="9192" y="1953"/>
                    <a:pt x="9061" y="1739"/>
                    <a:pt x="8918" y="1572"/>
                  </a:cubicBezTo>
                  <a:lnTo>
                    <a:pt x="8906" y="1561"/>
                  </a:lnTo>
                  <a:cubicBezTo>
                    <a:pt x="8895" y="1549"/>
                    <a:pt x="8883" y="1525"/>
                    <a:pt x="8883" y="1513"/>
                  </a:cubicBezTo>
                  <a:cubicBezTo>
                    <a:pt x="8811" y="1441"/>
                    <a:pt x="8764" y="1346"/>
                    <a:pt x="8716" y="1263"/>
                  </a:cubicBezTo>
                  <a:cubicBezTo>
                    <a:pt x="8668" y="1168"/>
                    <a:pt x="8585" y="1096"/>
                    <a:pt x="8490" y="1049"/>
                  </a:cubicBezTo>
                  <a:cubicBezTo>
                    <a:pt x="8442" y="1025"/>
                    <a:pt x="8383" y="977"/>
                    <a:pt x="8347" y="930"/>
                  </a:cubicBezTo>
                  <a:cubicBezTo>
                    <a:pt x="8192" y="834"/>
                    <a:pt x="8037" y="727"/>
                    <a:pt x="7894" y="608"/>
                  </a:cubicBezTo>
                  <a:lnTo>
                    <a:pt x="7882" y="608"/>
                  </a:lnTo>
                  <a:cubicBezTo>
                    <a:pt x="7775" y="572"/>
                    <a:pt x="7680" y="525"/>
                    <a:pt x="7585" y="477"/>
                  </a:cubicBezTo>
                  <a:cubicBezTo>
                    <a:pt x="7513" y="441"/>
                    <a:pt x="7430" y="418"/>
                    <a:pt x="7371" y="382"/>
                  </a:cubicBezTo>
                  <a:cubicBezTo>
                    <a:pt x="7359" y="385"/>
                    <a:pt x="7347" y="386"/>
                    <a:pt x="7335" y="386"/>
                  </a:cubicBezTo>
                  <a:cubicBezTo>
                    <a:pt x="7296" y="386"/>
                    <a:pt x="7255" y="371"/>
                    <a:pt x="7228" y="334"/>
                  </a:cubicBezTo>
                  <a:cubicBezTo>
                    <a:pt x="7168" y="287"/>
                    <a:pt x="7109" y="239"/>
                    <a:pt x="7049" y="203"/>
                  </a:cubicBezTo>
                  <a:cubicBezTo>
                    <a:pt x="7025" y="203"/>
                    <a:pt x="7013" y="191"/>
                    <a:pt x="6990" y="191"/>
                  </a:cubicBezTo>
                  <a:lnTo>
                    <a:pt x="6930" y="132"/>
                  </a:lnTo>
                  <a:cubicBezTo>
                    <a:pt x="6906" y="120"/>
                    <a:pt x="6882" y="96"/>
                    <a:pt x="6870" y="72"/>
                  </a:cubicBezTo>
                  <a:cubicBezTo>
                    <a:pt x="6859" y="48"/>
                    <a:pt x="6847" y="25"/>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236;p33">
              <a:extLst>
                <a:ext uri="{FF2B5EF4-FFF2-40B4-BE49-F238E27FC236}">
                  <a16:creationId xmlns:a16="http://schemas.microsoft.com/office/drawing/2014/main" id="{DED250FD-0B39-8BD7-2A91-C20212955872}"/>
                </a:ext>
              </a:extLst>
            </p:cNvPr>
            <p:cNvSpPr/>
            <p:nvPr/>
          </p:nvSpPr>
          <p:spPr>
            <a:xfrm>
              <a:off x="3243850" y="3497875"/>
              <a:ext cx="615875" cy="414675"/>
            </a:xfrm>
            <a:custGeom>
              <a:avLst/>
              <a:gdLst/>
              <a:ahLst/>
              <a:cxnLst/>
              <a:rect l="l" t="t" r="r" b="b"/>
              <a:pathLst>
                <a:path w="24635" h="16587" extrusionOk="0">
                  <a:moveTo>
                    <a:pt x="5906" y="1072"/>
                  </a:moveTo>
                  <a:lnTo>
                    <a:pt x="5942" y="1084"/>
                  </a:lnTo>
                  <a:cubicBezTo>
                    <a:pt x="5923" y="1078"/>
                    <a:pt x="5913" y="1075"/>
                    <a:pt x="5907" y="1074"/>
                  </a:cubicBezTo>
                  <a:lnTo>
                    <a:pt x="5907" y="1074"/>
                  </a:lnTo>
                  <a:cubicBezTo>
                    <a:pt x="5907" y="1073"/>
                    <a:pt x="5906" y="1073"/>
                    <a:pt x="5906" y="1072"/>
                  </a:cubicBezTo>
                  <a:close/>
                  <a:moveTo>
                    <a:pt x="16752" y="1"/>
                  </a:moveTo>
                  <a:cubicBezTo>
                    <a:pt x="16681" y="36"/>
                    <a:pt x="16610" y="72"/>
                    <a:pt x="16538" y="108"/>
                  </a:cubicBezTo>
                  <a:cubicBezTo>
                    <a:pt x="16455" y="167"/>
                    <a:pt x="16360" y="215"/>
                    <a:pt x="16264" y="263"/>
                  </a:cubicBezTo>
                  <a:lnTo>
                    <a:pt x="16169" y="298"/>
                  </a:lnTo>
                  <a:cubicBezTo>
                    <a:pt x="15990" y="537"/>
                    <a:pt x="15776" y="739"/>
                    <a:pt x="15550" y="929"/>
                  </a:cubicBezTo>
                  <a:cubicBezTo>
                    <a:pt x="15347" y="1072"/>
                    <a:pt x="15133" y="1215"/>
                    <a:pt x="14919" y="1346"/>
                  </a:cubicBezTo>
                  <a:cubicBezTo>
                    <a:pt x="14812" y="1406"/>
                    <a:pt x="14705" y="1465"/>
                    <a:pt x="14585" y="1525"/>
                  </a:cubicBezTo>
                  <a:cubicBezTo>
                    <a:pt x="14466" y="1596"/>
                    <a:pt x="14347" y="1644"/>
                    <a:pt x="14216" y="1691"/>
                  </a:cubicBezTo>
                  <a:cubicBezTo>
                    <a:pt x="14167" y="1708"/>
                    <a:pt x="14115" y="1713"/>
                    <a:pt x="14065" y="1713"/>
                  </a:cubicBezTo>
                  <a:cubicBezTo>
                    <a:pt x="13988" y="1713"/>
                    <a:pt x="13914" y="1701"/>
                    <a:pt x="13851" y="1701"/>
                  </a:cubicBezTo>
                  <a:cubicBezTo>
                    <a:pt x="13838" y="1701"/>
                    <a:pt x="13824" y="1702"/>
                    <a:pt x="13812" y="1703"/>
                  </a:cubicBezTo>
                  <a:lnTo>
                    <a:pt x="13788" y="1703"/>
                  </a:lnTo>
                  <a:cubicBezTo>
                    <a:pt x="13681" y="1727"/>
                    <a:pt x="13573" y="1739"/>
                    <a:pt x="13454" y="1739"/>
                  </a:cubicBezTo>
                  <a:cubicBezTo>
                    <a:pt x="13288" y="1739"/>
                    <a:pt x="13145" y="1739"/>
                    <a:pt x="12990" y="1727"/>
                  </a:cubicBezTo>
                  <a:lnTo>
                    <a:pt x="12966" y="1751"/>
                  </a:lnTo>
                  <a:cubicBezTo>
                    <a:pt x="12847" y="1882"/>
                    <a:pt x="12692" y="2001"/>
                    <a:pt x="12526" y="2061"/>
                  </a:cubicBezTo>
                  <a:cubicBezTo>
                    <a:pt x="12454" y="2084"/>
                    <a:pt x="12371" y="2108"/>
                    <a:pt x="12299" y="2120"/>
                  </a:cubicBezTo>
                  <a:cubicBezTo>
                    <a:pt x="12157" y="2120"/>
                    <a:pt x="12002" y="2132"/>
                    <a:pt x="11859" y="2156"/>
                  </a:cubicBezTo>
                  <a:cubicBezTo>
                    <a:pt x="11832" y="2165"/>
                    <a:pt x="11804" y="2169"/>
                    <a:pt x="11777" y="2169"/>
                  </a:cubicBezTo>
                  <a:cubicBezTo>
                    <a:pt x="11733" y="2169"/>
                    <a:pt x="11689" y="2159"/>
                    <a:pt x="11645" y="2144"/>
                  </a:cubicBezTo>
                  <a:cubicBezTo>
                    <a:pt x="11585" y="2120"/>
                    <a:pt x="11514" y="2096"/>
                    <a:pt x="11442" y="2072"/>
                  </a:cubicBezTo>
                  <a:cubicBezTo>
                    <a:pt x="11323" y="2061"/>
                    <a:pt x="11216" y="2025"/>
                    <a:pt x="11109" y="2001"/>
                  </a:cubicBezTo>
                  <a:cubicBezTo>
                    <a:pt x="11014" y="1989"/>
                    <a:pt x="10930" y="1977"/>
                    <a:pt x="10835" y="1965"/>
                  </a:cubicBezTo>
                  <a:cubicBezTo>
                    <a:pt x="10740" y="1918"/>
                    <a:pt x="10656" y="1870"/>
                    <a:pt x="10573" y="1799"/>
                  </a:cubicBezTo>
                  <a:cubicBezTo>
                    <a:pt x="10442" y="1763"/>
                    <a:pt x="10323" y="1715"/>
                    <a:pt x="10204" y="1656"/>
                  </a:cubicBezTo>
                  <a:lnTo>
                    <a:pt x="9990" y="1656"/>
                  </a:lnTo>
                  <a:cubicBezTo>
                    <a:pt x="9799" y="1656"/>
                    <a:pt x="9621" y="1656"/>
                    <a:pt x="9442" y="1632"/>
                  </a:cubicBezTo>
                  <a:cubicBezTo>
                    <a:pt x="9347" y="1620"/>
                    <a:pt x="9263" y="1608"/>
                    <a:pt x="9180" y="1584"/>
                  </a:cubicBezTo>
                  <a:cubicBezTo>
                    <a:pt x="9132" y="1572"/>
                    <a:pt x="9085" y="1549"/>
                    <a:pt x="9037" y="1525"/>
                  </a:cubicBezTo>
                  <a:cubicBezTo>
                    <a:pt x="8906" y="1489"/>
                    <a:pt x="8775" y="1453"/>
                    <a:pt x="8644" y="1418"/>
                  </a:cubicBezTo>
                  <a:cubicBezTo>
                    <a:pt x="8394" y="1346"/>
                    <a:pt x="8132" y="1287"/>
                    <a:pt x="7882" y="1227"/>
                  </a:cubicBezTo>
                  <a:lnTo>
                    <a:pt x="7704" y="1179"/>
                  </a:lnTo>
                  <a:cubicBezTo>
                    <a:pt x="7608" y="1179"/>
                    <a:pt x="7525" y="1168"/>
                    <a:pt x="7430" y="1144"/>
                  </a:cubicBezTo>
                  <a:cubicBezTo>
                    <a:pt x="7370" y="1144"/>
                    <a:pt x="7323" y="1144"/>
                    <a:pt x="7263" y="1132"/>
                  </a:cubicBezTo>
                  <a:cubicBezTo>
                    <a:pt x="7159" y="1138"/>
                    <a:pt x="7055" y="1141"/>
                    <a:pt x="6951" y="1141"/>
                  </a:cubicBezTo>
                  <a:cubicBezTo>
                    <a:pt x="6655" y="1141"/>
                    <a:pt x="6361" y="1116"/>
                    <a:pt x="6061" y="1072"/>
                  </a:cubicBezTo>
                  <a:lnTo>
                    <a:pt x="5870" y="1072"/>
                  </a:lnTo>
                  <a:cubicBezTo>
                    <a:pt x="6013" y="1108"/>
                    <a:pt x="6132" y="1191"/>
                    <a:pt x="6215" y="1310"/>
                  </a:cubicBezTo>
                  <a:cubicBezTo>
                    <a:pt x="6227" y="1310"/>
                    <a:pt x="6227" y="1322"/>
                    <a:pt x="6239" y="1334"/>
                  </a:cubicBezTo>
                  <a:lnTo>
                    <a:pt x="6334" y="1453"/>
                  </a:lnTo>
                  <a:cubicBezTo>
                    <a:pt x="6358" y="1477"/>
                    <a:pt x="6346" y="1525"/>
                    <a:pt x="6311" y="1549"/>
                  </a:cubicBezTo>
                  <a:cubicBezTo>
                    <a:pt x="6275" y="1584"/>
                    <a:pt x="6251" y="1644"/>
                    <a:pt x="6263" y="1691"/>
                  </a:cubicBezTo>
                  <a:cubicBezTo>
                    <a:pt x="6275" y="1799"/>
                    <a:pt x="6239" y="1906"/>
                    <a:pt x="6144" y="1977"/>
                  </a:cubicBezTo>
                  <a:cubicBezTo>
                    <a:pt x="6120" y="2001"/>
                    <a:pt x="6084" y="2025"/>
                    <a:pt x="6037" y="2049"/>
                  </a:cubicBezTo>
                  <a:lnTo>
                    <a:pt x="6025" y="2061"/>
                  </a:lnTo>
                  <a:lnTo>
                    <a:pt x="6013" y="2072"/>
                  </a:lnTo>
                  <a:cubicBezTo>
                    <a:pt x="6001" y="2072"/>
                    <a:pt x="6001" y="2084"/>
                    <a:pt x="5989" y="2096"/>
                  </a:cubicBezTo>
                  <a:cubicBezTo>
                    <a:pt x="5953" y="2180"/>
                    <a:pt x="5846" y="2156"/>
                    <a:pt x="5811" y="2227"/>
                  </a:cubicBezTo>
                  <a:cubicBezTo>
                    <a:pt x="5763" y="2299"/>
                    <a:pt x="5692" y="2275"/>
                    <a:pt x="5632" y="2299"/>
                  </a:cubicBezTo>
                  <a:cubicBezTo>
                    <a:pt x="5608" y="2382"/>
                    <a:pt x="5513" y="2346"/>
                    <a:pt x="5477" y="2406"/>
                  </a:cubicBezTo>
                  <a:cubicBezTo>
                    <a:pt x="5453" y="2465"/>
                    <a:pt x="5382" y="2442"/>
                    <a:pt x="5334" y="2453"/>
                  </a:cubicBezTo>
                  <a:cubicBezTo>
                    <a:pt x="5275" y="2477"/>
                    <a:pt x="5239" y="2513"/>
                    <a:pt x="5215" y="2561"/>
                  </a:cubicBezTo>
                  <a:cubicBezTo>
                    <a:pt x="5191" y="2656"/>
                    <a:pt x="5108" y="2727"/>
                    <a:pt x="5013" y="2727"/>
                  </a:cubicBezTo>
                  <a:cubicBezTo>
                    <a:pt x="4965" y="2739"/>
                    <a:pt x="4906" y="2763"/>
                    <a:pt x="4870" y="2799"/>
                  </a:cubicBezTo>
                  <a:cubicBezTo>
                    <a:pt x="4727" y="2918"/>
                    <a:pt x="4560" y="3013"/>
                    <a:pt x="4525" y="3227"/>
                  </a:cubicBezTo>
                  <a:cubicBezTo>
                    <a:pt x="4418" y="3346"/>
                    <a:pt x="4322" y="3489"/>
                    <a:pt x="4215" y="3620"/>
                  </a:cubicBezTo>
                  <a:cubicBezTo>
                    <a:pt x="4179" y="3668"/>
                    <a:pt x="4120" y="3680"/>
                    <a:pt x="4060" y="3692"/>
                  </a:cubicBezTo>
                  <a:cubicBezTo>
                    <a:pt x="4037" y="3704"/>
                    <a:pt x="4013" y="3715"/>
                    <a:pt x="4001" y="3739"/>
                  </a:cubicBezTo>
                  <a:cubicBezTo>
                    <a:pt x="3989" y="3751"/>
                    <a:pt x="3977" y="3751"/>
                    <a:pt x="3977" y="3763"/>
                  </a:cubicBezTo>
                  <a:cubicBezTo>
                    <a:pt x="3929" y="3823"/>
                    <a:pt x="3965" y="3918"/>
                    <a:pt x="3882" y="3942"/>
                  </a:cubicBezTo>
                  <a:cubicBezTo>
                    <a:pt x="3810" y="3966"/>
                    <a:pt x="3834" y="4061"/>
                    <a:pt x="3787" y="4108"/>
                  </a:cubicBezTo>
                  <a:cubicBezTo>
                    <a:pt x="3739" y="4144"/>
                    <a:pt x="3739" y="4227"/>
                    <a:pt x="3679" y="4263"/>
                  </a:cubicBezTo>
                  <a:cubicBezTo>
                    <a:pt x="3644" y="4287"/>
                    <a:pt x="3632" y="4335"/>
                    <a:pt x="3632" y="4370"/>
                  </a:cubicBezTo>
                  <a:cubicBezTo>
                    <a:pt x="3620" y="4466"/>
                    <a:pt x="3584" y="4549"/>
                    <a:pt x="3525" y="4632"/>
                  </a:cubicBezTo>
                  <a:cubicBezTo>
                    <a:pt x="3465" y="4668"/>
                    <a:pt x="3417" y="4728"/>
                    <a:pt x="3370" y="4775"/>
                  </a:cubicBezTo>
                  <a:cubicBezTo>
                    <a:pt x="3358" y="4823"/>
                    <a:pt x="3334" y="4870"/>
                    <a:pt x="3322" y="4930"/>
                  </a:cubicBezTo>
                  <a:cubicBezTo>
                    <a:pt x="3310" y="4966"/>
                    <a:pt x="3286" y="4989"/>
                    <a:pt x="3251" y="5013"/>
                  </a:cubicBezTo>
                  <a:cubicBezTo>
                    <a:pt x="3108" y="5120"/>
                    <a:pt x="3036" y="5275"/>
                    <a:pt x="3036" y="5442"/>
                  </a:cubicBezTo>
                  <a:cubicBezTo>
                    <a:pt x="3036" y="5478"/>
                    <a:pt x="3025" y="5525"/>
                    <a:pt x="3001" y="5549"/>
                  </a:cubicBezTo>
                  <a:cubicBezTo>
                    <a:pt x="2953" y="5597"/>
                    <a:pt x="2917" y="5632"/>
                    <a:pt x="2870" y="5656"/>
                  </a:cubicBezTo>
                  <a:cubicBezTo>
                    <a:pt x="2822" y="5704"/>
                    <a:pt x="2882" y="5787"/>
                    <a:pt x="2834" y="5811"/>
                  </a:cubicBezTo>
                  <a:cubicBezTo>
                    <a:pt x="2751" y="5859"/>
                    <a:pt x="2703" y="5954"/>
                    <a:pt x="2715" y="6061"/>
                  </a:cubicBezTo>
                  <a:cubicBezTo>
                    <a:pt x="2715" y="6168"/>
                    <a:pt x="2679" y="6287"/>
                    <a:pt x="2596" y="6359"/>
                  </a:cubicBezTo>
                  <a:cubicBezTo>
                    <a:pt x="2536" y="6430"/>
                    <a:pt x="2501" y="6502"/>
                    <a:pt x="2441" y="6573"/>
                  </a:cubicBezTo>
                  <a:cubicBezTo>
                    <a:pt x="2393" y="6621"/>
                    <a:pt x="2370" y="6692"/>
                    <a:pt x="2358" y="6763"/>
                  </a:cubicBezTo>
                  <a:cubicBezTo>
                    <a:pt x="2358" y="6799"/>
                    <a:pt x="2322" y="6847"/>
                    <a:pt x="2286" y="6859"/>
                  </a:cubicBezTo>
                  <a:cubicBezTo>
                    <a:pt x="2227" y="6883"/>
                    <a:pt x="2191" y="6930"/>
                    <a:pt x="2179" y="6990"/>
                  </a:cubicBezTo>
                  <a:cubicBezTo>
                    <a:pt x="2120" y="7216"/>
                    <a:pt x="1977" y="7406"/>
                    <a:pt x="1774" y="7537"/>
                  </a:cubicBezTo>
                  <a:cubicBezTo>
                    <a:pt x="1739" y="7573"/>
                    <a:pt x="1691" y="7609"/>
                    <a:pt x="1655" y="7656"/>
                  </a:cubicBezTo>
                  <a:cubicBezTo>
                    <a:pt x="1631" y="7692"/>
                    <a:pt x="1572" y="7716"/>
                    <a:pt x="1548" y="7776"/>
                  </a:cubicBezTo>
                  <a:cubicBezTo>
                    <a:pt x="1501" y="7883"/>
                    <a:pt x="1393" y="7954"/>
                    <a:pt x="1274" y="7978"/>
                  </a:cubicBezTo>
                  <a:cubicBezTo>
                    <a:pt x="1227" y="7990"/>
                    <a:pt x="1179" y="8014"/>
                    <a:pt x="1131" y="8049"/>
                  </a:cubicBezTo>
                  <a:lnTo>
                    <a:pt x="1072" y="8109"/>
                  </a:lnTo>
                  <a:cubicBezTo>
                    <a:pt x="917" y="8264"/>
                    <a:pt x="727" y="8371"/>
                    <a:pt x="524" y="8442"/>
                  </a:cubicBezTo>
                  <a:cubicBezTo>
                    <a:pt x="465" y="8514"/>
                    <a:pt x="393" y="8585"/>
                    <a:pt x="322" y="8645"/>
                  </a:cubicBezTo>
                  <a:lnTo>
                    <a:pt x="334" y="8633"/>
                  </a:lnTo>
                  <a:lnTo>
                    <a:pt x="334" y="8633"/>
                  </a:lnTo>
                  <a:cubicBezTo>
                    <a:pt x="298" y="8669"/>
                    <a:pt x="250" y="8692"/>
                    <a:pt x="215" y="8716"/>
                  </a:cubicBezTo>
                  <a:lnTo>
                    <a:pt x="60" y="8788"/>
                  </a:lnTo>
                  <a:cubicBezTo>
                    <a:pt x="48" y="8811"/>
                    <a:pt x="48" y="8823"/>
                    <a:pt x="36" y="8847"/>
                  </a:cubicBezTo>
                  <a:cubicBezTo>
                    <a:pt x="12" y="8883"/>
                    <a:pt x="0" y="8919"/>
                    <a:pt x="12" y="8954"/>
                  </a:cubicBezTo>
                  <a:cubicBezTo>
                    <a:pt x="48" y="9121"/>
                    <a:pt x="48" y="9300"/>
                    <a:pt x="12" y="9466"/>
                  </a:cubicBezTo>
                  <a:cubicBezTo>
                    <a:pt x="48" y="9502"/>
                    <a:pt x="96" y="9526"/>
                    <a:pt x="131" y="9561"/>
                  </a:cubicBezTo>
                  <a:cubicBezTo>
                    <a:pt x="131" y="9859"/>
                    <a:pt x="250" y="10121"/>
                    <a:pt x="334" y="10371"/>
                  </a:cubicBezTo>
                  <a:cubicBezTo>
                    <a:pt x="369" y="10514"/>
                    <a:pt x="417" y="10633"/>
                    <a:pt x="465" y="10764"/>
                  </a:cubicBezTo>
                  <a:cubicBezTo>
                    <a:pt x="524" y="10871"/>
                    <a:pt x="596" y="10966"/>
                    <a:pt x="679" y="11038"/>
                  </a:cubicBezTo>
                  <a:cubicBezTo>
                    <a:pt x="691" y="11062"/>
                    <a:pt x="703" y="11074"/>
                    <a:pt x="715" y="11085"/>
                  </a:cubicBezTo>
                  <a:cubicBezTo>
                    <a:pt x="834" y="11145"/>
                    <a:pt x="929" y="11228"/>
                    <a:pt x="1000" y="11335"/>
                  </a:cubicBezTo>
                  <a:cubicBezTo>
                    <a:pt x="1048" y="11395"/>
                    <a:pt x="1084" y="11455"/>
                    <a:pt x="1143" y="11502"/>
                  </a:cubicBezTo>
                  <a:cubicBezTo>
                    <a:pt x="1179" y="11538"/>
                    <a:pt x="1215" y="11562"/>
                    <a:pt x="1250" y="11574"/>
                  </a:cubicBezTo>
                  <a:cubicBezTo>
                    <a:pt x="1334" y="11657"/>
                    <a:pt x="1393" y="11752"/>
                    <a:pt x="1429" y="11859"/>
                  </a:cubicBezTo>
                  <a:cubicBezTo>
                    <a:pt x="1477" y="11967"/>
                    <a:pt x="1465" y="12086"/>
                    <a:pt x="1417" y="12193"/>
                  </a:cubicBezTo>
                  <a:cubicBezTo>
                    <a:pt x="1381" y="12252"/>
                    <a:pt x="1370" y="12324"/>
                    <a:pt x="1393" y="12395"/>
                  </a:cubicBezTo>
                  <a:cubicBezTo>
                    <a:pt x="1441" y="12455"/>
                    <a:pt x="1441" y="12526"/>
                    <a:pt x="1417" y="12598"/>
                  </a:cubicBezTo>
                  <a:cubicBezTo>
                    <a:pt x="1405" y="12633"/>
                    <a:pt x="1417" y="12681"/>
                    <a:pt x="1453" y="12705"/>
                  </a:cubicBezTo>
                  <a:cubicBezTo>
                    <a:pt x="1477" y="12717"/>
                    <a:pt x="1501" y="12752"/>
                    <a:pt x="1501" y="12788"/>
                  </a:cubicBezTo>
                  <a:cubicBezTo>
                    <a:pt x="1512" y="12824"/>
                    <a:pt x="1524" y="12848"/>
                    <a:pt x="1548" y="12871"/>
                  </a:cubicBezTo>
                  <a:cubicBezTo>
                    <a:pt x="1608" y="12895"/>
                    <a:pt x="1596" y="12955"/>
                    <a:pt x="1620" y="13002"/>
                  </a:cubicBezTo>
                  <a:cubicBezTo>
                    <a:pt x="1655" y="13002"/>
                    <a:pt x="1667" y="13026"/>
                    <a:pt x="1679" y="13050"/>
                  </a:cubicBezTo>
                  <a:cubicBezTo>
                    <a:pt x="1691" y="13074"/>
                    <a:pt x="1703" y="13098"/>
                    <a:pt x="1739" y="13098"/>
                  </a:cubicBezTo>
                  <a:cubicBezTo>
                    <a:pt x="1774" y="13098"/>
                    <a:pt x="1786" y="13157"/>
                    <a:pt x="1822" y="13193"/>
                  </a:cubicBezTo>
                  <a:cubicBezTo>
                    <a:pt x="1849" y="13220"/>
                    <a:pt x="1889" y="13233"/>
                    <a:pt x="1927" y="13233"/>
                  </a:cubicBezTo>
                  <a:cubicBezTo>
                    <a:pt x="1940" y="13233"/>
                    <a:pt x="1953" y="13232"/>
                    <a:pt x="1965" y="13229"/>
                  </a:cubicBezTo>
                  <a:cubicBezTo>
                    <a:pt x="1993" y="13212"/>
                    <a:pt x="2023" y="13204"/>
                    <a:pt x="2052" y="13204"/>
                  </a:cubicBezTo>
                  <a:cubicBezTo>
                    <a:pt x="2108" y="13204"/>
                    <a:pt x="2160" y="13233"/>
                    <a:pt x="2191" y="13288"/>
                  </a:cubicBezTo>
                  <a:cubicBezTo>
                    <a:pt x="2239" y="13324"/>
                    <a:pt x="2286" y="13336"/>
                    <a:pt x="2334" y="13348"/>
                  </a:cubicBezTo>
                  <a:cubicBezTo>
                    <a:pt x="2405" y="13360"/>
                    <a:pt x="2489" y="13371"/>
                    <a:pt x="2572" y="13383"/>
                  </a:cubicBezTo>
                  <a:lnTo>
                    <a:pt x="2584" y="13383"/>
                  </a:lnTo>
                  <a:cubicBezTo>
                    <a:pt x="2614" y="13386"/>
                    <a:pt x="2643" y="13388"/>
                    <a:pt x="2671" y="13388"/>
                  </a:cubicBezTo>
                  <a:cubicBezTo>
                    <a:pt x="2757" y="13388"/>
                    <a:pt x="2837" y="13374"/>
                    <a:pt x="2917" y="13348"/>
                  </a:cubicBezTo>
                  <a:cubicBezTo>
                    <a:pt x="3108" y="13371"/>
                    <a:pt x="3298" y="13419"/>
                    <a:pt x="3489" y="13479"/>
                  </a:cubicBezTo>
                  <a:cubicBezTo>
                    <a:pt x="3548" y="13491"/>
                    <a:pt x="3572" y="13550"/>
                    <a:pt x="3608" y="13598"/>
                  </a:cubicBezTo>
                  <a:cubicBezTo>
                    <a:pt x="3632" y="13621"/>
                    <a:pt x="3656" y="13645"/>
                    <a:pt x="3679" y="13657"/>
                  </a:cubicBezTo>
                  <a:cubicBezTo>
                    <a:pt x="3691" y="13669"/>
                    <a:pt x="3703" y="13669"/>
                    <a:pt x="3715" y="13681"/>
                  </a:cubicBezTo>
                  <a:cubicBezTo>
                    <a:pt x="3775" y="13717"/>
                    <a:pt x="3870" y="13681"/>
                    <a:pt x="3917" y="13741"/>
                  </a:cubicBezTo>
                  <a:cubicBezTo>
                    <a:pt x="3953" y="13752"/>
                    <a:pt x="3989" y="13776"/>
                    <a:pt x="4013" y="13812"/>
                  </a:cubicBezTo>
                  <a:cubicBezTo>
                    <a:pt x="4048" y="13824"/>
                    <a:pt x="4084" y="13836"/>
                    <a:pt x="4120" y="13860"/>
                  </a:cubicBezTo>
                  <a:cubicBezTo>
                    <a:pt x="4168" y="13919"/>
                    <a:pt x="4251" y="13919"/>
                    <a:pt x="4287" y="13991"/>
                  </a:cubicBezTo>
                  <a:cubicBezTo>
                    <a:pt x="4322" y="14026"/>
                    <a:pt x="4358" y="14062"/>
                    <a:pt x="4394" y="14074"/>
                  </a:cubicBezTo>
                  <a:cubicBezTo>
                    <a:pt x="4453" y="14086"/>
                    <a:pt x="4501" y="14122"/>
                    <a:pt x="4549" y="14145"/>
                  </a:cubicBezTo>
                  <a:cubicBezTo>
                    <a:pt x="4584" y="14181"/>
                    <a:pt x="4620" y="14229"/>
                    <a:pt x="4656" y="14276"/>
                  </a:cubicBezTo>
                  <a:cubicBezTo>
                    <a:pt x="4691" y="14336"/>
                    <a:pt x="4703" y="14419"/>
                    <a:pt x="4751" y="14479"/>
                  </a:cubicBezTo>
                  <a:cubicBezTo>
                    <a:pt x="4787" y="14538"/>
                    <a:pt x="4834" y="14562"/>
                    <a:pt x="4870" y="14610"/>
                  </a:cubicBezTo>
                  <a:cubicBezTo>
                    <a:pt x="4906" y="14645"/>
                    <a:pt x="4918" y="14681"/>
                    <a:pt x="4930" y="14729"/>
                  </a:cubicBezTo>
                  <a:cubicBezTo>
                    <a:pt x="4930" y="14788"/>
                    <a:pt x="4953" y="14836"/>
                    <a:pt x="4965" y="14895"/>
                  </a:cubicBezTo>
                  <a:cubicBezTo>
                    <a:pt x="5007" y="14889"/>
                    <a:pt x="5046" y="14887"/>
                    <a:pt x="5083" y="14887"/>
                  </a:cubicBezTo>
                  <a:cubicBezTo>
                    <a:pt x="5120" y="14887"/>
                    <a:pt x="5156" y="14889"/>
                    <a:pt x="5191" y="14895"/>
                  </a:cubicBezTo>
                  <a:cubicBezTo>
                    <a:pt x="5287" y="14919"/>
                    <a:pt x="5370" y="14943"/>
                    <a:pt x="5453" y="14967"/>
                  </a:cubicBezTo>
                  <a:cubicBezTo>
                    <a:pt x="5596" y="15014"/>
                    <a:pt x="5715" y="15074"/>
                    <a:pt x="5834" y="15157"/>
                  </a:cubicBezTo>
                  <a:cubicBezTo>
                    <a:pt x="5894" y="15193"/>
                    <a:pt x="5942" y="15241"/>
                    <a:pt x="5989" y="15288"/>
                  </a:cubicBezTo>
                  <a:lnTo>
                    <a:pt x="6013" y="15324"/>
                  </a:lnTo>
                  <a:lnTo>
                    <a:pt x="6037" y="15348"/>
                  </a:lnTo>
                  <a:cubicBezTo>
                    <a:pt x="6049" y="15372"/>
                    <a:pt x="6061" y="15395"/>
                    <a:pt x="6084" y="15419"/>
                  </a:cubicBezTo>
                  <a:cubicBezTo>
                    <a:pt x="6108" y="15443"/>
                    <a:pt x="6144" y="15467"/>
                    <a:pt x="6180" y="15467"/>
                  </a:cubicBezTo>
                  <a:cubicBezTo>
                    <a:pt x="6287" y="15467"/>
                    <a:pt x="6394" y="15503"/>
                    <a:pt x="6489" y="15562"/>
                  </a:cubicBezTo>
                  <a:cubicBezTo>
                    <a:pt x="6531" y="15571"/>
                    <a:pt x="6573" y="15579"/>
                    <a:pt x="6616" y="15579"/>
                  </a:cubicBezTo>
                  <a:cubicBezTo>
                    <a:pt x="6633" y="15579"/>
                    <a:pt x="6650" y="15578"/>
                    <a:pt x="6668" y="15574"/>
                  </a:cubicBezTo>
                  <a:cubicBezTo>
                    <a:pt x="6698" y="15568"/>
                    <a:pt x="6727" y="15565"/>
                    <a:pt x="6757" y="15565"/>
                  </a:cubicBezTo>
                  <a:cubicBezTo>
                    <a:pt x="6787" y="15565"/>
                    <a:pt x="6817" y="15568"/>
                    <a:pt x="6846" y="15574"/>
                  </a:cubicBezTo>
                  <a:cubicBezTo>
                    <a:pt x="7049" y="15634"/>
                    <a:pt x="7251" y="15693"/>
                    <a:pt x="7454" y="15729"/>
                  </a:cubicBezTo>
                  <a:cubicBezTo>
                    <a:pt x="7561" y="15741"/>
                    <a:pt x="7668" y="15788"/>
                    <a:pt x="7751" y="15848"/>
                  </a:cubicBezTo>
                  <a:cubicBezTo>
                    <a:pt x="7775" y="15860"/>
                    <a:pt x="7787" y="15860"/>
                    <a:pt x="7799" y="15872"/>
                  </a:cubicBezTo>
                  <a:cubicBezTo>
                    <a:pt x="7808" y="15870"/>
                    <a:pt x="7818" y="15870"/>
                    <a:pt x="7827" y="15870"/>
                  </a:cubicBezTo>
                  <a:cubicBezTo>
                    <a:pt x="7882" y="15870"/>
                    <a:pt x="7933" y="15890"/>
                    <a:pt x="7987" y="15890"/>
                  </a:cubicBezTo>
                  <a:cubicBezTo>
                    <a:pt x="8003" y="15890"/>
                    <a:pt x="8020" y="15889"/>
                    <a:pt x="8037" y="15884"/>
                  </a:cubicBezTo>
                  <a:cubicBezTo>
                    <a:pt x="8052" y="15879"/>
                    <a:pt x="8067" y="15876"/>
                    <a:pt x="8081" y="15876"/>
                  </a:cubicBezTo>
                  <a:cubicBezTo>
                    <a:pt x="8100" y="15876"/>
                    <a:pt x="8118" y="15882"/>
                    <a:pt x="8132" y="15896"/>
                  </a:cubicBezTo>
                  <a:cubicBezTo>
                    <a:pt x="8228" y="15890"/>
                    <a:pt x="8322" y="15887"/>
                    <a:pt x="8416" y="15887"/>
                  </a:cubicBezTo>
                  <a:cubicBezTo>
                    <a:pt x="8698" y="15887"/>
                    <a:pt x="8975" y="15913"/>
                    <a:pt x="9251" y="15967"/>
                  </a:cubicBezTo>
                  <a:cubicBezTo>
                    <a:pt x="9347" y="15991"/>
                    <a:pt x="9442" y="16003"/>
                    <a:pt x="9549" y="16015"/>
                  </a:cubicBezTo>
                  <a:lnTo>
                    <a:pt x="9561" y="16015"/>
                  </a:lnTo>
                  <a:cubicBezTo>
                    <a:pt x="9585" y="16003"/>
                    <a:pt x="9615" y="15997"/>
                    <a:pt x="9644" y="15997"/>
                  </a:cubicBezTo>
                  <a:cubicBezTo>
                    <a:pt x="9674" y="15997"/>
                    <a:pt x="9704" y="16003"/>
                    <a:pt x="9728" y="16015"/>
                  </a:cubicBezTo>
                  <a:lnTo>
                    <a:pt x="9763" y="16027"/>
                  </a:lnTo>
                  <a:cubicBezTo>
                    <a:pt x="9817" y="16032"/>
                    <a:pt x="9874" y="16035"/>
                    <a:pt x="9930" y="16035"/>
                  </a:cubicBezTo>
                  <a:cubicBezTo>
                    <a:pt x="9987" y="16035"/>
                    <a:pt x="10043" y="16032"/>
                    <a:pt x="10097" y="16027"/>
                  </a:cubicBezTo>
                  <a:cubicBezTo>
                    <a:pt x="10156" y="16024"/>
                    <a:pt x="10216" y="16022"/>
                    <a:pt x="10275" y="16022"/>
                  </a:cubicBezTo>
                  <a:cubicBezTo>
                    <a:pt x="10454" y="16022"/>
                    <a:pt x="10633" y="16035"/>
                    <a:pt x="10811" y="16062"/>
                  </a:cubicBezTo>
                  <a:cubicBezTo>
                    <a:pt x="10871" y="16074"/>
                    <a:pt x="10942" y="16098"/>
                    <a:pt x="11014" y="16098"/>
                  </a:cubicBezTo>
                  <a:cubicBezTo>
                    <a:pt x="11407" y="16122"/>
                    <a:pt x="11788" y="16181"/>
                    <a:pt x="12180" y="16253"/>
                  </a:cubicBezTo>
                  <a:lnTo>
                    <a:pt x="12335" y="16277"/>
                  </a:lnTo>
                  <a:cubicBezTo>
                    <a:pt x="12371" y="16277"/>
                    <a:pt x="12419" y="16300"/>
                    <a:pt x="12466" y="16300"/>
                  </a:cubicBezTo>
                  <a:cubicBezTo>
                    <a:pt x="12514" y="16306"/>
                    <a:pt x="12558" y="16309"/>
                    <a:pt x="12603" y="16309"/>
                  </a:cubicBezTo>
                  <a:cubicBezTo>
                    <a:pt x="12648" y="16309"/>
                    <a:pt x="12692" y="16306"/>
                    <a:pt x="12740" y="16300"/>
                  </a:cubicBezTo>
                  <a:cubicBezTo>
                    <a:pt x="12919" y="16288"/>
                    <a:pt x="13097" y="16241"/>
                    <a:pt x="13276" y="16169"/>
                  </a:cubicBezTo>
                  <a:cubicBezTo>
                    <a:pt x="13371" y="16134"/>
                    <a:pt x="13454" y="16074"/>
                    <a:pt x="13538" y="16003"/>
                  </a:cubicBezTo>
                  <a:cubicBezTo>
                    <a:pt x="13597" y="15955"/>
                    <a:pt x="13669" y="15907"/>
                    <a:pt x="13752" y="15884"/>
                  </a:cubicBezTo>
                  <a:cubicBezTo>
                    <a:pt x="13847" y="15836"/>
                    <a:pt x="13931" y="15776"/>
                    <a:pt x="14014" y="15705"/>
                  </a:cubicBezTo>
                  <a:cubicBezTo>
                    <a:pt x="14074" y="15657"/>
                    <a:pt x="14133" y="15598"/>
                    <a:pt x="14181" y="15538"/>
                  </a:cubicBezTo>
                  <a:cubicBezTo>
                    <a:pt x="14193" y="15538"/>
                    <a:pt x="14204" y="15526"/>
                    <a:pt x="14216" y="15526"/>
                  </a:cubicBezTo>
                  <a:lnTo>
                    <a:pt x="14264" y="15515"/>
                  </a:lnTo>
                  <a:cubicBezTo>
                    <a:pt x="14316" y="15497"/>
                    <a:pt x="14375" y="15486"/>
                    <a:pt x="14435" y="15486"/>
                  </a:cubicBezTo>
                  <a:cubicBezTo>
                    <a:pt x="14457" y="15486"/>
                    <a:pt x="14480" y="15488"/>
                    <a:pt x="14502" y="15491"/>
                  </a:cubicBezTo>
                  <a:cubicBezTo>
                    <a:pt x="14574" y="15419"/>
                    <a:pt x="14657" y="15348"/>
                    <a:pt x="14752" y="15288"/>
                  </a:cubicBezTo>
                  <a:cubicBezTo>
                    <a:pt x="14824" y="15241"/>
                    <a:pt x="14919" y="15253"/>
                    <a:pt x="15002" y="15229"/>
                  </a:cubicBezTo>
                  <a:cubicBezTo>
                    <a:pt x="15109" y="15181"/>
                    <a:pt x="15205" y="15122"/>
                    <a:pt x="15312" y="15086"/>
                  </a:cubicBezTo>
                  <a:cubicBezTo>
                    <a:pt x="15407" y="15074"/>
                    <a:pt x="15490" y="15062"/>
                    <a:pt x="15574" y="15038"/>
                  </a:cubicBezTo>
                  <a:cubicBezTo>
                    <a:pt x="15693" y="14979"/>
                    <a:pt x="15812" y="14919"/>
                    <a:pt x="15919" y="14836"/>
                  </a:cubicBezTo>
                  <a:cubicBezTo>
                    <a:pt x="16013" y="14763"/>
                    <a:pt x="16134" y="14727"/>
                    <a:pt x="16250" y="14727"/>
                  </a:cubicBezTo>
                  <a:cubicBezTo>
                    <a:pt x="16267" y="14727"/>
                    <a:pt x="16284" y="14727"/>
                    <a:pt x="16300" y="14729"/>
                  </a:cubicBezTo>
                  <a:cubicBezTo>
                    <a:pt x="16371" y="14729"/>
                    <a:pt x="16431" y="14717"/>
                    <a:pt x="16502" y="14717"/>
                  </a:cubicBezTo>
                  <a:cubicBezTo>
                    <a:pt x="16574" y="14717"/>
                    <a:pt x="16645" y="14705"/>
                    <a:pt x="16705" y="14693"/>
                  </a:cubicBezTo>
                  <a:cubicBezTo>
                    <a:pt x="16924" y="14671"/>
                    <a:pt x="17141" y="14659"/>
                    <a:pt x="17357" y="14659"/>
                  </a:cubicBezTo>
                  <a:cubicBezTo>
                    <a:pt x="17599" y="14659"/>
                    <a:pt x="17841" y="14674"/>
                    <a:pt x="18086" y="14705"/>
                  </a:cubicBezTo>
                  <a:cubicBezTo>
                    <a:pt x="18169" y="14729"/>
                    <a:pt x="18265" y="14741"/>
                    <a:pt x="18348" y="14741"/>
                  </a:cubicBezTo>
                  <a:cubicBezTo>
                    <a:pt x="18395" y="14741"/>
                    <a:pt x="18443" y="14741"/>
                    <a:pt x="18491" y="14753"/>
                  </a:cubicBezTo>
                  <a:cubicBezTo>
                    <a:pt x="18503" y="14757"/>
                    <a:pt x="18516" y="14758"/>
                    <a:pt x="18530" y="14758"/>
                  </a:cubicBezTo>
                  <a:cubicBezTo>
                    <a:pt x="18558" y="14758"/>
                    <a:pt x="18590" y="14753"/>
                    <a:pt x="18622" y="14753"/>
                  </a:cubicBezTo>
                  <a:cubicBezTo>
                    <a:pt x="18776" y="14753"/>
                    <a:pt x="18907" y="14872"/>
                    <a:pt x="19074" y="14872"/>
                  </a:cubicBezTo>
                  <a:cubicBezTo>
                    <a:pt x="19074" y="14872"/>
                    <a:pt x="19098" y="14907"/>
                    <a:pt x="19110" y="14919"/>
                  </a:cubicBezTo>
                  <a:cubicBezTo>
                    <a:pt x="19110" y="14931"/>
                    <a:pt x="19110" y="14943"/>
                    <a:pt x="19122" y="14955"/>
                  </a:cubicBezTo>
                  <a:cubicBezTo>
                    <a:pt x="19157" y="14955"/>
                    <a:pt x="19205" y="14967"/>
                    <a:pt x="19241" y="14979"/>
                  </a:cubicBezTo>
                  <a:lnTo>
                    <a:pt x="19277" y="14955"/>
                  </a:lnTo>
                  <a:lnTo>
                    <a:pt x="19336" y="14955"/>
                  </a:lnTo>
                  <a:cubicBezTo>
                    <a:pt x="19431" y="15014"/>
                    <a:pt x="19538" y="15062"/>
                    <a:pt x="19658" y="15062"/>
                  </a:cubicBezTo>
                  <a:cubicBezTo>
                    <a:pt x="19753" y="15086"/>
                    <a:pt x="19824" y="15157"/>
                    <a:pt x="19872" y="15241"/>
                  </a:cubicBezTo>
                  <a:cubicBezTo>
                    <a:pt x="19967" y="15288"/>
                    <a:pt x="20050" y="15336"/>
                    <a:pt x="20146" y="15395"/>
                  </a:cubicBezTo>
                  <a:cubicBezTo>
                    <a:pt x="20181" y="15419"/>
                    <a:pt x="20217" y="15443"/>
                    <a:pt x="20253" y="15467"/>
                  </a:cubicBezTo>
                  <a:cubicBezTo>
                    <a:pt x="20289" y="15479"/>
                    <a:pt x="20324" y="15503"/>
                    <a:pt x="20360" y="15526"/>
                  </a:cubicBezTo>
                  <a:lnTo>
                    <a:pt x="20384" y="15538"/>
                  </a:lnTo>
                  <a:lnTo>
                    <a:pt x="20443" y="15562"/>
                  </a:lnTo>
                  <a:lnTo>
                    <a:pt x="20479" y="15586"/>
                  </a:lnTo>
                  <a:cubicBezTo>
                    <a:pt x="20503" y="15610"/>
                    <a:pt x="20539" y="15622"/>
                    <a:pt x="20551" y="15646"/>
                  </a:cubicBezTo>
                  <a:lnTo>
                    <a:pt x="20598" y="15634"/>
                  </a:lnTo>
                  <a:cubicBezTo>
                    <a:pt x="20616" y="15628"/>
                    <a:pt x="20634" y="15625"/>
                    <a:pt x="20653" y="15625"/>
                  </a:cubicBezTo>
                  <a:cubicBezTo>
                    <a:pt x="20673" y="15625"/>
                    <a:pt x="20693" y="15628"/>
                    <a:pt x="20717" y="15634"/>
                  </a:cubicBezTo>
                  <a:cubicBezTo>
                    <a:pt x="20741" y="15646"/>
                    <a:pt x="20765" y="15669"/>
                    <a:pt x="20801" y="15681"/>
                  </a:cubicBezTo>
                  <a:cubicBezTo>
                    <a:pt x="20884" y="15693"/>
                    <a:pt x="20967" y="15765"/>
                    <a:pt x="20991" y="15860"/>
                  </a:cubicBezTo>
                  <a:cubicBezTo>
                    <a:pt x="21015" y="15943"/>
                    <a:pt x="21015" y="16015"/>
                    <a:pt x="21003" y="16098"/>
                  </a:cubicBezTo>
                  <a:cubicBezTo>
                    <a:pt x="21015" y="16110"/>
                    <a:pt x="21015" y="16134"/>
                    <a:pt x="21027" y="16157"/>
                  </a:cubicBezTo>
                  <a:cubicBezTo>
                    <a:pt x="21051" y="16253"/>
                    <a:pt x="21086" y="16348"/>
                    <a:pt x="21098" y="16455"/>
                  </a:cubicBezTo>
                  <a:cubicBezTo>
                    <a:pt x="21098" y="16455"/>
                    <a:pt x="21098" y="16467"/>
                    <a:pt x="21098" y="16467"/>
                  </a:cubicBezTo>
                  <a:lnTo>
                    <a:pt x="21146" y="16503"/>
                  </a:lnTo>
                  <a:cubicBezTo>
                    <a:pt x="21158" y="16515"/>
                    <a:pt x="21176" y="16521"/>
                    <a:pt x="21195" y="16521"/>
                  </a:cubicBezTo>
                  <a:cubicBezTo>
                    <a:pt x="21214" y="16521"/>
                    <a:pt x="21235" y="16515"/>
                    <a:pt x="21253" y="16503"/>
                  </a:cubicBezTo>
                  <a:cubicBezTo>
                    <a:pt x="21274" y="16496"/>
                    <a:pt x="21294" y="16489"/>
                    <a:pt x="21313" y="16489"/>
                  </a:cubicBezTo>
                  <a:cubicBezTo>
                    <a:pt x="21326" y="16489"/>
                    <a:pt x="21338" y="16493"/>
                    <a:pt x="21348" y="16503"/>
                  </a:cubicBezTo>
                  <a:cubicBezTo>
                    <a:pt x="21372" y="16515"/>
                    <a:pt x="21396" y="16538"/>
                    <a:pt x="21420" y="16562"/>
                  </a:cubicBezTo>
                  <a:cubicBezTo>
                    <a:pt x="21432" y="16574"/>
                    <a:pt x="21443" y="16574"/>
                    <a:pt x="21455" y="16586"/>
                  </a:cubicBezTo>
                  <a:cubicBezTo>
                    <a:pt x="21467" y="16586"/>
                    <a:pt x="21479" y="16574"/>
                    <a:pt x="21479" y="16574"/>
                  </a:cubicBezTo>
                  <a:cubicBezTo>
                    <a:pt x="21491" y="16574"/>
                    <a:pt x="21479" y="16550"/>
                    <a:pt x="21491" y="16538"/>
                  </a:cubicBezTo>
                  <a:cubicBezTo>
                    <a:pt x="21491" y="16538"/>
                    <a:pt x="21491" y="16527"/>
                    <a:pt x="21491" y="16527"/>
                  </a:cubicBezTo>
                  <a:lnTo>
                    <a:pt x="21491" y="16515"/>
                  </a:lnTo>
                  <a:cubicBezTo>
                    <a:pt x="21491" y="16503"/>
                    <a:pt x="21491" y="16491"/>
                    <a:pt x="21491" y="16491"/>
                  </a:cubicBezTo>
                  <a:cubicBezTo>
                    <a:pt x="21491" y="16467"/>
                    <a:pt x="21503" y="16455"/>
                    <a:pt x="21503" y="16443"/>
                  </a:cubicBezTo>
                  <a:cubicBezTo>
                    <a:pt x="21515" y="16408"/>
                    <a:pt x="21527" y="16384"/>
                    <a:pt x="21527" y="16360"/>
                  </a:cubicBezTo>
                  <a:cubicBezTo>
                    <a:pt x="21551" y="16253"/>
                    <a:pt x="21574" y="16134"/>
                    <a:pt x="21598" y="16027"/>
                  </a:cubicBezTo>
                  <a:cubicBezTo>
                    <a:pt x="21646" y="15919"/>
                    <a:pt x="21551" y="15812"/>
                    <a:pt x="21598" y="15729"/>
                  </a:cubicBezTo>
                  <a:cubicBezTo>
                    <a:pt x="21658" y="15598"/>
                    <a:pt x="21586" y="15455"/>
                    <a:pt x="21646" y="15324"/>
                  </a:cubicBezTo>
                  <a:cubicBezTo>
                    <a:pt x="21682" y="15181"/>
                    <a:pt x="21717" y="15038"/>
                    <a:pt x="21741" y="14895"/>
                  </a:cubicBezTo>
                  <a:cubicBezTo>
                    <a:pt x="21753" y="14764"/>
                    <a:pt x="21789" y="14633"/>
                    <a:pt x="21848" y="14526"/>
                  </a:cubicBezTo>
                  <a:cubicBezTo>
                    <a:pt x="21896" y="14455"/>
                    <a:pt x="21955" y="14383"/>
                    <a:pt x="22027" y="14336"/>
                  </a:cubicBezTo>
                  <a:cubicBezTo>
                    <a:pt x="22003" y="14157"/>
                    <a:pt x="22122" y="14026"/>
                    <a:pt x="22194" y="13883"/>
                  </a:cubicBezTo>
                  <a:cubicBezTo>
                    <a:pt x="22253" y="13752"/>
                    <a:pt x="22336" y="13645"/>
                    <a:pt x="22420" y="13550"/>
                  </a:cubicBezTo>
                  <a:cubicBezTo>
                    <a:pt x="22467" y="13514"/>
                    <a:pt x="22503" y="13479"/>
                    <a:pt x="22551" y="13455"/>
                  </a:cubicBezTo>
                  <a:cubicBezTo>
                    <a:pt x="22610" y="13419"/>
                    <a:pt x="22682" y="13383"/>
                    <a:pt x="22741" y="13360"/>
                  </a:cubicBezTo>
                  <a:cubicBezTo>
                    <a:pt x="22837" y="13312"/>
                    <a:pt x="22896" y="13264"/>
                    <a:pt x="22896" y="13169"/>
                  </a:cubicBezTo>
                  <a:cubicBezTo>
                    <a:pt x="22896" y="13098"/>
                    <a:pt x="22944" y="13038"/>
                    <a:pt x="23003" y="13014"/>
                  </a:cubicBezTo>
                  <a:cubicBezTo>
                    <a:pt x="23265" y="12895"/>
                    <a:pt x="23527" y="12800"/>
                    <a:pt x="23789" y="12717"/>
                  </a:cubicBezTo>
                  <a:cubicBezTo>
                    <a:pt x="23920" y="12705"/>
                    <a:pt x="24039" y="12657"/>
                    <a:pt x="24134" y="12574"/>
                  </a:cubicBezTo>
                  <a:cubicBezTo>
                    <a:pt x="24206" y="12526"/>
                    <a:pt x="24289" y="12502"/>
                    <a:pt x="24361" y="12502"/>
                  </a:cubicBezTo>
                  <a:cubicBezTo>
                    <a:pt x="24396" y="12502"/>
                    <a:pt x="24432" y="12502"/>
                    <a:pt x="24456" y="12490"/>
                  </a:cubicBezTo>
                  <a:cubicBezTo>
                    <a:pt x="24468" y="12336"/>
                    <a:pt x="24515" y="12169"/>
                    <a:pt x="24599" y="12026"/>
                  </a:cubicBezTo>
                  <a:cubicBezTo>
                    <a:pt x="24634" y="11967"/>
                    <a:pt x="24634" y="11883"/>
                    <a:pt x="24599" y="11824"/>
                  </a:cubicBezTo>
                  <a:lnTo>
                    <a:pt x="24480" y="11645"/>
                  </a:lnTo>
                  <a:lnTo>
                    <a:pt x="24337" y="11681"/>
                  </a:lnTo>
                  <a:lnTo>
                    <a:pt x="24253" y="11705"/>
                  </a:lnTo>
                  <a:cubicBezTo>
                    <a:pt x="24218" y="11728"/>
                    <a:pt x="24170" y="11728"/>
                    <a:pt x="24134" y="11728"/>
                  </a:cubicBezTo>
                  <a:cubicBezTo>
                    <a:pt x="24104" y="11733"/>
                    <a:pt x="24072" y="11736"/>
                    <a:pt x="24039" y="11736"/>
                  </a:cubicBezTo>
                  <a:cubicBezTo>
                    <a:pt x="23983" y="11736"/>
                    <a:pt x="23925" y="11727"/>
                    <a:pt x="23872" y="11705"/>
                  </a:cubicBezTo>
                  <a:cubicBezTo>
                    <a:pt x="23718" y="11645"/>
                    <a:pt x="23599" y="11538"/>
                    <a:pt x="23527" y="11395"/>
                  </a:cubicBezTo>
                  <a:cubicBezTo>
                    <a:pt x="23491" y="11324"/>
                    <a:pt x="23456" y="11252"/>
                    <a:pt x="23432" y="11169"/>
                  </a:cubicBezTo>
                  <a:cubicBezTo>
                    <a:pt x="23420" y="11205"/>
                    <a:pt x="23384" y="11216"/>
                    <a:pt x="23348" y="11216"/>
                  </a:cubicBezTo>
                  <a:cubicBezTo>
                    <a:pt x="23320" y="11210"/>
                    <a:pt x="23292" y="11207"/>
                    <a:pt x="23265" y="11207"/>
                  </a:cubicBezTo>
                  <a:cubicBezTo>
                    <a:pt x="23191" y="11207"/>
                    <a:pt x="23124" y="11229"/>
                    <a:pt x="23063" y="11264"/>
                  </a:cubicBezTo>
                  <a:cubicBezTo>
                    <a:pt x="22979" y="11312"/>
                    <a:pt x="22908" y="11335"/>
                    <a:pt x="22825" y="11359"/>
                  </a:cubicBezTo>
                  <a:cubicBezTo>
                    <a:pt x="22769" y="11391"/>
                    <a:pt x="22708" y="11407"/>
                    <a:pt x="22649" y="11407"/>
                  </a:cubicBezTo>
                  <a:cubicBezTo>
                    <a:pt x="22620" y="11407"/>
                    <a:pt x="22590" y="11403"/>
                    <a:pt x="22563" y="11395"/>
                  </a:cubicBezTo>
                  <a:cubicBezTo>
                    <a:pt x="22558" y="11393"/>
                    <a:pt x="22553" y="11392"/>
                    <a:pt x="22548" y="11392"/>
                  </a:cubicBezTo>
                  <a:cubicBezTo>
                    <a:pt x="22530" y="11392"/>
                    <a:pt x="22513" y="11407"/>
                    <a:pt x="22503" y="11407"/>
                  </a:cubicBezTo>
                  <a:cubicBezTo>
                    <a:pt x="22456" y="11443"/>
                    <a:pt x="22420" y="11466"/>
                    <a:pt x="22372" y="11478"/>
                  </a:cubicBezTo>
                  <a:cubicBezTo>
                    <a:pt x="22326" y="11485"/>
                    <a:pt x="22280" y="11487"/>
                    <a:pt x="22234" y="11487"/>
                  </a:cubicBezTo>
                  <a:cubicBezTo>
                    <a:pt x="22102" y="11487"/>
                    <a:pt x="21972" y="11463"/>
                    <a:pt x="21848" y="11419"/>
                  </a:cubicBezTo>
                  <a:cubicBezTo>
                    <a:pt x="21765" y="11395"/>
                    <a:pt x="21705" y="11347"/>
                    <a:pt x="21658" y="11288"/>
                  </a:cubicBezTo>
                  <a:lnTo>
                    <a:pt x="21646" y="11288"/>
                  </a:lnTo>
                  <a:cubicBezTo>
                    <a:pt x="21563" y="11264"/>
                    <a:pt x="21503" y="11216"/>
                    <a:pt x="21443" y="11169"/>
                  </a:cubicBezTo>
                  <a:lnTo>
                    <a:pt x="21408" y="11169"/>
                  </a:lnTo>
                  <a:cubicBezTo>
                    <a:pt x="21360" y="11169"/>
                    <a:pt x="21324" y="11157"/>
                    <a:pt x="21301" y="11121"/>
                  </a:cubicBezTo>
                  <a:cubicBezTo>
                    <a:pt x="21289" y="11109"/>
                    <a:pt x="21277" y="11109"/>
                    <a:pt x="21277" y="11097"/>
                  </a:cubicBezTo>
                  <a:cubicBezTo>
                    <a:pt x="21253" y="11038"/>
                    <a:pt x="21241" y="10990"/>
                    <a:pt x="21253" y="10931"/>
                  </a:cubicBezTo>
                  <a:cubicBezTo>
                    <a:pt x="21241" y="10919"/>
                    <a:pt x="21241" y="10907"/>
                    <a:pt x="21253" y="10907"/>
                  </a:cubicBezTo>
                  <a:cubicBezTo>
                    <a:pt x="21241" y="10883"/>
                    <a:pt x="21229" y="10871"/>
                    <a:pt x="21229" y="10847"/>
                  </a:cubicBezTo>
                  <a:lnTo>
                    <a:pt x="21217" y="10847"/>
                  </a:lnTo>
                  <a:cubicBezTo>
                    <a:pt x="21170" y="10824"/>
                    <a:pt x="21122" y="10776"/>
                    <a:pt x="21110" y="10728"/>
                  </a:cubicBezTo>
                  <a:cubicBezTo>
                    <a:pt x="21098" y="10633"/>
                    <a:pt x="21062" y="10550"/>
                    <a:pt x="21027" y="10466"/>
                  </a:cubicBezTo>
                  <a:lnTo>
                    <a:pt x="21003" y="10431"/>
                  </a:lnTo>
                  <a:cubicBezTo>
                    <a:pt x="20991" y="10419"/>
                    <a:pt x="20979" y="10395"/>
                    <a:pt x="20955" y="10383"/>
                  </a:cubicBezTo>
                  <a:cubicBezTo>
                    <a:pt x="20955" y="10371"/>
                    <a:pt x="20955" y="10359"/>
                    <a:pt x="20955" y="10359"/>
                  </a:cubicBezTo>
                  <a:cubicBezTo>
                    <a:pt x="20860" y="10181"/>
                    <a:pt x="20777" y="10002"/>
                    <a:pt x="20717" y="9800"/>
                  </a:cubicBezTo>
                  <a:cubicBezTo>
                    <a:pt x="20670" y="9657"/>
                    <a:pt x="20634" y="9502"/>
                    <a:pt x="20598" y="9359"/>
                  </a:cubicBezTo>
                  <a:cubicBezTo>
                    <a:pt x="20598" y="9347"/>
                    <a:pt x="20598" y="9335"/>
                    <a:pt x="20598" y="9323"/>
                  </a:cubicBezTo>
                  <a:cubicBezTo>
                    <a:pt x="20562" y="8883"/>
                    <a:pt x="20551" y="8442"/>
                    <a:pt x="20562" y="8002"/>
                  </a:cubicBezTo>
                  <a:cubicBezTo>
                    <a:pt x="20562" y="7859"/>
                    <a:pt x="20574" y="7728"/>
                    <a:pt x="20586" y="7597"/>
                  </a:cubicBezTo>
                  <a:cubicBezTo>
                    <a:pt x="20586" y="7573"/>
                    <a:pt x="20586" y="7549"/>
                    <a:pt x="20598" y="7525"/>
                  </a:cubicBezTo>
                  <a:cubicBezTo>
                    <a:pt x="20717" y="7168"/>
                    <a:pt x="20765" y="6775"/>
                    <a:pt x="20729" y="6394"/>
                  </a:cubicBezTo>
                  <a:cubicBezTo>
                    <a:pt x="20705" y="6204"/>
                    <a:pt x="20658" y="6037"/>
                    <a:pt x="20586" y="5871"/>
                  </a:cubicBezTo>
                  <a:cubicBezTo>
                    <a:pt x="20562" y="5823"/>
                    <a:pt x="20539" y="5787"/>
                    <a:pt x="20515" y="5751"/>
                  </a:cubicBezTo>
                  <a:lnTo>
                    <a:pt x="20443" y="5609"/>
                  </a:lnTo>
                  <a:lnTo>
                    <a:pt x="20265" y="5299"/>
                  </a:lnTo>
                  <a:cubicBezTo>
                    <a:pt x="20181" y="5156"/>
                    <a:pt x="20098" y="4989"/>
                    <a:pt x="20015" y="4847"/>
                  </a:cubicBezTo>
                  <a:cubicBezTo>
                    <a:pt x="19955" y="4728"/>
                    <a:pt x="19884" y="4608"/>
                    <a:pt x="19824" y="4501"/>
                  </a:cubicBezTo>
                  <a:cubicBezTo>
                    <a:pt x="19753" y="4382"/>
                    <a:pt x="19669" y="4275"/>
                    <a:pt x="19598" y="4168"/>
                  </a:cubicBezTo>
                  <a:cubicBezTo>
                    <a:pt x="19491" y="4001"/>
                    <a:pt x="19384" y="3823"/>
                    <a:pt x="19300" y="3644"/>
                  </a:cubicBezTo>
                  <a:cubicBezTo>
                    <a:pt x="19217" y="3489"/>
                    <a:pt x="19134" y="3334"/>
                    <a:pt x="19027" y="3204"/>
                  </a:cubicBezTo>
                  <a:cubicBezTo>
                    <a:pt x="18991" y="3144"/>
                    <a:pt x="18967" y="3084"/>
                    <a:pt x="18943" y="3025"/>
                  </a:cubicBezTo>
                  <a:cubicBezTo>
                    <a:pt x="18919" y="2953"/>
                    <a:pt x="18896" y="2906"/>
                    <a:pt x="18848" y="2846"/>
                  </a:cubicBezTo>
                  <a:cubicBezTo>
                    <a:pt x="18729" y="2727"/>
                    <a:pt x="18622" y="2584"/>
                    <a:pt x="18538" y="2430"/>
                  </a:cubicBezTo>
                  <a:cubicBezTo>
                    <a:pt x="18407" y="2215"/>
                    <a:pt x="18265" y="2025"/>
                    <a:pt x="18157" y="1799"/>
                  </a:cubicBezTo>
                  <a:cubicBezTo>
                    <a:pt x="18062" y="1608"/>
                    <a:pt x="17872" y="1465"/>
                    <a:pt x="17800" y="1251"/>
                  </a:cubicBezTo>
                  <a:cubicBezTo>
                    <a:pt x="17776" y="1215"/>
                    <a:pt x="17753" y="1179"/>
                    <a:pt x="17729" y="1144"/>
                  </a:cubicBezTo>
                  <a:cubicBezTo>
                    <a:pt x="17431" y="846"/>
                    <a:pt x="17229" y="477"/>
                    <a:pt x="16967" y="144"/>
                  </a:cubicBezTo>
                  <a:lnTo>
                    <a:pt x="16895" y="36"/>
                  </a:lnTo>
                  <a:cubicBezTo>
                    <a:pt x="16848" y="25"/>
                    <a:pt x="16800" y="13"/>
                    <a:pt x="167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237;p33">
              <a:extLst>
                <a:ext uri="{FF2B5EF4-FFF2-40B4-BE49-F238E27FC236}">
                  <a16:creationId xmlns:a16="http://schemas.microsoft.com/office/drawing/2014/main" id="{C401F4DB-6067-0F53-5EC8-F94E57E9EE50}"/>
                </a:ext>
              </a:extLst>
            </p:cNvPr>
            <p:cNvSpPr/>
            <p:nvPr/>
          </p:nvSpPr>
          <p:spPr>
            <a:xfrm>
              <a:off x="3348925" y="3092775"/>
              <a:ext cx="1245125" cy="684450"/>
            </a:xfrm>
            <a:custGeom>
              <a:avLst/>
              <a:gdLst/>
              <a:ahLst/>
              <a:cxnLst/>
              <a:rect l="l" t="t" r="r" b="b"/>
              <a:pathLst>
                <a:path w="49805" h="27378" extrusionOk="0">
                  <a:moveTo>
                    <a:pt x="23729" y="3429"/>
                  </a:moveTo>
                  <a:lnTo>
                    <a:pt x="23761" y="3437"/>
                  </a:lnTo>
                  <a:lnTo>
                    <a:pt x="23761" y="3437"/>
                  </a:lnTo>
                  <a:lnTo>
                    <a:pt x="23741" y="3429"/>
                  </a:lnTo>
                  <a:close/>
                  <a:moveTo>
                    <a:pt x="23729" y="3441"/>
                  </a:moveTo>
                  <a:lnTo>
                    <a:pt x="23765" y="3453"/>
                  </a:lnTo>
                  <a:lnTo>
                    <a:pt x="23765" y="3453"/>
                  </a:lnTo>
                  <a:cubicBezTo>
                    <a:pt x="23759" y="3450"/>
                    <a:pt x="23751" y="3446"/>
                    <a:pt x="23741" y="3441"/>
                  </a:cubicBezTo>
                  <a:close/>
                  <a:moveTo>
                    <a:pt x="23720" y="3472"/>
                  </a:moveTo>
                  <a:cubicBezTo>
                    <a:pt x="23723" y="3472"/>
                    <a:pt x="23729" y="3473"/>
                    <a:pt x="23741" y="3477"/>
                  </a:cubicBezTo>
                  <a:cubicBezTo>
                    <a:pt x="23725" y="3477"/>
                    <a:pt x="23715" y="3472"/>
                    <a:pt x="23720" y="3472"/>
                  </a:cubicBezTo>
                  <a:close/>
                  <a:moveTo>
                    <a:pt x="23754" y="3477"/>
                  </a:moveTo>
                  <a:cubicBezTo>
                    <a:pt x="23773" y="3478"/>
                    <a:pt x="23772" y="3482"/>
                    <a:pt x="23766" y="3482"/>
                  </a:cubicBezTo>
                  <a:cubicBezTo>
                    <a:pt x="23763" y="3482"/>
                    <a:pt x="23757" y="3481"/>
                    <a:pt x="23754" y="3477"/>
                  </a:cubicBezTo>
                  <a:close/>
                  <a:moveTo>
                    <a:pt x="23670" y="3548"/>
                  </a:moveTo>
                  <a:lnTo>
                    <a:pt x="23670" y="3548"/>
                  </a:lnTo>
                  <a:lnTo>
                    <a:pt x="23670" y="3548"/>
                  </a:lnTo>
                  <a:cubicBezTo>
                    <a:pt x="23683" y="3555"/>
                    <a:pt x="23693" y="3560"/>
                    <a:pt x="23700" y="3563"/>
                  </a:cubicBezTo>
                  <a:lnTo>
                    <a:pt x="23700" y="3563"/>
                  </a:lnTo>
                  <a:cubicBezTo>
                    <a:pt x="23695" y="3559"/>
                    <a:pt x="23689" y="3554"/>
                    <a:pt x="23682" y="3548"/>
                  </a:cubicBezTo>
                  <a:close/>
                  <a:moveTo>
                    <a:pt x="23658" y="3679"/>
                  </a:moveTo>
                  <a:cubicBezTo>
                    <a:pt x="23664" y="3684"/>
                    <a:pt x="23669" y="3688"/>
                    <a:pt x="23673" y="3691"/>
                  </a:cubicBezTo>
                  <a:lnTo>
                    <a:pt x="23673" y="3691"/>
                  </a:lnTo>
                  <a:cubicBezTo>
                    <a:pt x="23679" y="3688"/>
                    <a:pt x="23668" y="3679"/>
                    <a:pt x="23658" y="3679"/>
                  </a:cubicBezTo>
                  <a:close/>
                  <a:moveTo>
                    <a:pt x="23610" y="3787"/>
                  </a:moveTo>
                  <a:lnTo>
                    <a:pt x="23610" y="3787"/>
                  </a:lnTo>
                  <a:cubicBezTo>
                    <a:pt x="23610" y="3787"/>
                    <a:pt x="23614" y="3792"/>
                    <a:pt x="23619" y="3798"/>
                  </a:cubicBezTo>
                  <a:lnTo>
                    <a:pt x="23619" y="3798"/>
                  </a:lnTo>
                  <a:cubicBezTo>
                    <a:pt x="23615" y="3792"/>
                    <a:pt x="23610" y="3787"/>
                    <a:pt x="23610" y="3787"/>
                  </a:cubicBezTo>
                  <a:close/>
                  <a:moveTo>
                    <a:pt x="4592" y="4104"/>
                  </a:moveTo>
                  <a:lnTo>
                    <a:pt x="4584" y="4108"/>
                  </a:lnTo>
                  <a:cubicBezTo>
                    <a:pt x="4589" y="4108"/>
                    <a:pt x="4592" y="4106"/>
                    <a:pt x="4592" y="4104"/>
                  </a:cubicBezTo>
                  <a:close/>
                  <a:moveTo>
                    <a:pt x="49649" y="14109"/>
                  </a:moveTo>
                  <a:cubicBezTo>
                    <a:pt x="49644" y="14113"/>
                    <a:pt x="49641" y="14120"/>
                    <a:pt x="49639" y="14130"/>
                  </a:cubicBezTo>
                  <a:lnTo>
                    <a:pt x="49639" y="14130"/>
                  </a:lnTo>
                  <a:cubicBezTo>
                    <a:pt x="49642" y="14124"/>
                    <a:pt x="49646" y="14117"/>
                    <a:pt x="49649" y="14109"/>
                  </a:cubicBezTo>
                  <a:close/>
                  <a:moveTo>
                    <a:pt x="31659" y="0"/>
                  </a:moveTo>
                  <a:cubicBezTo>
                    <a:pt x="31564" y="0"/>
                    <a:pt x="31480" y="0"/>
                    <a:pt x="31385" y="12"/>
                  </a:cubicBezTo>
                  <a:cubicBezTo>
                    <a:pt x="30956" y="84"/>
                    <a:pt x="30528" y="72"/>
                    <a:pt x="30135" y="96"/>
                  </a:cubicBezTo>
                  <a:cubicBezTo>
                    <a:pt x="29742" y="96"/>
                    <a:pt x="29361" y="179"/>
                    <a:pt x="29004" y="310"/>
                  </a:cubicBezTo>
                  <a:cubicBezTo>
                    <a:pt x="28837" y="393"/>
                    <a:pt x="28659" y="489"/>
                    <a:pt x="28504" y="596"/>
                  </a:cubicBezTo>
                  <a:lnTo>
                    <a:pt x="28385" y="679"/>
                  </a:lnTo>
                  <a:lnTo>
                    <a:pt x="28325" y="715"/>
                  </a:lnTo>
                  <a:lnTo>
                    <a:pt x="28289" y="739"/>
                  </a:lnTo>
                  <a:lnTo>
                    <a:pt x="28254" y="774"/>
                  </a:lnTo>
                  <a:cubicBezTo>
                    <a:pt x="28123" y="870"/>
                    <a:pt x="27968" y="929"/>
                    <a:pt x="27813" y="941"/>
                  </a:cubicBezTo>
                  <a:cubicBezTo>
                    <a:pt x="27563" y="941"/>
                    <a:pt x="27337" y="881"/>
                    <a:pt x="27123" y="774"/>
                  </a:cubicBezTo>
                  <a:lnTo>
                    <a:pt x="26646" y="810"/>
                  </a:lnTo>
                  <a:cubicBezTo>
                    <a:pt x="26563" y="810"/>
                    <a:pt x="26468" y="822"/>
                    <a:pt x="26384" y="834"/>
                  </a:cubicBezTo>
                  <a:cubicBezTo>
                    <a:pt x="26373" y="834"/>
                    <a:pt x="26349" y="846"/>
                    <a:pt x="26337" y="846"/>
                  </a:cubicBezTo>
                  <a:lnTo>
                    <a:pt x="26325" y="846"/>
                  </a:lnTo>
                  <a:lnTo>
                    <a:pt x="26158" y="881"/>
                  </a:lnTo>
                  <a:cubicBezTo>
                    <a:pt x="26087" y="893"/>
                    <a:pt x="26015" y="905"/>
                    <a:pt x="25932" y="917"/>
                  </a:cubicBezTo>
                  <a:cubicBezTo>
                    <a:pt x="25861" y="929"/>
                    <a:pt x="25777" y="941"/>
                    <a:pt x="25706" y="941"/>
                  </a:cubicBezTo>
                  <a:lnTo>
                    <a:pt x="25694" y="941"/>
                  </a:lnTo>
                  <a:cubicBezTo>
                    <a:pt x="25575" y="989"/>
                    <a:pt x="25444" y="1024"/>
                    <a:pt x="25325" y="1036"/>
                  </a:cubicBezTo>
                  <a:cubicBezTo>
                    <a:pt x="25265" y="1072"/>
                    <a:pt x="25206" y="1108"/>
                    <a:pt x="25158" y="1155"/>
                  </a:cubicBezTo>
                  <a:cubicBezTo>
                    <a:pt x="25111" y="1191"/>
                    <a:pt x="25063" y="1251"/>
                    <a:pt x="25027" y="1286"/>
                  </a:cubicBezTo>
                  <a:cubicBezTo>
                    <a:pt x="24980" y="1322"/>
                    <a:pt x="24944" y="1358"/>
                    <a:pt x="24896" y="1393"/>
                  </a:cubicBezTo>
                  <a:cubicBezTo>
                    <a:pt x="24860" y="1417"/>
                    <a:pt x="24813" y="1441"/>
                    <a:pt x="24765" y="1465"/>
                  </a:cubicBezTo>
                  <a:cubicBezTo>
                    <a:pt x="24730" y="1489"/>
                    <a:pt x="24694" y="1512"/>
                    <a:pt x="24670" y="1548"/>
                  </a:cubicBezTo>
                  <a:cubicBezTo>
                    <a:pt x="24634" y="1572"/>
                    <a:pt x="24622" y="1608"/>
                    <a:pt x="24599" y="1655"/>
                  </a:cubicBezTo>
                  <a:cubicBezTo>
                    <a:pt x="24551" y="1751"/>
                    <a:pt x="24491" y="1834"/>
                    <a:pt x="24420" y="1917"/>
                  </a:cubicBezTo>
                  <a:cubicBezTo>
                    <a:pt x="24372" y="1977"/>
                    <a:pt x="24337" y="2048"/>
                    <a:pt x="24301" y="2108"/>
                  </a:cubicBezTo>
                  <a:cubicBezTo>
                    <a:pt x="24265" y="2179"/>
                    <a:pt x="24218" y="2239"/>
                    <a:pt x="24170" y="2298"/>
                  </a:cubicBezTo>
                  <a:cubicBezTo>
                    <a:pt x="24075" y="2441"/>
                    <a:pt x="24087" y="2608"/>
                    <a:pt x="24015" y="2739"/>
                  </a:cubicBezTo>
                  <a:cubicBezTo>
                    <a:pt x="23968" y="2822"/>
                    <a:pt x="23932" y="2894"/>
                    <a:pt x="23896" y="2989"/>
                  </a:cubicBezTo>
                  <a:cubicBezTo>
                    <a:pt x="23896" y="3001"/>
                    <a:pt x="23884" y="3025"/>
                    <a:pt x="23884" y="3036"/>
                  </a:cubicBezTo>
                  <a:lnTo>
                    <a:pt x="24277" y="2870"/>
                  </a:lnTo>
                  <a:lnTo>
                    <a:pt x="23777" y="3441"/>
                  </a:lnTo>
                  <a:lnTo>
                    <a:pt x="23761" y="3437"/>
                  </a:lnTo>
                  <a:lnTo>
                    <a:pt x="23761" y="3437"/>
                  </a:lnTo>
                  <a:lnTo>
                    <a:pt x="23801" y="3453"/>
                  </a:lnTo>
                  <a:cubicBezTo>
                    <a:pt x="23831" y="3463"/>
                    <a:pt x="23838" y="3467"/>
                    <a:pt x="23832" y="3467"/>
                  </a:cubicBezTo>
                  <a:cubicBezTo>
                    <a:pt x="23824" y="3467"/>
                    <a:pt x="23793" y="3460"/>
                    <a:pt x="23765" y="3453"/>
                  </a:cubicBezTo>
                  <a:lnTo>
                    <a:pt x="23765" y="3453"/>
                  </a:lnTo>
                  <a:lnTo>
                    <a:pt x="23765" y="3453"/>
                  </a:lnTo>
                  <a:cubicBezTo>
                    <a:pt x="23788" y="3465"/>
                    <a:pt x="23786" y="3465"/>
                    <a:pt x="23777" y="3465"/>
                  </a:cubicBezTo>
                  <a:cubicBezTo>
                    <a:pt x="23771" y="3465"/>
                    <a:pt x="23756" y="3462"/>
                    <a:pt x="23749" y="3462"/>
                  </a:cubicBezTo>
                  <a:cubicBezTo>
                    <a:pt x="23741" y="3462"/>
                    <a:pt x="23741" y="3465"/>
                    <a:pt x="23765" y="3477"/>
                  </a:cubicBezTo>
                  <a:lnTo>
                    <a:pt x="23753" y="3477"/>
                  </a:lnTo>
                  <a:lnTo>
                    <a:pt x="23706" y="3453"/>
                  </a:lnTo>
                  <a:lnTo>
                    <a:pt x="23694" y="3477"/>
                  </a:lnTo>
                  <a:cubicBezTo>
                    <a:pt x="23729" y="3501"/>
                    <a:pt x="23717" y="3501"/>
                    <a:pt x="23706" y="3501"/>
                  </a:cubicBezTo>
                  <a:lnTo>
                    <a:pt x="23682" y="3489"/>
                  </a:lnTo>
                  <a:lnTo>
                    <a:pt x="23682" y="3489"/>
                  </a:lnTo>
                  <a:cubicBezTo>
                    <a:pt x="23712" y="3513"/>
                    <a:pt x="23712" y="3516"/>
                    <a:pt x="23707" y="3516"/>
                  </a:cubicBezTo>
                  <a:cubicBezTo>
                    <a:pt x="23706" y="3516"/>
                    <a:pt x="23704" y="3515"/>
                    <a:pt x="23702" y="3515"/>
                  </a:cubicBezTo>
                  <a:cubicBezTo>
                    <a:pt x="23699" y="3515"/>
                    <a:pt x="23698" y="3517"/>
                    <a:pt x="23706" y="3525"/>
                  </a:cubicBezTo>
                  <a:lnTo>
                    <a:pt x="23706" y="3525"/>
                  </a:lnTo>
                  <a:cubicBezTo>
                    <a:pt x="23699" y="3521"/>
                    <a:pt x="23690" y="3517"/>
                    <a:pt x="23682" y="3513"/>
                  </a:cubicBezTo>
                  <a:lnTo>
                    <a:pt x="23682" y="3513"/>
                  </a:lnTo>
                  <a:lnTo>
                    <a:pt x="23694" y="3525"/>
                  </a:lnTo>
                  <a:lnTo>
                    <a:pt x="23682" y="3525"/>
                  </a:lnTo>
                  <a:lnTo>
                    <a:pt x="23694" y="3537"/>
                  </a:lnTo>
                  <a:cubicBezTo>
                    <a:pt x="23706" y="3548"/>
                    <a:pt x="23706" y="3560"/>
                    <a:pt x="23717" y="3560"/>
                  </a:cubicBezTo>
                  <a:cubicBezTo>
                    <a:pt x="23717" y="3560"/>
                    <a:pt x="23725" y="3568"/>
                    <a:pt x="23719" y="3568"/>
                  </a:cubicBezTo>
                  <a:cubicBezTo>
                    <a:pt x="23716" y="3568"/>
                    <a:pt x="23710" y="3567"/>
                    <a:pt x="23700" y="3563"/>
                  </a:cubicBezTo>
                  <a:lnTo>
                    <a:pt x="23700" y="3563"/>
                  </a:lnTo>
                  <a:cubicBezTo>
                    <a:pt x="23714" y="3573"/>
                    <a:pt x="23722" y="3580"/>
                    <a:pt x="23720" y="3580"/>
                  </a:cubicBezTo>
                  <a:cubicBezTo>
                    <a:pt x="23718" y="3580"/>
                    <a:pt x="23703" y="3571"/>
                    <a:pt x="23670" y="3548"/>
                  </a:cubicBezTo>
                  <a:lnTo>
                    <a:pt x="23670" y="3548"/>
                  </a:lnTo>
                  <a:lnTo>
                    <a:pt x="23753" y="3608"/>
                  </a:lnTo>
                  <a:cubicBezTo>
                    <a:pt x="23728" y="3591"/>
                    <a:pt x="23718" y="3586"/>
                    <a:pt x="23714" y="3586"/>
                  </a:cubicBezTo>
                  <a:cubicBezTo>
                    <a:pt x="23709" y="3586"/>
                    <a:pt x="23720" y="3598"/>
                    <a:pt x="23719" y="3598"/>
                  </a:cubicBezTo>
                  <a:cubicBezTo>
                    <a:pt x="23719" y="3598"/>
                    <a:pt x="23719" y="3597"/>
                    <a:pt x="23717" y="3596"/>
                  </a:cubicBezTo>
                  <a:cubicBezTo>
                    <a:pt x="23694" y="3596"/>
                    <a:pt x="23682" y="3584"/>
                    <a:pt x="23670" y="3572"/>
                  </a:cubicBezTo>
                  <a:lnTo>
                    <a:pt x="23670" y="3572"/>
                  </a:lnTo>
                  <a:cubicBezTo>
                    <a:pt x="23670" y="3573"/>
                    <a:pt x="23682" y="3584"/>
                    <a:pt x="23670" y="3584"/>
                  </a:cubicBezTo>
                  <a:cubicBezTo>
                    <a:pt x="23664" y="3584"/>
                    <a:pt x="23667" y="3587"/>
                    <a:pt x="23670" y="3589"/>
                  </a:cubicBezTo>
                  <a:lnTo>
                    <a:pt x="23670" y="3589"/>
                  </a:lnTo>
                  <a:cubicBezTo>
                    <a:pt x="23670" y="3596"/>
                    <a:pt x="23670" y="3598"/>
                    <a:pt x="23670" y="3608"/>
                  </a:cubicBezTo>
                  <a:lnTo>
                    <a:pt x="23658" y="3644"/>
                  </a:lnTo>
                  <a:lnTo>
                    <a:pt x="23658" y="3667"/>
                  </a:lnTo>
                  <a:lnTo>
                    <a:pt x="23682" y="3679"/>
                  </a:lnTo>
                  <a:cubicBezTo>
                    <a:pt x="23684" y="3682"/>
                    <a:pt x="23685" y="3683"/>
                    <a:pt x="23684" y="3683"/>
                  </a:cubicBezTo>
                  <a:cubicBezTo>
                    <a:pt x="23682" y="3683"/>
                    <a:pt x="23670" y="3676"/>
                    <a:pt x="23668" y="3676"/>
                  </a:cubicBezTo>
                  <a:lnTo>
                    <a:pt x="23668" y="3676"/>
                  </a:lnTo>
                  <a:cubicBezTo>
                    <a:pt x="23667" y="3676"/>
                    <a:pt x="23667" y="3677"/>
                    <a:pt x="23670" y="3679"/>
                  </a:cubicBezTo>
                  <a:cubicBezTo>
                    <a:pt x="23677" y="3687"/>
                    <a:pt x="23689" y="3698"/>
                    <a:pt x="23686" y="3698"/>
                  </a:cubicBezTo>
                  <a:cubicBezTo>
                    <a:pt x="23685" y="3698"/>
                    <a:pt x="23681" y="3696"/>
                    <a:pt x="23673" y="3691"/>
                  </a:cubicBezTo>
                  <a:lnTo>
                    <a:pt x="23673" y="3691"/>
                  </a:lnTo>
                  <a:cubicBezTo>
                    <a:pt x="23673" y="3691"/>
                    <a:pt x="23671" y="3691"/>
                    <a:pt x="23670" y="3691"/>
                  </a:cubicBezTo>
                  <a:lnTo>
                    <a:pt x="23658" y="3691"/>
                  </a:lnTo>
                  <a:lnTo>
                    <a:pt x="23658" y="3703"/>
                  </a:lnTo>
                  <a:cubicBezTo>
                    <a:pt x="23646" y="3727"/>
                    <a:pt x="23634" y="3751"/>
                    <a:pt x="23622" y="3763"/>
                  </a:cubicBezTo>
                  <a:cubicBezTo>
                    <a:pt x="23634" y="3787"/>
                    <a:pt x="23646" y="3798"/>
                    <a:pt x="23658" y="3822"/>
                  </a:cubicBezTo>
                  <a:lnTo>
                    <a:pt x="23646" y="3822"/>
                  </a:lnTo>
                  <a:cubicBezTo>
                    <a:pt x="23639" y="3822"/>
                    <a:pt x="23627" y="3809"/>
                    <a:pt x="23619" y="3798"/>
                  </a:cubicBezTo>
                  <a:lnTo>
                    <a:pt x="23619" y="3798"/>
                  </a:lnTo>
                  <a:cubicBezTo>
                    <a:pt x="23621" y="3802"/>
                    <a:pt x="23622" y="3806"/>
                    <a:pt x="23622" y="3810"/>
                  </a:cubicBezTo>
                  <a:lnTo>
                    <a:pt x="23598" y="3775"/>
                  </a:lnTo>
                  <a:cubicBezTo>
                    <a:pt x="23587" y="3787"/>
                    <a:pt x="23575" y="3787"/>
                    <a:pt x="23551" y="3787"/>
                  </a:cubicBezTo>
                  <a:cubicBezTo>
                    <a:pt x="23551" y="3798"/>
                    <a:pt x="23551" y="3810"/>
                    <a:pt x="23563" y="3822"/>
                  </a:cubicBezTo>
                  <a:cubicBezTo>
                    <a:pt x="23575" y="3846"/>
                    <a:pt x="23578" y="3858"/>
                    <a:pt x="23575" y="3858"/>
                  </a:cubicBezTo>
                  <a:cubicBezTo>
                    <a:pt x="23572" y="3858"/>
                    <a:pt x="23563" y="3846"/>
                    <a:pt x="23551" y="3822"/>
                  </a:cubicBezTo>
                  <a:cubicBezTo>
                    <a:pt x="23542" y="3814"/>
                    <a:pt x="23540" y="3805"/>
                    <a:pt x="23539" y="3805"/>
                  </a:cubicBezTo>
                  <a:cubicBezTo>
                    <a:pt x="23539" y="3805"/>
                    <a:pt x="23539" y="3807"/>
                    <a:pt x="23539" y="3810"/>
                  </a:cubicBezTo>
                  <a:cubicBezTo>
                    <a:pt x="23547" y="3819"/>
                    <a:pt x="23550" y="3832"/>
                    <a:pt x="23547" y="3832"/>
                  </a:cubicBezTo>
                  <a:cubicBezTo>
                    <a:pt x="23545" y="3832"/>
                    <a:pt x="23543" y="3830"/>
                    <a:pt x="23539" y="3822"/>
                  </a:cubicBezTo>
                  <a:lnTo>
                    <a:pt x="23539" y="3798"/>
                  </a:lnTo>
                  <a:lnTo>
                    <a:pt x="23515" y="3798"/>
                  </a:lnTo>
                  <a:lnTo>
                    <a:pt x="23515" y="3846"/>
                  </a:lnTo>
                  <a:cubicBezTo>
                    <a:pt x="23515" y="3866"/>
                    <a:pt x="23515" y="3890"/>
                    <a:pt x="23511" y="3890"/>
                  </a:cubicBezTo>
                  <a:cubicBezTo>
                    <a:pt x="23508" y="3890"/>
                    <a:pt x="23502" y="3876"/>
                    <a:pt x="23491" y="3834"/>
                  </a:cubicBezTo>
                  <a:cubicBezTo>
                    <a:pt x="23491" y="3857"/>
                    <a:pt x="23491" y="3862"/>
                    <a:pt x="23491" y="3862"/>
                  </a:cubicBezTo>
                  <a:cubicBezTo>
                    <a:pt x="23491" y="3864"/>
                    <a:pt x="23491" y="3867"/>
                    <a:pt x="23491" y="3870"/>
                  </a:cubicBezTo>
                  <a:cubicBezTo>
                    <a:pt x="23495" y="3881"/>
                    <a:pt x="23496" y="3885"/>
                    <a:pt x="23496" y="3885"/>
                  </a:cubicBezTo>
                  <a:cubicBezTo>
                    <a:pt x="23496" y="3885"/>
                    <a:pt x="23488" y="3863"/>
                    <a:pt x="23479" y="3846"/>
                  </a:cubicBezTo>
                  <a:lnTo>
                    <a:pt x="23479" y="3870"/>
                  </a:lnTo>
                  <a:cubicBezTo>
                    <a:pt x="23479" y="3878"/>
                    <a:pt x="23479" y="3881"/>
                    <a:pt x="23479" y="3881"/>
                  </a:cubicBezTo>
                  <a:cubicBezTo>
                    <a:pt x="23479" y="3881"/>
                    <a:pt x="23477" y="3843"/>
                    <a:pt x="23467" y="3834"/>
                  </a:cubicBezTo>
                  <a:cubicBezTo>
                    <a:pt x="23467" y="3839"/>
                    <a:pt x="23467" y="3847"/>
                    <a:pt x="23467" y="3858"/>
                  </a:cubicBezTo>
                  <a:cubicBezTo>
                    <a:pt x="23467" y="3862"/>
                    <a:pt x="23467" y="3866"/>
                    <a:pt x="23467" y="3870"/>
                  </a:cubicBezTo>
                  <a:cubicBezTo>
                    <a:pt x="23467" y="3846"/>
                    <a:pt x="23467" y="3834"/>
                    <a:pt x="23456" y="3834"/>
                  </a:cubicBezTo>
                  <a:lnTo>
                    <a:pt x="23444" y="3834"/>
                  </a:lnTo>
                  <a:cubicBezTo>
                    <a:pt x="23432" y="3858"/>
                    <a:pt x="23432" y="3894"/>
                    <a:pt x="23432" y="3918"/>
                  </a:cubicBezTo>
                  <a:lnTo>
                    <a:pt x="23396" y="3834"/>
                  </a:lnTo>
                  <a:cubicBezTo>
                    <a:pt x="23360" y="3846"/>
                    <a:pt x="23313" y="3858"/>
                    <a:pt x="23277" y="3870"/>
                  </a:cubicBezTo>
                  <a:cubicBezTo>
                    <a:pt x="23265" y="3874"/>
                    <a:pt x="23253" y="3876"/>
                    <a:pt x="23241" y="3876"/>
                  </a:cubicBezTo>
                  <a:cubicBezTo>
                    <a:pt x="23182" y="3876"/>
                    <a:pt x="23126" y="3834"/>
                    <a:pt x="23086" y="3834"/>
                  </a:cubicBezTo>
                  <a:cubicBezTo>
                    <a:pt x="23021" y="3840"/>
                    <a:pt x="22955" y="3843"/>
                    <a:pt x="22891" y="3843"/>
                  </a:cubicBezTo>
                  <a:cubicBezTo>
                    <a:pt x="22827" y="3843"/>
                    <a:pt x="22765" y="3840"/>
                    <a:pt x="22705" y="3834"/>
                  </a:cubicBezTo>
                  <a:cubicBezTo>
                    <a:pt x="22587" y="3848"/>
                    <a:pt x="22468" y="3854"/>
                    <a:pt x="22352" y="3854"/>
                  </a:cubicBezTo>
                  <a:cubicBezTo>
                    <a:pt x="22270" y="3854"/>
                    <a:pt x="22189" y="3851"/>
                    <a:pt x="22110" y="3846"/>
                  </a:cubicBezTo>
                  <a:cubicBezTo>
                    <a:pt x="21705" y="3846"/>
                    <a:pt x="21301" y="3787"/>
                    <a:pt x="20920" y="3691"/>
                  </a:cubicBezTo>
                  <a:cubicBezTo>
                    <a:pt x="20550" y="3667"/>
                    <a:pt x="20193" y="3596"/>
                    <a:pt x="19860" y="3477"/>
                  </a:cubicBezTo>
                  <a:lnTo>
                    <a:pt x="19741" y="3441"/>
                  </a:lnTo>
                  <a:lnTo>
                    <a:pt x="19705" y="3429"/>
                  </a:lnTo>
                  <a:cubicBezTo>
                    <a:pt x="19634" y="3382"/>
                    <a:pt x="19562" y="3334"/>
                    <a:pt x="19479" y="3298"/>
                  </a:cubicBezTo>
                  <a:cubicBezTo>
                    <a:pt x="19276" y="3167"/>
                    <a:pt x="19038" y="3096"/>
                    <a:pt x="18800" y="3084"/>
                  </a:cubicBezTo>
                  <a:cubicBezTo>
                    <a:pt x="18562" y="3084"/>
                    <a:pt x="18324" y="2977"/>
                    <a:pt x="18050" y="2965"/>
                  </a:cubicBezTo>
                  <a:lnTo>
                    <a:pt x="18026" y="2965"/>
                  </a:lnTo>
                  <a:cubicBezTo>
                    <a:pt x="17984" y="2979"/>
                    <a:pt x="17939" y="2985"/>
                    <a:pt x="17893" y="2985"/>
                  </a:cubicBezTo>
                  <a:cubicBezTo>
                    <a:pt x="17861" y="2985"/>
                    <a:pt x="17830" y="2982"/>
                    <a:pt x="17800" y="2977"/>
                  </a:cubicBezTo>
                  <a:cubicBezTo>
                    <a:pt x="17467" y="2977"/>
                    <a:pt x="17145" y="3001"/>
                    <a:pt x="16812" y="3048"/>
                  </a:cubicBezTo>
                  <a:cubicBezTo>
                    <a:pt x="16776" y="3048"/>
                    <a:pt x="16752" y="3025"/>
                    <a:pt x="16764" y="2989"/>
                  </a:cubicBezTo>
                  <a:cubicBezTo>
                    <a:pt x="16598" y="2977"/>
                    <a:pt x="16431" y="2941"/>
                    <a:pt x="16264" y="2905"/>
                  </a:cubicBezTo>
                  <a:cubicBezTo>
                    <a:pt x="16236" y="2912"/>
                    <a:pt x="16208" y="2915"/>
                    <a:pt x="16179" y="2915"/>
                  </a:cubicBezTo>
                  <a:cubicBezTo>
                    <a:pt x="16097" y="2915"/>
                    <a:pt x="16013" y="2890"/>
                    <a:pt x="15943" y="2846"/>
                  </a:cubicBezTo>
                  <a:cubicBezTo>
                    <a:pt x="15919" y="2834"/>
                    <a:pt x="15883" y="2822"/>
                    <a:pt x="15847" y="2798"/>
                  </a:cubicBezTo>
                  <a:cubicBezTo>
                    <a:pt x="15728" y="2775"/>
                    <a:pt x="15609" y="2763"/>
                    <a:pt x="15490" y="2751"/>
                  </a:cubicBezTo>
                  <a:lnTo>
                    <a:pt x="15455" y="2751"/>
                  </a:lnTo>
                  <a:cubicBezTo>
                    <a:pt x="15347" y="2739"/>
                    <a:pt x="15240" y="2715"/>
                    <a:pt x="15133" y="2667"/>
                  </a:cubicBezTo>
                  <a:lnTo>
                    <a:pt x="15038" y="2667"/>
                  </a:lnTo>
                  <a:cubicBezTo>
                    <a:pt x="14966" y="2655"/>
                    <a:pt x="14907" y="2632"/>
                    <a:pt x="14859" y="2584"/>
                  </a:cubicBezTo>
                  <a:lnTo>
                    <a:pt x="14847" y="2584"/>
                  </a:lnTo>
                  <a:cubicBezTo>
                    <a:pt x="14681" y="2548"/>
                    <a:pt x="14514" y="2513"/>
                    <a:pt x="14347" y="2489"/>
                  </a:cubicBezTo>
                  <a:cubicBezTo>
                    <a:pt x="14305" y="2497"/>
                    <a:pt x="14257" y="2506"/>
                    <a:pt x="14212" y="2506"/>
                  </a:cubicBezTo>
                  <a:cubicBezTo>
                    <a:pt x="14193" y="2506"/>
                    <a:pt x="14174" y="2504"/>
                    <a:pt x="14157" y="2501"/>
                  </a:cubicBezTo>
                  <a:cubicBezTo>
                    <a:pt x="13907" y="2465"/>
                    <a:pt x="13669" y="2465"/>
                    <a:pt x="13407" y="2453"/>
                  </a:cubicBezTo>
                  <a:cubicBezTo>
                    <a:pt x="13157" y="2429"/>
                    <a:pt x="12907" y="2370"/>
                    <a:pt x="12680" y="2251"/>
                  </a:cubicBezTo>
                  <a:lnTo>
                    <a:pt x="12645" y="2251"/>
                  </a:lnTo>
                  <a:cubicBezTo>
                    <a:pt x="12561" y="2227"/>
                    <a:pt x="12478" y="2203"/>
                    <a:pt x="12395" y="2155"/>
                  </a:cubicBezTo>
                  <a:lnTo>
                    <a:pt x="12371" y="2143"/>
                  </a:lnTo>
                  <a:lnTo>
                    <a:pt x="12323" y="2132"/>
                  </a:lnTo>
                  <a:lnTo>
                    <a:pt x="12311" y="2120"/>
                  </a:lnTo>
                  <a:cubicBezTo>
                    <a:pt x="12180" y="2024"/>
                    <a:pt x="12026" y="1965"/>
                    <a:pt x="11859" y="1941"/>
                  </a:cubicBezTo>
                  <a:cubicBezTo>
                    <a:pt x="11848" y="1943"/>
                    <a:pt x="11837" y="1943"/>
                    <a:pt x="11826" y="1943"/>
                  </a:cubicBezTo>
                  <a:cubicBezTo>
                    <a:pt x="11751" y="1943"/>
                    <a:pt x="11673" y="1910"/>
                    <a:pt x="11621" y="1858"/>
                  </a:cubicBezTo>
                  <a:cubicBezTo>
                    <a:pt x="11525" y="1798"/>
                    <a:pt x="11430" y="1739"/>
                    <a:pt x="11335" y="1691"/>
                  </a:cubicBezTo>
                  <a:cubicBezTo>
                    <a:pt x="11228" y="1643"/>
                    <a:pt x="11121" y="1608"/>
                    <a:pt x="11014" y="1584"/>
                  </a:cubicBezTo>
                  <a:cubicBezTo>
                    <a:pt x="10918" y="1560"/>
                    <a:pt x="10835" y="1548"/>
                    <a:pt x="10740" y="1524"/>
                  </a:cubicBezTo>
                  <a:cubicBezTo>
                    <a:pt x="10656" y="1501"/>
                    <a:pt x="10561" y="1477"/>
                    <a:pt x="10478" y="1465"/>
                  </a:cubicBezTo>
                  <a:cubicBezTo>
                    <a:pt x="10299" y="1453"/>
                    <a:pt x="10121" y="1405"/>
                    <a:pt x="9942" y="1346"/>
                  </a:cubicBezTo>
                  <a:cubicBezTo>
                    <a:pt x="9924" y="1340"/>
                    <a:pt x="9903" y="1337"/>
                    <a:pt x="9881" y="1337"/>
                  </a:cubicBezTo>
                  <a:cubicBezTo>
                    <a:pt x="9859" y="1337"/>
                    <a:pt x="9835" y="1340"/>
                    <a:pt x="9811" y="1346"/>
                  </a:cubicBezTo>
                  <a:cubicBezTo>
                    <a:pt x="9728" y="1358"/>
                    <a:pt x="9632" y="1358"/>
                    <a:pt x="9549" y="1358"/>
                  </a:cubicBezTo>
                  <a:cubicBezTo>
                    <a:pt x="9327" y="1358"/>
                    <a:pt x="9110" y="1352"/>
                    <a:pt x="8895" y="1352"/>
                  </a:cubicBezTo>
                  <a:cubicBezTo>
                    <a:pt x="8787" y="1352"/>
                    <a:pt x="8680" y="1354"/>
                    <a:pt x="8573" y="1358"/>
                  </a:cubicBezTo>
                  <a:cubicBezTo>
                    <a:pt x="8531" y="1361"/>
                    <a:pt x="8489" y="1362"/>
                    <a:pt x="8448" y="1362"/>
                  </a:cubicBezTo>
                  <a:cubicBezTo>
                    <a:pt x="8323" y="1362"/>
                    <a:pt x="8201" y="1349"/>
                    <a:pt x="8085" y="1322"/>
                  </a:cubicBezTo>
                  <a:cubicBezTo>
                    <a:pt x="8065" y="1319"/>
                    <a:pt x="8046" y="1317"/>
                    <a:pt x="8027" y="1317"/>
                  </a:cubicBezTo>
                  <a:cubicBezTo>
                    <a:pt x="7976" y="1317"/>
                    <a:pt x="7926" y="1328"/>
                    <a:pt x="7882" y="1346"/>
                  </a:cubicBezTo>
                  <a:cubicBezTo>
                    <a:pt x="7787" y="1381"/>
                    <a:pt x="7692" y="1381"/>
                    <a:pt x="7608" y="1417"/>
                  </a:cubicBezTo>
                  <a:cubicBezTo>
                    <a:pt x="7519" y="1453"/>
                    <a:pt x="7427" y="1471"/>
                    <a:pt x="7336" y="1471"/>
                  </a:cubicBezTo>
                  <a:cubicBezTo>
                    <a:pt x="7245" y="1471"/>
                    <a:pt x="7156" y="1453"/>
                    <a:pt x="7073" y="1417"/>
                  </a:cubicBezTo>
                  <a:cubicBezTo>
                    <a:pt x="7025" y="1405"/>
                    <a:pt x="6977" y="1393"/>
                    <a:pt x="6930" y="1381"/>
                  </a:cubicBezTo>
                  <a:cubicBezTo>
                    <a:pt x="6906" y="1381"/>
                    <a:pt x="6894" y="1393"/>
                    <a:pt x="6870" y="1405"/>
                  </a:cubicBezTo>
                  <a:cubicBezTo>
                    <a:pt x="6811" y="1429"/>
                    <a:pt x="6751" y="1441"/>
                    <a:pt x="6703" y="1453"/>
                  </a:cubicBezTo>
                  <a:lnTo>
                    <a:pt x="6561" y="1453"/>
                  </a:lnTo>
                  <a:cubicBezTo>
                    <a:pt x="6311" y="1453"/>
                    <a:pt x="6096" y="1584"/>
                    <a:pt x="5965" y="1786"/>
                  </a:cubicBezTo>
                  <a:cubicBezTo>
                    <a:pt x="5918" y="1834"/>
                    <a:pt x="5870" y="1882"/>
                    <a:pt x="5810" y="1905"/>
                  </a:cubicBezTo>
                  <a:cubicBezTo>
                    <a:pt x="5703" y="1965"/>
                    <a:pt x="5632" y="2060"/>
                    <a:pt x="5596" y="2167"/>
                  </a:cubicBezTo>
                  <a:cubicBezTo>
                    <a:pt x="5560" y="2239"/>
                    <a:pt x="5501" y="2298"/>
                    <a:pt x="5429" y="2334"/>
                  </a:cubicBezTo>
                  <a:cubicBezTo>
                    <a:pt x="5322" y="2394"/>
                    <a:pt x="5215" y="2429"/>
                    <a:pt x="5108" y="2501"/>
                  </a:cubicBezTo>
                  <a:cubicBezTo>
                    <a:pt x="4918" y="2620"/>
                    <a:pt x="4751" y="2775"/>
                    <a:pt x="4620" y="2953"/>
                  </a:cubicBezTo>
                  <a:lnTo>
                    <a:pt x="4596" y="2977"/>
                  </a:lnTo>
                  <a:cubicBezTo>
                    <a:pt x="4584" y="3001"/>
                    <a:pt x="4548" y="3013"/>
                    <a:pt x="4525" y="3013"/>
                  </a:cubicBezTo>
                  <a:lnTo>
                    <a:pt x="4417" y="3072"/>
                  </a:lnTo>
                  <a:cubicBezTo>
                    <a:pt x="4394" y="3096"/>
                    <a:pt x="4370" y="3144"/>
                    <a:pt x="4358" y="3179"/>
                  </a:cubicBezTo>
                  <a:cubicBezTo>
                    <a:pt x="4298" y="3286"/>
                    <a:pt x="4263" y="3406"/>
                    <a:pt x="4239" y="3537"/>
                  </a:cubicBezTo>
                  <a:lnTo>
                    <a:pt x="4239" y="3548"/>
                  </a:lnTo>
                  <a:cubicBezTo>
                    <a:pt x="4263" y="3632"/>
                    <a:pt x="4298" y="3703"/>
                    <a:pt x="4334" y="3787"/>
                  </a:cubicBezTo>
                  <a:cubicBezTo>
                    <a:pt x="4406" y="3858"/>
                    <a:pt x="4477" y="3941"/>
                    <a:pt x="4548" y="4025"/>
                  </a:cubicBezTo>
                  <a:lnTo>
                    <a:pt x="4560" y="4025"/>
                  </a:lnTo>
                  <a:cubicBezTo>
                    <a:pt x="4596" y="4025"/>
                    <a:pt x="4620" y="4025"/>
                    <a:pt x="4656" y="4013"/>
                  </a:cubicBezTo>
                  <a:cubicBezTo>
                    <a:pt x="4667" y="4013"/>
                    <a:pt x="4632" y="4037"/>
                    <a:pt x="4584" y="4060"/>
                  </a:cubicBezTo>
                  <a:lnTo>
                    <a:pt x="4572" y="4072"/>
                  </a:lnTo>
                  <a:lnTo>
                    <a:pt x="4572" y="4084"/>
                  </a:lnTo>
                  <a:lnTo>
                    <a:pt x="4572" y="4108"/>
                  </a:lnTo>
                  <a:cubicBezTo>
                    <a:pt x="4580" y="4104"/>
                    <a:pt x="4585" y="4103"/>
                    <a:pt x="4589" y="4103"/>
                  </a:cubicBezTo>
                  <a:cubicBezTo>
                    <a:pt x="4591" y="4103"/>
                    <a:pt x="4592" y="4103"/>
                    <a:pt x="4592" y="4104"/>
                  </a:cubicBezTo>
                  <a:lnTo>
                    <a:pt x="4592" y="4104"/>
                  </a:lnTo>
                  <a:lnTo>
                    <a:pt x="4608" y="4096"/>
                  </a:lnTo>
                  <a:cubicBezTo>
                    <a:pt x="4608" y="4096"/>
                    <a:pt x="4620" y="4108"/>
                    <a:pt x="4620" y="4108"/>
                  </a:cubicBezTo>
                  <a:cubicBezTo>
                    <a:pt x="4632" y="4132"/>
                    <a:pt x="4667" y="4132"/>
                    <a:pt x="4584" y="4156"/>
                  </a:cubicBezTo>
                  <a:lnTo>
                    <a:pt x="4632" y="4144"/>
                  </a:lnTo>
                  <a:cubicBezTo>
                    <a:pt x="4635" y="4140"/>
                    <a:pt x="4638" y="4139"/>
                    <a:pt x="4639" y="4139"/>
                  </a:cubicBezTo>
                  <a:cubicBezTo>
                    <a:pt x="4643" y="4139"/>
                    <a:pt x="4640" y="4147"/>
                    <a:pt x="4632" y="4156"/>
                  </a:cubicBezTo>
                  <a:cubicBezTo>
                    <a:pt x="4644" y="4156"/>
                    <a:pt x="4667" y="4156"/>
                    <a:pt x="4656" y="4168"/>
                  </a:cubicBezTo>
                  <a:cubicBezTo>
                    <a:pt x="4644" y="4179"/>
                    <a:pt x="4632" y="4191"/>
                    <a:pt x="4620" y="4203"/>
                  </a:cubicBezTo>
                  <a:lnTo>
                    <a:pt x="4644" y="4191"/>
                  </a:lnTo>
                  <a:cubicBezTo>
                    <a:pt x="4667" y="4179"/>
                    <a:pt x="4691" y="4168"/>
                    <a:pt x="4691" y="4168"/>
                  </a:cubicBezTo>
                  <a:cubicBezTo>
                    <a:pt x="4691" y="4203"/>
                    <a:pt x="4787" y="4179"/>
                    <a:pt x="4703" y="4275"/>
                  </a:cubicBezTo>
                  <a:cubicBezTo>
                    <a:pt x="4715" y="4275"/>
                    <a:pt x="4703" y="4287"/>
                    <a:pt x="4715" y="4287"/>
                  </a:cubicBezTo>
                  <a:cubicBezTo>
                    <a:pt x="4715" y="4287"/>
                    <a:pt x="4715" y="4294"/>
                    <a:pt x="4728" y="4294"/>
                  </a:cubicBezTo>
                  <a:cubicBezTo>
                    <a:pt x="4738" y="4294"/>
                    <a:pt x="4756" y="4290"/>
                    <a:pt x="4787" y="4275"/>
                  </a:cubicBezTo>
                  <a:cubicBezTo>
                    <a:pt x="4810" y="4263"/>
                    <a:pt x="4825" y="4257"/>
                    <a:pt x="4833" y="4257"/>
                  </a:cubicBezTo>
                  <a:cubicBezTo>
                    <a:pt x="4840" y="4257"/>
                    <a:pt x="4840" y="4263"/>
                    <a:pt x="4834" y="4275"/>
                  </a:cubicBezTo>
                  <a:cubicBezTo>
                    <a:pt x="4810" y="4287"/>
                    <a:pt x="4787" y="4334"/>
                    <a:pt x="4810" y="4334"/>
                  </a:cubicBezTo>
                  <a:cubicBezTo>
                    <a:pt x="4834" y="4334"/>
                    <a:pt x="4834" y="4346"/>
                    <a:pt x="4834" y="4358"/>
                  </a:cubicBezTo>
                  <a:cubicBezTo>
                    <a:pt x="4846" y="4370"/>
                    <a:pt x="4870" y="4370"/>
                    <a:pt x="4810" y="4406"/>
                  </a:cubicBezTo>
                  <a:cubicBezTo>
                    <a:pt x="4810" y="4410"/>
                    <a:pt x="4810" y="4411"/>
                    <a:pt x="4811" y="4411"/>
                  </a:cubicBezTo>
                  <a:cubicBezTo>
                    <a:pt x="4812" y="4411"/>
                    <a:pt x="4814" y="4406"/>
                    <a:pt x="4822" y="4406"/>
                  </a:cubicBezTo>
                  <a:lnTo>
                    <a:pt x="4870" y="4406"/>
                  </a:lnTo>
                  <a:cubicBezTo>
                    <a:pt x="4882" y="4429"/>
                    <a:pt x="4894" y="4441"/>
                    <a:pt x="4906" y="4465"/>
                  </a:cubicBezTo>
                  <a:cubicBezTo>
                    <a:pt x="4906" y="4477"/>
                    <a:pt x="4906" y="4489"/>
                    <a:pt x="4870" y="4525"/>
                  </a:cubicBezTo>
                  <a:cubicBezTo>
                    <a:pt x="4858" y="4531"/>
                    <a:pt x="4858" y="4534"/>
                    <a:pt x="4862" y="4534"/>
                  </a:cubicBezTo>
                  <a:cubicBezTo>
                    <a:pt x="4867" y="4534"/>
                    <a:pt x="4876" y="4531"/>
                    <a:pt x="4882" y="4525"/>
                  </a:cubicBezTo>
                  <a:cubicBezTo>
                    <a:pt x="4906" y="4513"/>
                    <a:pt x="4918" y="4513"/>
                    <a:pt x="4941" y="4501"/>
                  </a:cubicBezTo>
                  <a:cubicBezTo>
                    <a:pt x="4960" y="4496"/>
                    <a:pt x="4972" y="4493"/>
                    <a:pt x="4979" y="4493"/>
                  </a:cubicBezTo>
                  <a:cubicBezTo>
                    <a:pt x="5004" y="4493"/>
                    <a:pt x="4969" y="4521"/>
                    <a:pt x="4941" y="4549"/>
                  </a:cubicBezTo>
                  <a:lnTo>
                    <a:pt x="4918" y="4572"/>
                  </a:lnTo>
                  <a:lnTo>
                    <a:pt x="4929" y="4572"/>
                  </a:lnTo>
                  <a:cubicBezTo>
                    <a:pt x="4950" y="4562"/>
                    <a:pt x="4961" y="4559"/>
                    <a:pt x="4968" y="4559"/>
                  </a:cubicBezTo>
                  <a:cubicBezTo>
                    <a:pt x="4977" y="4559"/>
                    <a:pt x="4977" y="4565"/>
                    <a:pt x="4977" y="4572"/>
                  </a:cubicBezTo>
                  <a:cubicBezTo>
                    <a:pt x="4966" y="4583"/>
                    <a:pt x="4946" y="4622"/>
                    <a:pt x="4976" y="4622"/>
                  </a:cubicBezTo>
                  <a:cubicBezTo>
                    <a:pt x="4979" y="4622"/>
                    <a:pt x="4984" y="4621"/>
                    <a:pt x="4989" y="4620"/>
                  </a:cubicBezTo>
                  <a:cubicBezTo>
                    <a:pt x="5001" y="4620"/>
                    <a:pt x="4989" y="4632"/>
                    <a:pt x="4977" y="4644"/>
                  </a:cubicBezTo>
                  <a:cubicBezTo>
                    <a:pt x="4967" y="4653"/>
                    <a:pt x="4950" y="4671"/>
                    <a:pt x="4969" y="4671"/>
                  </a:cubicBezTo>
                  <a:cubicBezTo>
                    <a:pt x="4973" y="4671"/>
                    <a:pt x="4980" y="4670"/>
                    <a:pt x="4989" y="4668"/>
                  </a:cubicBezTo>
                  <a:cubicBezTo>
                    <a:pt x="5001" y="4664"/>
                    <a:pt x="5007" y="4662"/>
                    <a:pt x="5011" y="4662"/>
                  </a:cubicBezTo>
                  <a:cubicBezTo>
                    <a:pt x="5017" y="4662"/>
                    <a:pt x="5009" y="4668"/>
                    <a:pt x="5001" y="4668"/>
                  </a:cubicBezTo>
                  <a:cubicBezTo>
                    <a:pt x="4989" y="4668"/>
                    <a:pt x="4953" y="4703"/>
                    <a:pt x="4953" y="4715"/>
                  </a:cubicBezTo>
                  <a:cubicBezTo>
                    <a:pt x="4953" y="4715"/>
                    <a:pt x="4989" y="4739"/>
                    <a:pt x="4941" y="4787"/>
                  </a:cubicBezTo>
                  <a:lnTo>
                    <a:pt x="4965" y="4787"/>
                  </a:lnTo>
                  <a:cubicBezTo>
                    <a:pt x="5001" y="4787"/>
                    <a:pt x="5001" y="4787"/>
                    <a:pt x="4965" y="4810"/>
                  </a:cubicBezTo>
                  <a:cubicBezTo>
                    <a:pt x="4965" y="4810"/>
                    <a:pt x="4953" y="4822"/>
                    <a:pt x="4953" y="4834"/>
                  </a:cubicBezTo>
                  <a:cubicBezTo>
                    <a:pt x="4970" y="4826"/>
                    <a:pt x="4978" y="4823"/>
                    <a:pt x="4980" y="4823"/>
                  </a:cubicBezTo>
                  <a:cubicBezTo>
                    <a:pt x="4987" y="4823"/>
                    <a:pt x="4951" y="4848"/>
                    <a:pt x="4967" y="4848"/>
                  </a:cubicBezTo>
                  <a:cubicBezTo>
                    <a:pt x="4969" y="4848"/>
                    <a:pt x="4973" y="4847"/>
                    <a:pt x="4977" y="4846"/>
                  </a:cubicBezTo>
                  <a:lnTo>
                    <a:pt x="5001" y="4846"/>
                  </a:lnTo>
                  <a:lnTo>
                    <a:pt x="4977" y="4882"/>
                  </a:lnTo>
                  <a:cubicBezTo>
                    <a:pt x="4977" y="4882"/>
                    <a:pt x="4977" y="4882"/>
                    <a:pt x="4977" y="4894"/>
                  </a:cubicBezTo>
                  <a:lnTo>
                    <a:pt x="4977" y="4906"/>
                  </a:lnTo>
                  <a:cubicBezTo>
                    <a:pt x="5001" y="4898"/>
                    <a:pt x="5018" y="4894"/>
                    <a:pt x="5028" y="4894"/>
                  </a:cubicBezTo>
                  <a:lnTo>
                    <a:pt x="5028" y="4894"/>
                  </a:lnTo>
                  <a:cubicBezTo>
                    <a:pt x="5048" y="4894"/>
                    <a:pt x="5041" y="4910"/>
                    <a:pt x="5001" y="4941"/>
                  </a:cubicBezTo>
                  <a:cubicBezTo>
                    <a:pt x="5013" y="4953"/>
                    <a:pt x="5013" y="4953"/>
                    <a:pt x="5025" y="4965"/>
                  </a:cubicBezTo>
                  <a:lnTo>
                    <a:pt x="5037" y="4965"/>
                  </a:lnTo>
                  <a:cubicBezTo>
                    <a:pt x="5056" y="4965"/>
                    <a:pt x="5044" y="4981"/>
                    <a:pt x="5057" y="4981"/>
                  </a:cubicBezTo>
                  <a:cubicBezTo>
                    <a:pt x="5060" y="4981"/>
                    <a:pt x="5065" y="4980"/>
                    <a:pt x="5072" y="4977"/>
                  </a:cubicBezTo>
                  <a:cubicBezTo>
                    <a:pt x="5079" y="4975"/>
                    <a:pt x="5083" y="4974"/>
                    <a:pt x="5086" y="4974"/>
                  </a:cubicBezTo>
                  <a:cubicBezTo>
                    <a:pt x="5095" y="4974"/>
                    <a:pt x="5070" y="4991"/>
                    <a:pt x="5060" y="5001"/>
                  </a:cubicBezTo>
                  <a:lnTo>
                    <a:pt x="5048" y="5013"/>
                  </a:lnTo>
                  <a:lnTo>
                    <a:pt x="5060" y="5049"/>
                  </a:lnTo>
                  <a:lnTo>
                    <a:pt x="5084" y="5049"/>
                  </a:lnTo>
                  <a:cubicBezTo>
                    <a:pt x="5072" y="5061"/>
                    <a:pt x="5072" y="5061"/>
                    <a:pt x="5072" y="5061"/>
                  </a:cubicBezTo>
                  <a:cubicBezTo>
                    <a:pt x="5084" y="5084"/>
                    <a:pt x="5084" y="5096"/>
                    <a:pt x="5096" y="5120"/>
                  </a:cubicBezTo>
                  <a:lnTo>
                    <a:pt x="5132" y="5120"/>
                  </a:lnTo>
                  <a:cubicBezTo>
                    <a:pt x="5156" y="5120"/>
                    <a:pt x="5168" y="5120"/>
                    <a:pt x="5144" y="5132"/>
                  </a:cubicBezTo>
                  <a:cubicBezTo>
                    <a:pt x="5132" y="5144"/>
                    <a:pt x="5120" y="5144"/>
                    <a:pt x="5108" y="5156"/>
                  </a:cubicBezTo>
                  <a:cubicBezTo>
                    <a:pt x="5191" y="5322"/>
                    <a:pt x="5251" y="5501"/>
                    <a:pt x="5299" y="5692"/>
                  </a:cubicBezTo>
                  <a:cubicBezTo>
                    <a:pt x="5299" y="5703"/>
                    <a:pt x="5310" y="5715"/>
                    <a:pt x="5310" y="5727"/>
                  </a:cubicBezTo>
                  <a:cubicBezTo>
                    <a:pt x="5322" y="5799"/>
                    <a:pt x="5334" y="5870"/>
                    <a:pt x="5346" y="5953"/>
                  </a:cubicBezTo>
                  <a:cubicBezTo>
                    <a:pt x="5370" y="5942"/>
                    <a:pt x="5394" y="5930"/>
                    <a:pt x="5394" y="5930"/>
                  </a:cubicBezTo>
                  <a:lnTo>
                    <a:pt x="5418" y="5977"/>
                  </a:lnTo>
                  <a:lnTo>
                    <a:pt x="5406" y="5989"/>
                  </a:lnTo>
                  <a:lnTo>
                    <a:pt x="5418" y="6001"/>
                  </a:lnTo>
                  <a:lnTo>
                    <a:pt x="5346" y="6001"/>
                  </a:lnTo>
                  <a:cubicBezTo>
                    <a:pt x="5358" y="6001"/>
                    <a:pt x="5346" y="6001"/>
                    <a:pt x="5334" y="6025"/>
                  </a:cubicBezTo>
                  <a:cubicBezTo>
                    <a:pt x="5334" y="6037"/>
                    <a:pt x="5334" y="6037"/>
                    <a:pt x="5334" y="6049"/>
                  </a:cubicBezTo>
                  <a:cubicBezTo>
                    <a:pt x="5346" y="6046"/>
                    <a:pt x="5355" y="6044"/>
                    <a:pt x="5361" y="6044"/>
                  </a:cubicBezTo>
                  <a:cubicBezTo>
                    <a:pt x="5379" y="6044"/>
                    <a:pt x="5370" y="6058"/>
                    <a:pt x="5334" y="6084"/>
                  </a:cubicBezTo>
                  <a:lnTo>
                    <a:pt x="5322" y="6096"/>
                  </a:lnTo>
                  <a:cubicBezTo>
                    <a:pt x="5322" y="6100"/>
                    <a:pt x="5321" y="6102"/>
                    <a:pt x="5320" y="6102"/>
                  </a:cubicBezTo>
                  <a:cubicBezTo>
                    <a:pt x="5317" y="6102"/>
                    <a:pt x="5314" y="6096"/>
                    <a:pt x="5322" y="6096"/>
                  </a:cubicBezTo>
                  <a:cubicBezTo>
                    <a:pt x="5334" y="6073"/>
                    <a:pt x="5334" y="6061"/>
                    <a:pt x="5334" y="6049"/>
                  </a:cubicBezTo>
                  <a:lnTo>
                    <a:pt x="5299" y="6049"/>
                  </a:lnTo>
                  <a:cubicBezTo>
                    <a:pt x="5275" y="6049"/>
                    <a:pt x="5287" y="6049"/>
                    <a:pt x="5310" y="6037"/>
                  </a:cubicBezTo>
                  <a:lnTo>
                    <a:pt x="5334" y="6025"/>
                  </a:lnTo>
                  <a:lnTo>
                    <a:pt x="5322" y="6001"/>
                  </a:lnTo>
                  <a:cubicBezTo>
                    <a:pt x="5310" y="6001"/>
                    <a:pt x="5299" y="6001"/>
                    <a:pt x="5310" y="5989"/>
                  </a:cubicBezTo>
                  <a:cubicBezTo>
                    <a:pt x="5299" y="5989"/>
                    <a:pt x="5299" y="5977"/>
                    <a:pt x="5287" y="5977"/>
                  </a:cubicBezTo>
                  <a:cubicBezTo>
                    <a:pt x="5275" y="5965"/>
                    <a:pt x="5263" y="5953"/>
                    <a:pt x="5251" y="5953"/>
                  </a:cubicBezTo>
                  <a:lnTo>
                    <a:pt x="5251" y="5977"/>
                  </a:lnTo>
                  <a:lnTo>
                    <a:pt x="5251" y="6001"/>
                  </a:lnTo>
                  <a:lnTo>
                    <a:pt x="5263" y="6025"/>
                  </a:lnTo>
                  <a:lnTo>
                    <a:pt x="5287" y="6025"/>
                  </a:lnTo>
                  <a:cubicBezTo>
                    <a:pt x="5287" y="6025"/>
                    <a:pt x="5287" y="6037"/>
                    <a:pt x="5275" y="6049"/>
                  </a:cubicBezTo>
                  <a:cubicBezTo>
                    <a:pt x="5275" y="6049"/>
                    <a:pt x="5287" y="6061"/>
                    <a:pt x="5299" y="6073"/>
                  </a:cubicBezTo>
                  <a:cubicBezTo>
                    <a:pt x="5299" y="6084"/>
                    <a:pt x="5322" y="6096"/>
                    <a:pt x="5310" y="6108"/>
                  </a:cubicBezTo>
                  <a:lnTo>
                    <a:pt x="5346" y="6168"/>
                  </a:lnTo>
                  <a:cubicBezTo>
                    <a:pt x="5358" y="6192"/>
                    <a:pt x="5370" y="6215"/>
                    <a:pt x="5358" y="6239"/>
                  </a:cubicBezTo>
                  <a:lnTo>
                    <a:pt x="5358" y="6275"/>
                  </a:lnTo>
                  <a:cubicBezTo>
                    <a:pt x="5358" y="6442"/>
                    <a:pt x="5334" y="6596"/>
                    <a:pt x="5287" y="6739"/>
                  </a:cubicBezTo>
                  <a:cubicBezTo>
                    <a:pt x="5275" y="6775"/>
                    <a:pt x="5257" y="6790"/>
                    <a:pt x="5239" y="6790"/>
                  </a:cubicBezTo>
                  <a:cubicBezTo>
                    <a:pt x="5221" y="6790"/>
                    <a:pt x="5203" y="6775"/>
                    <a:pt x="5191" y="6751"/>
                  </a:cubicBezTo>
                  <a:cubicBezTo>
                    <a:pt x="5183" y="6738"/>
                    <a:pt x="5171" y="6732"/>
                    <a:pt x="5159" y="6732"/>
                  </a:cubicBezTo>
                  <a:cubicBezTo>
                    <a:pt x="5136" y="6732"/>
                    <a:pt x="5111" y="6753"/>
                    <a:pt x="5096" y="6799"/>
                  </a:cubicBezTo>
                  <a:cubicBezTo>
                    <a:pt x="5001" y="6930"/>
                    <a:pt x="4929" y="7073"/>
                    <a:pt x="4870" y="7227"/>
                  </a:cubicBezTo>
                  <a:cubicBezTo>
                    <a:pt x="4834" y="7347"/>
                    <a:pt x="4751" y="7442"/>
                    <a:pt x="4632" y="7501"/>
                  </a:cubicBezTo>
                  <a:cubicBezTo>
                    <a:pt x="4453" y="7787"/>
                    <a:pt x="4227" y="8049"/>
                    <a:pt x="3965" y="8263"/>
                  </a:cubicBezTo>
                  <a:cubicBezTo>
                    <a:pt x="3929" y="8335"/>
                    <a:pt x="3870" y="8394"/>
                    <a:pt x="3798" y="8418"/>
                  </a:cubicBezTo>
                  <a:lnTo>
                    <a:pt x="3775" y="8430"/>
                  </a:lnTo>
                  <a:cubicBezTo>
                    <a:pt x="3524" y="8716"/>
                    <a:pt x="3263" y="8978"/>
                    <a:pt x="2989" y="9228"/>
                  </a:cubicBezTo>
                  <a:cubicBezTo>
                    <a:pt x="2715" y="9513"/>
                    <a:pt x="2465" y="9799"/>
                    <a:pt x="2179" y="10061"/>
                  </a:cubicBezTo>
                  <a:cubicBezTo>
                    <a:pt x="2131" y="10097"/>
                    <a:pt x="2096" y="10144"/>
                    <a:pt x="2060" y="10192"/>
                  </a:cubicBezTo>
                  <a:lnTo>
                    <a:pt x="2024" y="10228"/>
                  </a:lnTo>
                  <a:cubicBezTo>
                    <a:pt x="1989" y="10275"/>
                    <a:pt x="1953" y="10323"/>
                    <a:pt x="1917" y="10371"/>
                  </a:cubicBezTo>
                  <a:cubicBezTo>
                    <a:pt x="1917" y="10383"/>
                    <a:pt x="1905" y="10406"/>
                    <a:pt x="1893" y="10418"/>
                  </a:cubicBezTo>
                  <a:cubicBezTo>
                    <a:pt x="1870" y="10478"/>
                    <a:pt x="1846" y="10525"/>
                    <a:pt x="1822" y="10585"/>
                  </a:cubicBezTo>
                  <a:lnTo>
                    <a:pt x="1739" y="10776"/>
                  </a:lnTo>
                  <a:lnTo>
                    <a:pt x="1727" y="10811"/>
                  </a:lnTo>
                  <a:cubicBezTo>
                    <a:pt x="1715" y="10847"/>
                    <a:pt x="1715" y="10883"/>
                    <a:pt x="1727" y="10906"/>
                  </a:cubicBezTo>
                  <a:cubicBezTo>
                    <a:pt x="1727" y="11002"/>
                    <a:pt x="1703" y="11097"/>
                    <a:pt x="1655" y="11180"/>
                  </a:cubicBezTo>
                  <a:cubicBezTo>
                    <a:pt x="1596" y="11276"/>
                    <a:pt x="1548" y="11383"/>
                    <a:pt x="1524" y="11502"/>
                  </a:cubicBezTo>
                  <a:cubicBezTo>
                    <a:pt x="1512" y="11561"/>
                    <a:pt x="1500" y="11621"/>
                    <a:pt x="1489" y="11680"/>
                  </a:cubicBezTo>
                  <a:cubicBezTo>
                    <a:pt x="1477" y="11740"/>
                    <a:pt x="1489" y="11799"/>
                    <a:pt x="1489" y="11859"/>
                  </a:cubicBezTo>
                  <a:cubicBezTo>
                    <a:pt x="1477" y="12061"/>
                    <a:pt x="1489" y="12252"/>
                    <a:pt x="1500" y="12454"/>
                  </a:cubicBezTo>
                  <a:cubicBezTo>
                    <a:pt x="1512" y="12550"/>
                    <a:pt x="1536" y="12645"/>
                    <a:pt x="1548" y="12752"/>
                  </a:cubicBezTo>
                  <a:lnTo>
                    <a:pt x="1548" y="12823"/>
                  </a:lnTo>
                  <a:lnTo>
                    <a:pt x="1548" y="12835"/>
                  </a:lnTo>
                  <a:lnTo>
                    <a:pt x="1548" y="12847"/>
                  </a:lnTo>
                  <a:cubicBezTo>
                    <a:pt x="1548" y="12859"/>
                    <a:pt x="1548" y="12871"/>
                    <a:pt x="1548" y="12883"/>
                  </a:cubicBezTo>
                  <a:cubicBezTo>
                    <a:pt x="1548" y="12895"/>
                    <a:pt x="1548" y="12919"/>
                    <a:pt x="1548" y="12942"/>
                  </a:cubicBezTo>
                  <a:cubicBezTo>
                    <a:pt x="1536" y="12978"/>
                    <a:pt x="1524" y="13026"/>
                    <a:pt x="1489" y="13050"/>
                  </a:cubicBezTo>
                  <a:cubicBezTo>
                    <a:pt x="1453" y="13109"/>
                    <a:pt x="1405" y="13145"/>
                    <a:pt x="1346" y="13169"/>
                  </a:cubicBezTo>
                  <a:cubicBezTo>
                    <a:pt x="1334" y="13181"/>
                    <a:pt x="1322" y="13181"/>
                    <a:pt x="1322" y="13192"/>
                  </a:cubicBezTo>
                  <a:cubicBezTo>
                    <a:pt x="1310" y="13216"/>
                    <a:pt x="1286" y="13240"/>
                    <a:pt x="1250" y="13252"/>
                  </a:cubicBezTo>
                  <a:lnTo>
                    <a:pt x="1238" y="13252"/>
                  </a:lnTo>
                  <a:cubicBezTo>
                    <a:pt x="1203" y="13264"/>
                    <a:pt x="1179" y="13276"/>
                    <a:pt x="1155" y="13288"/>
                  </a:cubicBezTo>
                  <a:cubicBezTo>
                    <a:pt x="1072" y="13335"/>
                    <a:pt x="1000" y="13395"/>
                    <a:pt x="929" y="13431"/>
                  </a:cubicBezTo>
                  <a:cubicBezTo>
                    <a:pt x="822" y="13502"/>
                    <a:pt x="715" y="13573"/>
                    <a:pt x="631" y="13645"/>
                  </a:cubicBezTo>
                  <a:cubicBezTo>
                    <a:pt x="596" y="13669"/>
                    <a:pt x="572" y="13693"/>
                    <a:pt x="536" y="13693"/>
                  </a:cubicBezTo>
                  <a:lnTo>
                    <a:pt x="476" y="13764"/>
                  </a:lnTo>
                  <a:cubicBezTo>
                    <a:pt x="465" y="13824"/>
                    <a:pt x="417" y="13883"/>
                    <a:pt x="357" y="13907"/>
                  </a:cubicBezTo>
                  <a:cubicBezTo>
                    <a:pt x="334" y="13943"/>
                    <a:pt x="310" y="13966"/>
                    <a:pt x="298" y="14002"/>
                  </a:cubicBezTo>
                  <a:cubicBezTo>
                    <a:pt x="274" y="14038"/>
                    <a:pt x="250" y="14062"/>
                    <a:pt x="226" y="14097"/>
                  </a:cubicBezTo>
                  <a:lnTo>
                    <a:pt x="119" y="14181"/>
                  </a:lnTo>
                  <a:lnTo>
                    <a:pt x="119" y="14193"/>
                  </a:lnTo>
                  <a:cubicBezTo>
                    <a:pt x="107" y="14252"/>
                    <a:pt x="72" y="14312"/>
                    <a:pt x="24" y="14347"/>
                  </a:cubicBezTo>
                  <a:cubicBezTo>
                    <a:pt x="24" y="14419"/>
                    <a:pt x="36" y="14502"/>
                    <a:pt x="48" y="14574"/>
                  </a:cubicBezTo>
                  <a:cubicBezTo>
                    <a:pt x="24" y="14621"/>
                    <a:pt x="12" y="14669"/>
                    <a:pt x="0" y="14716"/>
                  </a:cubicBezTo>
                  <a:cubicBezTo>
                    <a:pt x="0" y="14752"/>
                    <a:pt x="12" y="14788"/>
                    <a:pt x="36" y="14824"/>
                  </a:cubicBezTo>
                  <a:cubicBezTo>
                    <a:pt x="60" y="14967"/>
                    <a:pt x="95" y="15097"/>
                    <a:pt x="12" y="15228"/>
                  </a:cubicBezTo>
                  <a:cubicBezTo>
                    <a:pt x="12" y="15240"/>
                    <a:pt x="12" y="15240"/>
                    <a:pt x="12" y="15240"/>
                  </a:cubicBezTo>
                  <a:cubicBezTo>
                    <a:pt x="24" y="15300"/>
                    <a:pt x="36" y="15348"/>
                    <a:pt x="48" y="15395"/>
                  </a:cubicBezTo>
                  <a:cubicBezTo>
                    <a:pt x="72" y="15526"/>
                    <a:pt x="119" y="15657"/>
                    <a:pt x="179" y="15776"/>
                  </a:cubicBezTo>
                  <a:cubicBezTo>
                    <a:pt x="179" y="15776"/>
                    <a:pt x="179" y="15788"/>
                    <a:pt x="191" y="15800"/>
                  </a:cubicBezTo>
                  <a:lnTo>
                    <a:pt x="203" y="15800"/>
                  </a:lnTo>
                  <a:cubicBezTo>
                    <a:pt x="238" y="15812"/>
                    <a:pt x="238" y="15848"/>
                    <a:pt x="238" y="15883"/>
                  </a:cubicBezTo>
                  <a:lnTo>
                    <a:pt x="286" y="15943"/>
                  </a:lnTo>
                  <a:cubicBezTo>
                    <a:pt x="286" y="15955"/>
                    <a:pt x="298" y="15955"/>
                    <a:pt x="298" y="15967"/>
                  </a:cubicBezTo>
                  <a:cubicBezTo>
                    <a:pt x="322" y="15990"/>
                    <a:pt x="346" y="16026"/>
                    <a:pt x="369" y="16050"/>
                  </a:cubicBezTo>
                  <a:cubicBezTo>
                    <a:pt x="369" y="16062"/>
                    <a:pt x="381" y="16062"/>
                    <a:pt x="381" y="16074"/>
                  </a:cubicBezTo>
                  <a:cubicBezTo>
                    <a:pt x="393" y="16086"/>
                    <a:pt x="393" y="16098"/>
                    <a:pt x="405" y="16098"/>
                  </a:cubicBezTo>
                  <a:cubicBezTo>
                    <a:pt x="441" y="16145"/>
                    <a:pt x="488" y="16193"/>
                    <a:pt x="536" y="16229"/>
                  </a:cubicBezTo>
                  <a:cubicBezTo>
                    <a:pt x="596" y="16229"/>
                    <a:pt x="643" y="16276"/>
                    <a:pt x="655" y="16336"/>
                  </a:cubicBezTo>
                  <a:cubicBezTo>
                    <a:pt x="798" y="16443"/>
                    <a:pt x="953" y="16538"/>
                    <a:pt x="1108" y="16633"/>
                  </a:cubicBezTo>
                  <a:cubicBezTo>
                    <a:pt x="1131" y="16633"/>
                    <a:pt x="1155" y="16633"/>
                    <a:pt x="1167" y="16621"/>
                  </a:cubicBezTo>
                  <a:cubicBezTo>
                    <a:pt x="1298" y="16681"/>
                    <a:pt x="1441" y="16729"/>
                    <a:pt x="1572" y="16776"/>
                  </a:cubicBezTo>
                  <a:cubicBezTo>
                    <a:pt x="1596" y="16776"/>
                    <a:pt x="1608" y="16788"/>
                    <a:pt x="1619" y="16800"/>
                  </a:cubicBezTo>
                  <a:lnTo>
                    <a:pt x="1655" y="16860"/>
                  </a:lnTo>
                  <a:cubicBezTo>
                    <a:pt x="1748" y="16851"/>
                    <a:pt x="1834" y="16843"/>
                    <a:pt x="1924" y="16843"/>
                  </a:cubicBezTo>
                  <a:cubicBezTo>
                    <a:pt x="1960" y="16843"/>
                    <a:pt x="1998" y="16844"/>
                    <a:pt x="2036" y="16848"/>
                  </a:cubicBezTo>
                  <a:cubicBezTo>
                    <a:pt x="2111" y="16823"/>
                    <a:pt x="2185" y="16810"/>
                    <a:pt x="2259" y="16810"/>
                  </a:cubicBezTo>
                  <a:cubicBezTo>
                    <a:pt x="2362" y="16810"/>
                    <a:pt x="2463" y="16835"/>
                    <a:pt x="2560" y="16883"/>
                  </a:cubicBezTo>
                  <a:lnTo>
                    <a:pt x="2584" y="16895"/>
                  </a:lnTo>
                  <a:lnTo>
                    <a:pt x="2762" y="16919"/>
                  </a:lnTo>
                  <a:cubicBezTo>
                    <a:pt x="2816" y="16901"/>
                    <a:pt x="2870" y="16892"/>
                    <a:pt x="2923" y="16892"/>
                  </a:cubicBezTo>
                  <a:cubicBezTo>
                    <a:pt x="2977" y="16892"/>
                    <a:pt x="3030" y="16901"/>
                    <a:pt x="3084" y="16919"/>
                  </a:cubicBezTo>
                  <a:lnTo>
                    <a:pt x="3227" y="16943"/>
                  </a:lnTo>
                  <a:cubicBezTo>
                    <a:pt x="3572" y="16943"/>
                    <a:pt x="3929" y="17014"/>
                    <a:pt x="4251" y="17157"/>
                  </a:cubicBezTo>
                  <a:cubicBezTo>
                    <a:pt x="4346" y="17145"/>
                    <a:pt x="4453" y="17133"/>
                    <a:pt x="4548" y="17122"/>
                  </a:cubicBezTo>
                  <a:cubicBezTo>
                    <a:pt x="4679" y="17181"/>
                    <a:pt x="4822" y="17241"/>
                    <a:pt x="4965" y="17288"/>
                  </a:cubicBezTo>
                  <a:lnTo>
                    <a:pt x="4989" y="17288"/>
                  </a:lnTo>
                  <a:cubicBezTo>
                    <a:pt x="5124" y="17351"/>
                    <a:pt x="5259" y="17386"/>
                    <a:pt x="5402" y="17386"/>
                  </a:cubicBezTo>
                  <a:cubicBezTo>
                    <a:pt x="5423" y="17386"/>
                    <a:pt x="5444" y="17385"/>
                    <a:pt x="5465" y="17383"/>
                  </a:cubicBezTo>
                  <a:cubicBezTo>
                    <a:pt x="5584" y="17383"/>
                    <a:pt x="5714" y="17378"/>
                    <a:pt x="5851" y="17378"/>
                  </a:cubicBezTo>
                  <a:cubicBezTo>
                    <a:pt x="5919" y="17378"/>
                    <a:pt x="5989" y="17379"/>
                    <a:pt x="6061" y="17383"/>
                  </a:cubicBezTo>
                  <a:lnTo>
                    <a:pt x="6072" y="17383"/>
                  </a:lnTo>
                  <a:cubicBezTo>
                    <a:pt x="6096" y="17383"/>
                    <a:pt x="6120" y="17395"/>
                    <a:pt x="6132" y="17395"/>
                  </a:cubicBezTo>
                  <a:lnTo>
                    <a:pt x="6227" y="17431"/>
                  </a:lnTo>
                  <a:cubicBezTo>
                    <a:pt x="6525" y="17550"/>
                    <a:pt x="6787" y="17681"/>
                    <a:pt x="7061" y="17788"/>
                  </a:cubicBezTo>
                  <a:cubicBezTo>
                    <a:pt x="7240" y="17845"/>
                    <a:pt x="7426" y="17879"/>
                    <a:pt x="7614" y="17879"/>
                  </a:cubicBezTo>
                  <a:cubicBezTo>
                    <a:pt x="7664" y="17879"/>
                    <a:pt x="7713" y="17877"/>
                    <a:pt x="7763" y="17872"/>
                  </a:cubicBezTo>
                  <a:cubicBezTo>
                    <a:pt x="8025" y="17872"/>
                    <a:pt x="8251" y="17741"/>
                    <a:pt x="8501" y="17622"/>
                  </a:cubicBezTo>
                  <a:cubicBezTo>
                    <a:pt x="8549" y="17598"/>
                    <a:pt x="8597" y="17574"/>
                    <a:pt x="8644" y="17538"/>
                  </a:cubicBezTo>
                  <a:lnTo>
                    <a:pt x="8668" y="17526"/>
                  </a:lnTo>
                  <a:cubicBezTo>
                    <a:pt x="8680" y="17514"/>
                    <a:pt x="8704" y="17503"/>
                    <a:pt x="8716" y="17503"/>
                  </a:cubicBezTo>
                  <a:cubicBezTo>
                    <a:pt x="8847" y="17491"/>
                    <a:pt x="8978" y="17479"/>
                    <a:pt x="9097" y="17479"/>
                  </a:cubicBezTo>
                  <a:cubicBezTo>
                    <a:pt x="9170" y="17482"/>
                    <a:pt x="9244" y="17483"/>
                    <a:pt x="9319" y="17483"/>
                  </a:cubicBezTo>
                  <a:cubicBezTo>
                    <a:pt x="9523" y="17483"/>
                    <a:pt x="9730" y="17472"/>
                    <a:pt x="9930" y="17455"/>
                  </a:cubicBezTo>
                  <a:cubicBezTo>
                    <a:pt x="10204" y="17395"/>
                    <a:pt x="10454" y="17288"/>
                    <a:pt x="10680" y="17145"/>
                  </a:cubicBezTo>
                  <a:cubicBezTo>
                    <a:pt x="11085" y="16883"/>
                    <a:pt x="11442" y="16538"/>
                    <a:pt x="11728" y="16145"/>
                  </a:cubicBezTo>
                  <a:cubicBezTo>
                    <a:pt x="11740" y="16133"/>
                    <a:pt x="11764" y="16121"/>
                    <a:pt x="11776" y="16110"/>
                  </a:cubicBezTo>
                  <a:lnTo>
                    <a:pt x="12323" y="15800"/>
                  </a:lnTo>
                  <a:cubicBezTo>
                    <a:pt x="12335" y="15740"/>
                    <a:pt x="12383" y="15693"/>
                    <a:pt x="12430" y="15669"/>
                  </a:cubicBezTo>
                  <a:lnTo>
                    <a:pt x="12454" y="15669"/>
                  </a:lnTo>
                  <a:cubicBezTo>
                    <a:pt x="12490" y="15657"/>
                    <a:pt x="12514" y="15657"/>
                    <a:pt x="12549" y="15657"/>
                  </a:cubicBezTo>
                  <a:lnTo>
                    <a:pt x="12526" y="15598"/>
                  </a:lnTo>
                  <a:cubicBezTo>
                    <a:pt x="12573" y="15586"/>
                    <a:pt x="12621" y="15574"/>
                    <a:pt x="12668" y="15574"/>
                  </a:cubicBezTo>
                  <a:lnTo>
                    <a:pt x="12680" y="15562"/>
                  </a:lnTo>
                  <a:cubicBezTo>
                    <a:pt x="12680" y="15550"/>
                    <a:pt x="12692" y="15550"/>
                    <a:pt x="12704" y="15550"/>
                  </a:cubicBezTo>
                  <a:cubicBezTo>
                    <a:pt x="12740" y="15550"/>
                    <a:pt x="12776" y="15538"/>
                    <a:pt x="12811" y="15538"/>
                  </a:cubicBezTo>
                  <a:cubicBezTo>
                    <a:pt x="12907" y="15478"/>
                    <a:pt x="13014" y="15431"/>
                    <a:pt x="13109" y="15383"/>
                  </a:cubicBezTo>
                  <a:cubicBezTo>
                    <a:pt x="13323" y="15288"/>
                    <a:pt x="13538" y="15205"/>
                    <a:pt x="13752" y="15133"/>
                  </a:cubicBezTo>
                  <a:cubicBezTo>
                    <a:pt x="13764" y="15121"/>
                    <a:pt x="13776" y="15109"/>
                    <a:pt x="13788" y="15097"/>
                  </a:cubicBezTo>
                  <a:cubicBezTo>
                    <a:pt x="13829" y="15048"/>
                    <a:pt x="13893" y="15022"/>
                    <a:pt x="13956" y="15022"/>
                  </a:cubicBezTo>
                  <a:cubicBezTo>
                    <a:pt x="13984" y="15022"/>
                    <a:pt x="14012" y="15027"/>
                    <a:pt x="14038" y="15038"/>
                  </a:cubicBezTo>
                  <a:cubicBezTo>
                    <a:pt x="14050" y="15038"/>
                    <a:pt x="14062" y="15050"/>
                    <a:pt x="14073" y="15050"/>
                  </a:cubicBezTo>
                  <a:lnTo>
                    <a:pt x="14121" y="15038"/>
                  </a:lnTo>
                  <a:cubicBezTo>
                    <a:pt x="14146" y="15021"/>
                    <a:pt x="14166" y="15004"/>
                    <a:pt x="14187" y="15004"/>
                  </a:cubicBezTo>
                  <a:cubicBezTo>
                    <a:pt x="14196" y="15004"/>
                    <a:pt x="14206" y="15007"/>
                    <a:pt x="14216" y="15014"/>
                  </a:cubicBezTo>
                  <a:lnTo>
                    <a:pt x="14228" y="15014"/>
                  </a:lnTo>
                  <a:cubicBezTo>
                    <a:pt x="14347" y="14990"/>
                    <a:pt x="14478" y="14978"/>
                    <a:pt x="14609" y="14967"/>
                  </a:cubicBezTo>
                  <a:cubicBezTo>
                    <a:pt x="14663" y="14961"/>
                    <a:pt x="14719" y="14958"/>
                    <a:pt x="14777" y="14958"/>
                  </a:cubicBezTo>
                  <a:cubicBezTo>
                    <a:pt x="14835" y="14958"/>
                    <a:pt x="14895" y="14961"/>
                    <a:pt x="14954" y="14967"/>
                  </a:cubicBezTo>
                  <a:cubicBezTo>
                    <a:pt x="14966" y="14955"/>
                    <a:pt x="14978" y="14955"/>
                    <a:pt x="15002" y="14943"/>
                  </a:cubicBezTo>
                  <a:cubicBezTo>
                    <a:pt x="15074" y="14931"/>
                    <a:pt x="15145" y="14919"/>
                    <a:pt x="15216" y="14919"/>
                  </a:cubicBezTo>
                  <a:cubicBezTo>
                    <a:pt x="15288" y="14931"/>
                    <a:pt x="15359" y="14967"/>
                    <a:pt x="15407" y="15026"/>
                  </a:cubicBezTo>
                  <a:cubicBezTo>
                    <a:pt x="15431" y="15038"/>
                    <a:pt x="15443" y="15050"/>
                    <a:pt x="15466" y="15062"/>
                  </a:cubicBezTo>
                  <a:lnTo>
                    <a:pt x="15526" y="15086"/>
                  </a:lnTo>
                  <a:lnTo>
                    <a:pt x="15562" y="15086"/>
                  </a:lnTo>
                  <a:cubicBezTo>
                    <a:pt x="15582" y="15086"/>
                    <a:pt x="15602" y="15085"/>
                    <a:pt x="15620" y="15085"/>
                  </a:cubicBezTo>
                  <a:cubicBezTo>
                    <a:pt x="15666" y="15085"/>
                    <a:pt x="15706" y="15091"/>
                    <a:pt x="15740" y="15133"/>
                  </a:cubicBezTo>
                  <a:cubicBezTo>
                    <a:pt x="15758" y="15151"/>
                    <a:pt x="15782" y="15162"/>
                    <a:pt x="15807" y="15162"/>
                  </a:cubicBezTo>
                  <a:cubicBezTo>
                    <a:pt x="15816" y="15162"/>
                    <a:pt x="15826" y="15160"/>
                    <a:pt x="15836" y="15157"/>
                  </a:cubicBezTo>
                  <a:cubicBezTo>
                    <a:pt x="15845" y="15154"/>
                    <a:pt x="15854" y="15153"/>
                    <a:pt x="15862" y="15153"/>
                  </a:cubicBezTo>
                  <a:cubicBezTo>
                    <a:pt x="15917" y="15153"/>
                    <a:pt x="15945" y="15208"/>
                    <a:pt x="16000" y="15208"/>
                  </a:cubicBezTo>
                  <a:cubicBezTo>
                    <a:pt x="16008" y="15208"/>
                    <a:pt x="16017" y="15207"/>
                    <a:pt x="16026" y="15205"/>
                  </a:cubicBezTo>
                  <a:cubicBezTo>
                    <a:pt x="16031" y="15204"/>
                    <a:pt x="16036" y="15203"/>
                    <a:pt x="16041" y="15203"/>
                  </a:cubicBezTo>
                  <a:cubicBezTo>
                    <a:pt x="16099" y="15203"/>
                    <a:pt x="16113" y="15267"/>
                    <a:pt x="16157" y="15300"/>
                  </a:cubicBezTo>
                  <a:cubicBezTo>
                    <a:pt x="16164" y="15297"/>
                    <a:pt x="16171" y="15296"/>
                    <a:pt x="16177" y="15296"/>
                  </a:cubicBezTo>
                  <a:cubicBezTo>
                    <a:pt x="16226" y="15296"/>
                    <a:pt x="16234" y="15372"/>
                    <a:pt x="16279" y="15372"/>
                  </a:cubicBezTo>
                  <a:cubicBezTo>
                    <a:pt x="16282" y="15372"/>
                    <a:pt x="16285" y="15372"/>
                    <a:pt x="16288" y="15371"/>
                  </a:cubicBezTo>
                  <a:cubicBezTo>
                    <a:pt x="16312" y="15371"/>
                    <a:pt x="16336" y="15383"/>
                    <a:pt x="16348" y="15407"/>
                  </a:cubicBezTo>
                  <a:cubicBezTo>
                    <a:pt x="16419" y="15431"/>
                    <a:pt x="16478" y="15467"/>
                    <a:pt x="16550" y="15514"/>
                  </a:cubicBezTo>
                  <a:cubicBezTo>
                    <a:pt x="16609" y="15526"/>
                    <a:pt x="16657" y="15574"/>
                    <a:pt x="16681" y="15633"/>
                  </a:cubicBezTo>
                  <a:lnTo>
                    <a:pt x="16705" y="15669"/>
                  </a:lnTo>
                  <a:cubicBezTo>
                    <a:pt x="16752" y="15740"/>
                    <a:pt x="16812" y="15800"/>
                    <a:pt x="16871" y="15859"/>
                  </a:cubicBezTo>
                  <a:cubicBezTo>
                    <a:pt x="16883" y="15871"/>
                    <a:pt x="16895" y="15883"/>
                    <a:pt x="16907" y="15895"/>
                  </a:cubicBezTo>
                  <a:cubicBezTo>
                    <a:pt x="16942" y="15930"/>
                    <a:pt x="16990" y="15952"/>
                    <a:pt x="17041" y="15952"/>
                  </a:cubicBezTo>
                  <a:cubicBezTo>
                    <a:pt x="17059" y="15952"/>
                    <a:pt x="17078" y="15949"/>
                    <a:pt x="17098" y="15943"/>
                  </a:cubicBezTo>
                  <a:cubicBezTo>
                    <a:pt x="17193" y="16002"/>
                    <a:pt x="17300" y="16050"/>
                    <a:pt x="17407" y="16086"/>
                  </a:cubicBezTo>
                  <a:cubicBezTo>
                    <a:pt x="17443" y="16098"/>
                    <a:pt x="17455" y="16157"/>
                    <a:pt x="17479" y="16193"/>
                  </a:cubicBezTo>
                  <a:cubicBezTo>
                    <a:pt x="17479" y="16217"/>
                    <a:pt x="17502" y="16229"/>
                    <a:pt x="17514" y="16240"/>
                  </a:cubicBezTo>
                  <a:cubicBezTo>
                    <a:pt x="17514" y="16240"/>
                    <a:pt x="17538" y="16240"/>
                    <a:pt x="17538" y="16252"/>
                  </a:cubicBezTo>
                  <a:cubicBezTo>
                    <a:pt x="17543" y="16254"/>
                    <a:pt x="17547" y="16254"/>
                    <a:pt x="17552" y="16254"/>
                  </a:cubicBezTo>
                  <a:cubicBezTo>
                    <a:pt x="17581" y="16254"/>
                    <a:pt x="17616" y="16237"/>
                    <a:pt x="17646" y="16237"/>
                  </a:cubicBezTo>
                  <a:cubicBezTo>
                    <a:pt x="17664" y="16237"/>
                    <a:pt x="17681" y="16244"/>
                    <a:pt x="17693" y="16264"/>
                  </a:cubicBezTo>
                  <a:cubicBezTo>
                    <a:pt x="17706" y="16287"/>
                    <a:pt x="17723" y="16292"/>
                    <a:pt x="17741" y="16292"/>
                  </a:cubicBezTo>
                  <a:cubicBezTo>
                    <a:pt x="17758" y="16292"/>
                    <a:pt x="17775" y="16288"/>
                    <a:pt x="17791" y="16288"/>
                  </a:cubicBezTo>
                  <a:cubicBezTo>
                    <a:pt x="17803" y="16288"/>
                    <a:pt x="17814" y="16290"/>
                    <a:pt x="17824" y="16300"/>
                  </a:cubicBezTo>
                  <a:cubicBezTo>
                    <a:pt x="17872" y="16336"/>
                    <a:pt x="17931" y="16300"/>
                    <a:pt x="17979" y="16348"/>
                  </a:cubicBezTo>
                  <a:cubicBezTo>
                    <a:pt x="17999" y="16363"/>
                    <a:pt x="18013" y="16367"/>
                    <a:pt x="18025" y="16367"/>
                  </a:cubicBezTo>
                  <a:cubicBezTo>
                    <a:pt x="18041" y="16367"/>
                    <a:pt x="18054" y="16360"/>
                    <a:pt x="18074" y="16360"/>
                  </a:cubicBezTo>
                  <a:cubicBezTo>
                    <a:pt x="18097" y="16353"/>
                    <a:pt x="18120" y="16350"/>
                    <a:pt x="18143" y="16350"/>
                  </a:cubicBezTo>
                  <a:cubicBezTo>
                    <a:pt x="18202" y="16350"/>
                    <a:pt x="18257" y="16370"/>
                    <a:pt x="18300" y="16395"/>
                  </a:cubicBezTo>
                  <a:cubicBezTo>
                    <a:pt x="18360" y="16431"/>
                    <a:pt x="18383" y="16490"/>
                    <a:pt x="18431" y="16514"/>
                  </a:cubicBezTo>
                  <a:cubicBezTo>
                    <a:pt x="18479" y="16538"/>
                    <a:pt x="18526" y="16526"/>
                    <a:pt x="18574" y="16550"/>
                  </a:cubicBezTo>
                  <a:cubicBezTo>
                    <a:pt x="18598" y="16562"/>
                    <a:pt x="18622" y="16586"/>
                    <a:pt x="18645" y="16621"/>
                  </a:cubicBezTo>
                  <a:cubicBezTo>
                    <a:pt x="18705" y="16741"/>
                    <a:pt x="18836" y="16836"/>
                    <a:pt x="18979" y="16848"/>
                  </a:cubicBezTo>
                  <a:cubicBezTo>
                    <a:pt x="19003" y="16860"/>
                    <a:pt x="19038" y="16883"/>
                    <a:pt x="19050" y="16907"/>
                  </a:cubicBezTo>
                  <a:cubicBezTo>
                    <a:pt x="19074" y="16955"/>
                    <a:pt x="19098" y="17002"/>
                    <a:pt x="19098" y="17050"/>
                  </a:cubicBezTo>
                  <a:cubicBezTo>
                    <a:pt x="19110" y="17098"/>
                    <a:pt x="19205" y="17074"/>
                    <a:pt x="19205" y="17122"/>
                  </a:cubicBezTo>
                  <a:cubicBezTo>
                    <a:pt x="19217" y="17133"/>
                    <a:pt x="19217" y="17157"/>
                    <a:pt x="19229" y="17181"/>
                  </a:cubicBezTo>
                  <a:cubicBezTo>
                    <a:pt x="19253" y="17217"/>
                    <a:pt x="19288" y="17241"/>
                    <a:pt x="19312" y="17276"/>
                  </a:cubicBezTo>
                  <a:lnTo>
                    <a:pt x="19348" y="17300"/>
                  </a:lnTo>
                  <a:cubicBezTo>
                    <a:pt x="19443" y="17324"/>
                    <a:pt x="19503" y="17407"/>
                    <a:pt x="19526" y="17503"/>
                  </a:cubicBezTo>
                  <a:cubicBezTo>
                    <a:pt x="19538" y="17562"/>
                    <a:pt x="19562" y="17610"/>
                    <a:pt x="19586" y="17669"/>
                  </a:cubicBezTo>
                  <a:cubicBezTo>
                    <a:pt x="19598" y="17729"/>
                    <a:pt x="19622" y="17741"/>
                    <a:pt x="19634" y="17776"/>
                  </a:cubicBezTo>
                  <a:cubicBezTo>
                    <a:pt x="19646" y="17788"/>
                    <a:pt x="19657" y="17812"/>
                    <a:pt x="19681" y="17812"/>
                  </a:cubicBezTo>
                  <a:cubicBezTo>
                    <a:pt x="19717" y="17836"/>
                    <a:pt x="19717" y="17872"/>
                    <a:pt x="19705" y="17907"/>
                  </a:cubicBezTo>
                  <a:cubicBezTo>
                    <a:pt x="19705" y="17919"/>
                    <a:pt x="19705" y="17943"/>
                    <a:pt x="19705" y="17955"/>
                  </a:cubicBezTo>
                  <a:cubicBezTo>
                    <a:pt x="19705" y="17979"/>
                    <a:pt x="19729" y="17991"/>
                    <a:pt x="19729" y="18014"/>
                  </a:cubicBezTo>
                  <a:cubicBezTo>
                    <a:pt x="19729" y="18014"/>
                    <a:pt x="19741" y="18026"/>
                    <a:pt x="19753" y="18026"/>
                  </a:cubicBezTo>
                  <a:cubicBezTo>
                    <a:pt x="19872" y="18134"/>
                    <a:pt x="19955" y="18288"/>
                    <a:pt x="19967" y="18455"/>
                  </a:cubicBezTo>
                  <a:cubicBezTo>
                    <a:pt x="19967" y="18491"/>
                    <a:pt x="19979" y="18526"/>
                    <a:pt x="20003" y="18562"/>
                  </a:cubicBezTo>
                  <a:cubicBezTo>
                    <a:pt x="20027" y="18598"/>
                    <a:pt x="20015" y="18634"/>
                    <a:pt x="20050" y="18657"/>
                  </a:cubicBezTo>
                  <a:cubicBezTo>
                    <a:pt x="20110" y="18705"/>
                    <a:pt x="20146" y="18776"/>
                    <a:pt x="20134" y="18848"/>
                  </a:cubicBezTo>
                  <a:cubicBezTo>
                    <a:pt x="20241" y="19062"/>
                    <a:pt x="20324" y="19277"/>
                    <a:pt x="20408" y="19503"/>
                  </a:cubicBezTo>
                  <a:lnTo>
                    <a:pt x="20408" y="19515"/>
                  </a:lnTo>
                  <a:cubicBezTo>
                    <a:pt x="20455" y="19574"/>
                    <a:pt x="20503" y="19646"/>
                    <a:pt x="20527" y="19717"/>
                  </a:cubicBezTo>
                  <a:cubicBezTo>
                    <a:pt x="20693" y="19908"/>
                    <a:pt x="20836" y="20122"/>
                    <a:pt x="20943" y="20348"/>
                  </a:cubicBezTo>
                  <a:cubicBezTo>
                    <a:pt x="21003" y="20455"/>
                    <a:pt x="21086" y="20562"/>
                    <a:pt x="21170" y="20646"/>
                  </a:cubicBezTo>
                  <a:cubicBezTo>
                    <a:pt x="21265" y="20741"/>
                    <a:pt x="21336" y="20836"/>
                    <a:pt x="21420" y="20932"/>
                  </a:cubicBezTo>
                  <a:cubicBezTo>
                    <a:pt x="21443" y="20967"/>
                    <a:pt x="21467" y="21015"/>
                    <a:pt x="21491" y="21051"/>
                  </a:cubicBezTo>
                  <a:cubicBezTo>
                    <a:pt x="21527" y="21086"/>
                    <a:pt x="21551" y="21122"/>
                    <a:pt x="21574" y="21170"/>
                  </a:cubicBezTo>
                  <a:cubicBezTo>
                    <a:pt x="21634" y="21253"/>
                    <a:pt x="21705" y="21348"/>
                    <a:pt x="21777" y="21432"/>
                  </a:cubicBezTo>
                  <a:lnTo>
                    <a:pt x="21848" y="21455"/>
                  </a:lnTo>
                  <a:cubicBezTo>
                    <a:pt x="21896" y="21467"/>
                    <a:pt x="21932" y="21515"/>
                    <a:pt x="21943" y="21563"/>
                  </a:cubicBezTo>
                  <a:lnTo>
                    <a:pt x="21943" y="21574"/>
                  </a:lnTo>
                  <a:lnTo>
                    <a:pt x="21979" y="21622"/>
                  </a:lnTo>
                  <a:cubicBezTo>
                    <a:pt x="21979" y="21670"/>
                    <a:pt x="22003" y="21705"/>
                    <a:pt x="22051" y="21729"/>
                  </a:cubicBezTo>
                  <a:cubicBezTo>
                    <a:pt x="22074" y="21741"/>
                    <a:pt x="22098" y="21777"/>
                    <a:pt x="22098" y="21801"/>
                  </a:cubicBezTo>
                  <a:cubicBezTo>
                    <a:pt x="22098" y="21836"/>
                    <a:pt x="22110" y="21872"/>
                    <a:pt x="22122" y="21896"/>
                  </a:cubicBezTo>
                  <a:cubicBezTo>
                    <a:pt x="22134" y="21944"/>
                    <a:pt x="22146" y="21991"/>
                    <a:pt x="22158" y="22027"/>
                  </a:cubicBezTo>
                  <a:cubicBezTo>
                    <a:pt x="22158" y="22075"/>
                    <a:pt x="22158" y="22122"/>
                    <a:pt x="22146" y="22170"/>
                  </a:cubicBezTo>
                  <a:cubicBezTo>
                    <a:pt x="22134" y="22217"/>
                    <a:pt x="22134" y="22253"/>
                    <a:pt x="22146" y="22301"/>
                  </a:cubicBezTo>
                  <a:cubicBezTo>
                    <a:pt x="22170" y="22336"/>
                    <a:pt x="22170" y="22384"/>
                    <a:pt x="22146" y="22432"/>
                  </a:cubicBezTo>
                  <a:cubicBezTo>
                    <a:pt x="22086" y="22515"/>
                    <a:pt x="22086" y="22610"/>
                    <a:pt x="22027" y="22682"/>
                  </a:cubicBezTo>
                  <a:cubicBezTo>
                    <a:pt x="21991" y="22729"/>
                    <a:pt x="21955" y="22777"/>
                    <a:pt x="21932" y="22825"/>
                  </a:cubicBezTo>
                  <a:cubicBezTo>
                    <a:pt x="21908" y="22884"/>
                    <a:pt x="21896" y="22956"/>
                    <a:pt x="21908" y="23015"/>
                  </a:cubicBezTo>
                  <a:cubicBezTo>
                    <a:pt x="21908" y="23051"/>
                    <a:pt x="21848" y="23051"/>
                    <a:pt x="21836" y="23075"/>
                  </a:cubicBezTo>
                  <a:cubicBezTo>
                    <a:pt x="21812" y="23194"/>
                    <a:pt x="21741" y="23289"/>
                    <a:pt x="21634" y="23337"/>
                  </a:cubicBezTo>
                  <a:lnTo>
                    <a:pt x="21586" y="23444"/>
                  </a:lnTo>
                  <a:cubicBezTo>
                    <a:pt x="21586" y="23479"/>
                    <a:pt x="21562" y="23527"/>
                    <a:pt x="21539" y="23551"/>
                  </a:cubicBezTo>
                  <a:cubicBezTo>
                    <a:pt x="21420" y="23801"/>
                    <a:pt x="21301" y="24051"/>
                    <a:pt x="21181" y="24301"/>
                  </a:cubicBezTo>
                  <a:lnTo>
                    <a:pt x="21062" y="24575"/>
                  </a:lnTo>
                  <a:lnTo>
                    <a:pt x="20943" y="24861"/>
                  </a:lnTo>
                  <a:lnTo>
                    <a:pt x="20824" y="25134"/>
                  </a:lnTo>
                  <a:cubicBezTo>
                    <a:pt x="20800" y="25206"/>
                    <a:pt x="20777" y="25265"/>
                    <a:pt x="20765" y="25337"/>
                  </a:cubicBezTo>
                  <a:cubicBezTo>
                    <a:pt x="20753" y="25408"/>
                    <a:pt x="20753" y="25480"/>
                    <a:pt x="20741" y="25563"/>
                  </a:cubicBezTo>
                  <a:cubicBezTo>
                    <a:pt x="20741" y="25572"/>
                    <a:pt x="20734" y="25576"/>
                    <a:pt x="20723" y="25576"/>
                  </a:cubicBezTo>
                  <a:cubicBezTo>
                    <a:pt x="20706" y="25576"/>
                    <a:pt x="20680" y="25566"/>
                    <a:pt x="20658" y="25551"/>
                  </a:cubicBezTo>
                  <a:cubicBezTo>
                    <a:pt x="20646" y="25539"/>
                    <a:pt x="20634" y="25539"/>
                    <a:pt x="20622" y="25527"/>
                  </a:cubicBezTo>
                  <a:cubicBezTo>
                    <a:pt x="20586" y="25587"/>
                    <a:pt x="20550" y="25646"/>
                    <a:pt x="20515" y="25706"/>
                  </a:cubicBezTo>
                  <a:cubicBezTo>
                    <a:pt x="20515" y="25706"/>
                    <a:pt x="20515" y="25718"/>
                    <a:pt x="20515" y="25718"/>
                  </a:cubicBezTo>
                  <a:cubicBezTo>
                    <a:pt x="20539" y="25789"/>
                    <a:pt x="20503" y="25825"/>
                    <a:pt x="20431" y="25849"/>
                  </a:cubicBezTo>
                  <a:lnTo>
                    <a:pt x="20419" y="25849"/>
                  </a:lnTo>
                  <a:cubicBezTo>
                    <a:pt x="20372" y="25932"/>
                    <a:pt x="20312" y="26015"/>
                    <a:pt x="20253" y="26099"/>
                  </a:cubicBezTo>
                  <a:cubicBezTo>
                    <a:pt x="20241" y="26135"/>
                    <a:pt x="20241" y="26158"/>
                    <a:pt x="20253" y="26194"/>
                  </a:cubicBezTo>
                  <a:cubicBezTo>
                    <a:pt x="20253" y="26230"/>
                    <a:pt x="20229" y="26254"/>
                    <a:pt x="20181" y="26254"/>
                  </a:cubicBezTo>
                  <a:cubicBezTo>
                    <a:pt x="20169" y="26266"/>
                    <a:pt x="20146" y="26277"/>
                    <a:pt x="20122" y="26277"/>
                  </a:cubicBezTo>
                  <a:cubicBezTo>
                    <a:pt x="20098" y="26313"/>
                    <a:pt x="20074" y="26349"/>
                    <a:pt x="20050" y="26385"/>
                  </a:cubicBezTo>
                  <a:cubicBezTo>
                    <a:pt x="20038" y="26408"/>
                    <a:pt x="20038" y="26432"/>
                    <a:pt x="20050" y="26444"/>
                  </a:cubicBezTo>
                  <a:cubicBezTo>
                    <a:pt x="20050" y="26480"/>
                    <a:pt x="20038" y="26516"/>
                    <a:pt x="20027" y="26539"/>
                  </a:cubicBezTo>
                  <a:cubicBezTo>
                    <a:pt x="19919" y="26658"/>
                    <a:pt x="19860" y="26801"/>
                    <a:pt x="19753" y="26908"/>
                  </a:cubicBezTo>
                  <a:cubicBezTo>
                    <a:pt x="19788" y="26920"/>
                    <a:pt x="19777" y="26956"/>
                    <a:pt x="19693" y="26968"/>
                  </a:cubicBezTo>
                  <a:cubicBezTo>
                    <a:pt x="19669" y="26968"/>
                    <a:pt x="19681" y="26980"/>
                    <a:pt x="19717" y="26992"/>
                  </a:cubicBezTo>
                  <a:cubicBezTo>
                    <a:pt x="19741" y="27004"/>
                    <a:pt x="19741" y="27004"/>
                    <a:pt x="19717" y="27004"/>
                  </a:cubicBezTo>
                  <a:cubicBezTo>
                    <a:pt x="19681" y="27004"/>
                    <a:pt x="19669" y="27004"/>
                    <a:pt x="19681" y="27016"/>
                  </a:cubicBezTo>
                  <a:cubicBezTo>
                    <a:pt x="19693" y="27039"/>
                    <a:pt x="19681" y="27039"/>
                    <a:pt x="19693" y="27063"/>
                  </a:cubicBezTo>
                  <a:cubicBezTo>
                    <a:pt x="19702" y="27072"/>
                    <a:pt x="19704" y="27095"/>
                    <a:pt x="19684" y="27095"/>
                  </a:cubicBezTo>
                  <a:cubicBezTo>
                    <a:pt x="19678" y="27095"/>
                    <a:pt x="19669" y="27093"/>
                    <a:pt x="19657" y="27087"/>
                  </a:cubicBezTo>
                  <a:lnTo>
                    <a:pt x="19657" y="27087"/>
                  </a:lnTo>
                  <a:cubicBezTo>
                    <a:pt x="19681" y="27182"/>
                    <a:pt x="19729" y="27266"/>
                    <a:pt x="19800" y="27337"/>
                  </a:cubicBezTo>
                  <a:cubicBezTo>
                    <a:pt x="19827" y="27364"/>
                    <a:pt x="19861" y="27377"/>
                    <a:pt x="19896" y="27377"/>
                  </a:cubicBezTo>
                  <a:cubicBezTo>
                    <a:pt x="19907" y="27377"/>
                    <a:pt x="19919" y="27376"/>
                    <a:pt x="19931" y="27373"/>
                  </a:cubicBezTo>
                  <a:lnTo>
                    <a:pt x="20122" y="27325"/>
                  </a:lnTo>
                  <a:cubicBezTo>
                    <a:pt x="20193" y="27266"/>
                    <a:pt x="20265" y="27206"/>
                    <a:pt x="20348" y="27170"/>
                  </a:cubicBezTo>
                  <a:cubicBezTo>
                    <a:pt x="20371" y="27163"/>
                    <a:pt x="20393" y="27159"/>
                    <a:pt x="20415" y="27159"/>
                  </a:cubicBezTo>
                  <a:cubicBezTo>
                    <a:pt x="20463" y="27159"/>
                    <a:pt x="20510" y="27177"/>
                    <a:pt x="20550" y="27218"/>
                  </a:cubicBezTo>
                  <a:lnTo>
                    <a:pt x="20610" y="27206"/>
                  </a:lnTo>
                  <a:cubicBezTo>
                    <a:pt x="21027" y="27111"/>
                    <a:pt x="21443" y="27063"/>
                    <a:pt x="21836" y="26980"/>
                  </a:cubicBezTo>
                  <a:cubicBezTo>
                    <a:pt x="22229" y="26908"/>
                    <a:pt x="22598" y="26766"/>
                    <a:pt x="22932" y="26539"/>
                  </a:cubicBezTo>
                  <a:cubicBezTo>
                    <a:pt x="23372" y="25944"/>
                    <a:pt x="23968" y="25515"/>
                    <a:pt x="24468" y="25027"/>
                  </a:cubicBezTo>
                  <a:cubicBezTo>
                    <a:pt x="24622" y="24884"/>
                    <a:pt x="24753" y="24718"/>
                    <a:pt x="24872" y="24539"/>
                  </a:cubicBezTo>
                  <a:cubicBezTo>
                    <a:pt x="24968" y="24384"/>
                    <a:pt x="25063" y="24277"/>
                    <a:pt x="25158" y="24146"/>
                  </a:cubicBezTo>
                  <a:cubicBezTo>
                    <a:pt x="25277" y="23968"/>
                    <a:pt x="25384" y="23765"/>
                    <a:pt x="25492" y="23575"/>
                  </a:cubicBezTo>
                  <a:cubicBezTo>
                    <a:pt x="25658" y="23277"/>
                    <a:pt x="25789" y="22956"/>
                    <a:pt x="26063" y="22694"/>
                  </a:cubicBezTo>
                  <a:cubicBezTo>
                    <a:pt x="26170" y="22515"/>
                    <a:pt x="26301" y="22325"/>
                    <a:pt x="26444" y="22158"/>
                  </a:cubicBezTo>
                  <a:cubicBezTo>
                    <a:pt x="26575" y="22051"/>
                    <a:pt x="26718" y="21944"/>
                    <a:pt x="26861" y="21848"/>
                  </a:cubicBezTo>
                  <a:cubicBezTo>
                    <a:pt x="27027" y="21694"/>
                    <a:pt x="27206" y="21563"/>
                    <a:pt x="27397" y="21432"/>
                  </a:cubicBezTo>
                  <a:lnTo>
                    <a:pt x="27408" y="21420"/>
                  </a:lnTo>
                  <a:cubicBezTo>
                    <a:pt x="27426" y="21414"/>
                    <a:pt x="27444" y="21411"/>
                    <a:pt x="27462" y="21411"/>
                  </a:cubicBezTo>
                  <a:cubicBezTo>
                    <a:pt x="27480" y="21411"/>
                    <a:pt x="27498" y="21414"/>
                    <a:pt x="27516" y="21420"/>
                  </a:cubicBezTo>
                  <a:cubicBezTo>
                    <a:pt x="27599" y="21455"/>
                    <a:pt x="27670" y="21515"/>
                    <a:pt x="27754" y="21551"/>
                  </a:cubicBezTo>
                  <a:lnTo>
                    <a:pt x="27730" y="21551"/>
                  </a:lnTo>
                  <a:cubicBezTo>
                    <a:pt x="27813" y="21586"/>
                    <a:pt x="27885" y="21622"/>
                    <a:pt x="27968" y="21646"/>
                  </a:cubicBezTo>
                  <a:cubicBezTo>
                    <a:pt x="28206" y="21694"/>
                    <a:pt x="28468" y="21741"/>
                    <a:pt x="28718" y="21765"/>
                  </a:cubicBezTo>
                  <a:lnTo>
                    <a:pt x="28742" y="21765"/>
                  </a:lnTo>
                  <a:cubicBezTo>
                    <a:pt x="28754" y="21765"/>
                    <a:pt x="28778" y="21777"/>
                    <a:pt x="28801" y="21801"/>
                  </a:cubicBezTo>
                  <a:lnTo>
                    <a:pt x="28825" y="21836"/>
                  </a:lnTo>
                  <a:cubicBezTo>
                    <a:pt x="28921" y="21944"/>
                    <a:pt x="28992" y="22051"/>
                    <a:pt x="29040" y="22182"/>
                  </a:cubicBezTo>
                  <a:cubicBezTo>
                    <a:pt x="29099" y="22313"/>
                    <a:pt x="29123" y="22467"/>
                    <a:pt x="29111" y="22622"/>
                  </a:cubicBezTo>
                  <a:cubicBezTo>
                    <a:pt x="29087" y="22860"/>
                    <a:pt x="29004" y="23087"/>
                    <a:pt x="28849" y="23289"/>
                  </a:cubicBezTo>
                  <a:cubicBezTo>
                    <a:pt x="28944" y="23456"/>
                    <a:pt x="29087" y="23575"/>
                    <a:pt x="29278" y="23610"/>
                  </a:cubicBezTo>
                  <a:cubicBezTo>
                    <a:pt x="29480" y="23670"/>
                    <a:pt x="29683" y="23694"/>
                    <a:pt x="29897" y="23706"/>
                  </a:cubicBezTo>
                  <a:cubicBezTo>
                    <a:pt x="30053" y="23714"/>
                    <a:pt x="30209" y="23718"/>
                    <a:pt x="30364" y="23718"/>
                  </a:cubicBezTo>
                  <a:cubicBezTo>
                    <a:pt x="30648" y="23718"/>
                    <a:pt x="30930" y="23705"/>
                    <a:pt x="31207" y="23682"/>
                  </a:cubicBezTo>
                  <a:cubicBezTo>
                    <a:pt x="31552" y="23646"/>
                    <a:pt x="31897" y="23599"/>
                    <a:pt x="32242" y="23515"/>
                  </a:cubicBezTo>
                  <a:cubicBezTo>
                    <a:pt x="32504" y="23444"/>
                    <a:pt x="32838" y="23479"/>
                    <a:pt x="33135" y="23396"/>
                  </a:cubicBezTo>
                  <a:cubicBezTo>
                    <a:pt x="33171" y="23396"/>
                    <a:pt x="33195" y="23408"/>
                    <a:pt x="33231" y="23420"/>
                  </a:cubicBezTo>
                  <a:cubicBezTo>
                    <a:pt x="33289" y="23455"/>
                    <a:pt x="33336" y="23468"/>
                    <a:pt x="33376" y="23468"/>
                  </a:cubicBezTo>
                  <a:cubicBezTo>
                    <a:pt x="33457" y="23468"/>
                    <a:pt x="33508" y="23412"/>
                    <a:pt x="33564" y="23372"/>
                  </a:cubicBezTo>
                  <a:cubicBezTo>
                    <a:pt x="33600" y="23348"/>
                    <a:pt x="33635" y="23348"/>
                    <a:pt x="33671" y="23337"/>
                  </a:cubicBezTo>
                  <a:cubicBezTo>
                    <a:pt x="33731" y="23348"/>
                    <a:pt x="33787" y="23354"/>
                    <a:pt x="33842" y="23354"/>
                  </a:cubicBezTo>
                  <a:cubicBezTo>
                    <a:pt x="33897" y="23354"/>
                    <a:pt x="33951" y="23348"/>
                    <a:pt x="34004" y="23337"/>
                  </a:cubicBezTo>
                  <a:cubicBezTo>
                    <a:pt x="34112" y="23337"/>
                    <a:pt x="34219" y="23313"/>
                    <a:pt x="34338" y="23313"/>
                  </a:cubicBezTo>
                  <a:cubicBezTo>
                    <a:pt x="34369" y="23309"/>
                    <a:pt x="34401" y="23308"/>
                    <a:pt x="34432" y="23308"/>
                  </a:cubicBezTo>
                  <a:cubicBezTo>
                    <a:pt x="34508" y="23308"/>
                    <a:pt x="34584" y="23316"/>
                    <a:pt x="34659" y="23325"/>
                  </a:cubicBezTo>
                  <a:cubicBezTo>
                    <a:pt x="34755" y="23348"/>
                    <a:pt x="34838" y="23384"/>
                    <a:pt x="34921" y="23432"/>
                  </a:cubicBezTo>
                  <a:cubicBezTo>
                    <a:pt x="35017" y="23503"/>
                    <a:pt x="35136" y="23527"/>
                    <a:pt x="35255" y="23527"/>
                  </a:cubicBezTo>
                  <a:cubicBezTo>
                    <a:pt x="35299" y="23524"/>
                    <a:pt x="35343" y="23523"/>
                    <a:pt x="35387" y="23523"/>
                  </a:cubicBezTo>
                  <a:cubicBezTo>
                    <a:pt x="35517" y="23523"/>
                    <a:pt x="35642" y="23536"/>
                    <a:pt x="35767" y="23563"/>
                  </a:cubicBezTo>
                  <a:cubicBezTo>
                    <a:pt x="35850" y="23587"/>
                    <a:pt x="35933" y="23610"/>
                    <a:pt x="36017" y="23634"/>
                  </a:cubicBezTo>
                  <a:cubicBezTo>
                    <a:pt x="36041" y="23639"/>
                    <a:pt x="36064" y="23642"/>
                    <a:pt x="36085" y="23642"/>
                  </a:cubicBezTo>
                  <a:cubicBezTo>
                    <a:pt x="36116" y="23642"/>
                    <a:pt x="36144" y="23636"/>
                    <a:pt x="36171" y="23622"/>
                  </a:cubicBezTo>
                  <a:cubicBezTo>
                    <a:pt x="36195" y="23622"/>
                    <a:pt x="36219" y="23599"/>
                    <a:pt x="36231" y="23575"/>
                  </a:cubicBezTo>
                  <a:cubicBezTo>
                    <a:pt x="36243" y="23551"/>
                    <a:pt x="36255" y="23515"/>
                    <a:pt x="36267" y="23491"/>
                  </a:cubicBezTo>
                  <a:cubicBezTo>
                    <a:pt x="36279" y="23420"/>
                    <a:pt x="36326" y="23360"/>
                    <a:pt x="36374" y="23301"/>
                  </a:cubicBezTo>
                  <a:cubicBezTo>
                    <a:pt x="36481" y="23182"/>
                    <a:pt x="36600" y="23075"/>
                    <a:pt x="36743" y="22979"/>
                  </a:cubicBezTo>
                  <a:cubicBezTo>
                    <a:pt x="36862" y="22896"/>
                    <a:pt x="37005" y="22837"/>
                    <a:pt x="37160" y="22801"/>
                  </a:cubicBezTo>
                  <a:cubicBezTo>
                    <a:pt x="37398" y="22753"/>
                    <a:pt x="37636" y="22658"/>
                    <a:pt x="37838" y="22515"/>
                  </a:cubicBezTo>
                  <a:cubicBezTo>
                    <a:pt x="37957" y="22467"/>
                    <a:pt x="38088" y="22420"/>
                    <a:pt x="38219" y="22396"/>
                  </a:cubicBezTo>
                  <a:cubicBezTo>
                    <a:pt x="38279" y="22384"/>
                    <a:pt x="38350" y="22348"/>
                    <a:pt x="38386" y="22289"/>
                  </a:cubicBezTo>
                  <a:cubicBezTo>
                    <a:pt x="38434" y="22229"/>
                    <a:pt x="38493" y="22194"/>
                    <a:pt x="38565" y="22182"/>
                  </a:cubicBezTo>
                  <a:cubicBezTo>
                    <a:pt x="38743" y="22170"/>
                    <a:pt x="38910" y="22134"/>
                    <a:pt x="39065" y="22063"/>
                  </a:cubicBezTo>
                  <a:cubicBezTo>
                    <a:pt x="39338" y="21932"/>
                    <a:pt x="39612" y="21824"/>
                    <a:pt x="39910" y="21753"/>
                  </a:cubicBezTo>
                  <a:cubicBezTo>
                    <a:pt x="40160" y="21682"/>
                    <a:pt x="40410" y="21622"/>
                    <a:pt x="40660" y="21563"/>
                  </a:cubicBezTo>
                  <a:cubicBezTo>
                    <a:pt x="40886" y="21539"/>
                    <a:pt x="41053" y="21372"/>
                    <a:pt x="41243" y="21336"/>
                  </a:cubicBezTo>
                  <a:cubicBezTo>
                    <a:pt x="41505" y="21301"/>
                    <a:pt x="41732" y="21146"/>
                    <a:pt x="41982" y="21110"/>
                  </a:cubicBezTo>
                  <a:cubicBezTo>
                    <a:pt x="42244" y="21062"/>
                    <a:pt x="42494" y="20991"/>
                    <a:pt x="42732" y="20884"/>
                  </a:cubicBezTo>
                  <a:cubicBezTo>
                    <a:pt x="42922" y="20801"/>
                    <a:pt x="43089" y="20681"/>
                    <a:pt x="43279" y="20598"/>
                  </a:cubicBezTo>
                  <a:cubicBezTo>
                    <a:pt x="43458" y="20515"/>
                    <a:pt x="43649" y="20443"/>
                    <a:pt x="43815" y="20336"/>
                  </a:cubicBezTo>
                  <a:cubicBezTo>
                    <a:pt x="43910" y="20229"/>
                    <a:pt x="44006" y="20134"/>
                    <a:pt x="44113" y="20050"/>
                  </a:cubicBezTo>
                  <a:cubicBezTo>
                    <a:pt x="44220" y="19967"/>
                    <a:pt x="44303" y="19860"/>
                    <a:pt x="44387" y="19753"/>
                  </a:cubicBezTo>
                  <a:cubicBezTo>
                    <a:pt x="44506" y="19562"/>
                    <a:pt x="44613" y="19372"/>
                    <a:pt x="44696" y="19157"/>
                  </a:cubicBezTo>
                  <a:lnTo>
                    <a:pt x="44756" y="19038"/>
                  </a:lnTo>
                  <a:cubicBezTo>
                    <a:pt x="44780" y="18967"/>
                    <a:pt x="44827" y="18907"/>
                    <a:pt x="44887" y="18872"/>
                  </a:cubicBezTo>
                  <a:cubicBezTo>
                    <a:pt x="45018" y="18788"/>
                    <a:pt x="45149" y="18729"/>
                    <a:pt x="45280" y="18693"/>
                  </a:cubicBezTo>
                  <a:cubicBezTo>
                    <a:pt x="45339" y="18681"/>
                    <a:pt x="45399" y="18646"/>
                    <a:pt x="45446" y="18610"/>
                  </a:cubicBezTo>
                  <a:cubicBezTo>
                    <a:pt x="45506" y="18550"/>
                    <a:pt x="45530" y="18479"/>
                    <a:pt x="45542" y="18407"/>
                  </a:cubicBezTo>
                  <a:cubicBezTo>
                    <a:pt x="45565" y="18300"/>
                    <a:pt x="45625" y="18205"/>
                    <a:pt x="45708" y="18134"/>
                  </a:cubicBezTo>
                  <a:cubicBezTo>
                    <a:pt x="46077" y="17753"/>
                    <a:pt x="46482" y="17348"/>
                    <a:pt x="47006" y="17086"/>
                  </a:cubicBezTo>
                  <a:cubicBezTo>
                    <a:pt x="47280" y="16979"/>
                    <a:pt x="47554" y="16907"/>
                    <a:pt x="47840" y="16836"/>
                  </a:cubicBezTo>
                  <a:cubicBezTo>
                    <a:pt x="47887" y="16830"/>
                    <a:pt x="47938" y="16827"/>
                    <a:pt x="47988" y="16827"/>
                  </a:cubicBezTo>
                  <a:cubicBezTo>
                    <a:pt x="48039" y="16827"/>
                    <a:pt x="48090" y="16830"/>
                    <a:pt x="48137" y="16836"/>
                  </a:cubicBezTo>
                  <a:cubicBezTo>
                    <a:pt x="48232" y="16848"/>
                    <a:pt x="48328" y="16871"/>
                    <a:pt x="48411" y="16907"/>
                  </a:cubicBezTo>
                  <a:cubicBezTo>
                    <a:pt x="48471" y="16931"/>
                    <a:pt x="48542" y="16967"/>
                    <a:pt x="48613" y="16979"/>
                  </a:cubicBezTo>
                  <a:cubicBezTo>
                    <a:pt x="48661" y="17002"/>
                    <a:pt x="48733" y="17014"/>
                    <a:pt x="48792" y="17014"/>
                  </a:cubicBezTo>
                  <a:cubicBezTo>
                    <a:pt x="48810" y="17016"/>
                    <a:pt x="48829" y="17017"/>
                    <a:pt x="48848" y="17017"/>
                  </a:cubicBezTo>
                  <a:cubicBezTo>
                    <a:pt x="48975" y="17017"/>
                    <a:pt x="49107" y="16983"/>
                    <a:pt x="49221" y="16931"/>
                  </a:cubicBezTo>
                  <a:cubicBezTo>
                    <a:pt x="49268" y="16907"/>
                    <a:pt x="49316" y="16871"/>
                    <a:pt x="49352" y="16824"/>
                  </a:cubicBezTo>
                  <a:cubicBezTo>
                    <a:pt x="49375" y="16812"/>
                    <a:pt x="49387" y="16776"/>
                    <a:pt x="49411" y="16741"/>
                  </a:cubicBezTo>
                  <a:cubicBezTo>
                    <a:pt x="49447" y="16717"/>
                    <a:pt x="49459" y="16681"/>
                    <a:pt x="49471" y="16633"/>
                  </a:cubicBezTo>
                  <a:cubicBezTo>
                    <a:pt x="49530" y="16502"/>
                    <a:pt x="49542" y="16348"/>
                    <a:pt x="49495" y="16205"/>
                  </a:cubicBezTo>
                  <a:cubicBezTo>
                    <a:pt x="49459" y="16086"/>
                    <a:pt x="49411" y="15967"/>
                    <a:pt x="49364" y="15848"/>
                  </a:cubicBezTo>
                  <a:cubicBezTo>
                    <a:pt x="49352" y="15788"/>
                    <a:pt x="49316" y="15705"/>
                    <a:pt x="49292" y="15633"/>
                  </a:cubicBezTo>
                  <a:cubicBezTo>
                    <a:pt x="49268" y="15562"/>
                    <a:pt x="49244" y="15490"/>
                    <a:pt x="49233" y="15407"/>
                  </a:cubicBezTo>
                  <a:cubicBezTo>
                    <a:pt x="49173" y="15086"/>
                    <a:pt x="49173" y="14764"/>
                    <a:pt x="49233" y="14443"/>
                  </a:cubicBezTo>
                  <a:cubicBezTo>
                    <a:pt x="49256" y="14359"/>
                    <a:pt x="49280" y="14276"/>
                    <a:pt x="49328" y="14205"/>
                  </a:cubicBezTo>
                  <a:cubicBezTo>
                    <a:pt x="49328" y="14288"/>
                    <a:pt x="49328" y="14359"/>
                    <a:pt x="49340" y="14431"/>
                  </a:cubicBezTo>
                  <a:cubicBezTo>
                    <a:pt x="49345" y="14493"/>
                    <a:pt x="49348" y="14523"/>
                    <a:pt x="49364" y="14523"/>
                  </a:cubicBezTo>
                  <a:cubicBezTo>
                    <a:pt x="49381" y="14523"/>
                    <a:pt x="49414" y="14487"/>
                    <a:pt x="49483" y="14419"/>
                  </a:cubicBezTo>
                  <a:cubicBezTo>
                    <a:pt x="49537" y="14356"/>
                    <a:pt x="49577" y="14327"/>
                    <a:pt x="49604" y="14327"/>
                  </a:cubicBezTo>
                  <a:cubicBezTo>
                    <a:pt x="49613" y="14327"/>
                    <a:pt x="49620" y="14330"/>
                    <a:pt x="49625" y="14335"/>
                  </a:cubicBezTo>
                  <a:cubicBezTo>
                    <a:pt x="49649" y="14347"/>
                    <a:pt x="49649" y="14407"/>
                    <a:pt x="49661" y="14526"/>
                  </a:cubicBezTo>
                  <a:cubicBezTo>
                    <a:pt x="49693" y="14494"/>
                    <a:pt x="49620" y="14215"/>
                    <a:pt x="49639" y="14130"/>
                  </a:cubicBezTo>
                  <a:lnTo>
                    <a:pt x="49639" y="14130"/>
                  </a:lnTo>
                  <a:cubicBezTo>
                    <a:pt x="49585" y="14234"/>
                    <a:pt x="49551" y="14278"/>
                    <a:pt x="49506" y="14312"/>
                  </a:cubicBezTo>
                  <a:cubicBezTo>
                    <a:pt x="49498" y="14320"/>
                    <a:pt x="49484" y="14328"/>
                    <a:pt x="49472" y="14328"/>
                  </a:cubicBezTo>
                  <a:cubicBezTo>
                    <a:pt x="49467" y="14328"/>
                    <a:pt x="49462" y="14327"/>
                    <a:pt x="49459" y="14324"/>
                  </a:cubicBezTo>
                  <a:cubicBezTo>
                    <a:pt x="49459" y="14276"/>
                    <a:pt x="49459" y="14240"/>
                    <a:pt x="49471" y="14205"/>
                  </a:cubicBezTo>
                  <a:cubicBezTo>
                    <a:pt x="49602" y="13788"/>
                    <a:pt x="49697" y="13359"/>
                    <a:pt x="49768" y="12919"/>
                  </a:cubicBezTo>
                  <a:cubicBezTo>
                    <a:pt x="49804" y="12716"/>
                    <a:pt x="49804" y="12502"/>
                    <a:pt x="49792" y="12300"/>
                  </a:cubicBezTo>
                  <a:cubicBezTo>
                    <a:pt x="49768" y="12097"/>
                    <a:pt x="49685" y="11919"/>
                    <a:pt x="49554" y="11776"/>
                  </a:cubicBezTo>
                  <a:lnTo>
                    <a:pt x="49542" y="11776"/>
                  </a:lnTo>
                  <a:cubicBezTo>
                    <a:pt x="49304" y="11526"/>
                    <a:pt x="48935" y="11383"/>
                    <a:pt x="48566" y="11264"/>
                  </a:cubicBezTo>
                  <a:cubicBezTo>
                    <a:pt x="48197" y="11145"/>
                    <a:pt x="47804" y="11037"/>
                    <a:pt x="47435" y="10966"/>
                  </a:cubicBezTo>
                  <a:cubicBezTo>
                    <a:pt x="47268" y="10918"/>
                    <a:pt x="47101" y="10906"/>
                    <a:pt x="46923" y="10895"/>
                  </a:cubicBezTo>
                  <a:cubicBezTo>
                    <a:pt x="46865" y="10899"/>
                    <a:pt x="46807" y="10901"/>
                    <a:pt x="46749" y="10901"/>
                  </a:cubicBezTo>
                  <a:cubicBezTo>
                    <a:pt x="46459" y="10901"/>
                    <a:pt x="46165" y="10851"/>
                    <a:pt x="45887" y="10752"/>
                  </a:cubicBezTo>
                  <a:cubicBezTo>
                    <a:pt x="45625" y="10668"/>
                    <a:pt x="45363" y="10597"/>
                    <a:pt x="45101" y="10561"/>
                  </a:cubicBezTo>
                  <a:cubicBezTo>
                    <a:pt x="44589" y="10454"/>
                    <a:pt x="44113" y="10240"/>
                    <a:pt x="43720" y="9906"/>
                  </a:cubicBezTo>
                  <a:cubicBezTo>
                    <a:pt x="43482" y="9716"/>
                    <a:pt x="43256" y="9490"/>
                    <a:pt x="43077" y="9240"/>
                  </a:cubicBezTo>
                  <a:cubicBezTo>
                    <a:pt x="43029" y="9180"/>
                    <a:pt x="42982" y="9121"/>
                    <a:pt x="42934" y="9061"/>
                  </a:cubicBezTo>
                  <a:lnTo>
                    <a:pt x="42815" y="8871"/>
                  </a:lnTo>
                  <a:cubicBezTo>
                    <a:pt x="42779" y="8799"/>
                    <a:pt x="42708" y="8740"/>
                    <a:pt x="42637" y="8704"/>
                  </a:cubicBezTo>
                  <a:cubicBezTo>
                    <a:pt x="42607" y="8695"/>
                    <a:pt x="42576" y="8691"/>
                    <a:pt x="42545" y="8691"/>
                  </a:cubicBezTo>
                  <a:cubicBezTo>
                    <a:pt x="42489" y="8691"/>
                    <a:pt x="42433" y="8705"/>
                    <a:pt x="42386" y="8728"/>
                  </a:cubicBezTo>
                  <a:cubicBezTo>
                    <a:pt x="42256" y="8763"/>
                    <a:pt x="42136" y="8823"/>
                    <a:pt x="42029" y="8871"/>
                  </a:cubicBezTo>
                  <a:cubicBezTo>
                    <a:pt x="41744" y="9013"/>
                    <a:pt x="41446" y="9121"/>
                    <a:pt x="41136" y="9180"/>
                  </a:cubicBezTo>
                  <a:cubicBezTo>
                    <a:pt x="41013" y="9211"/>
                    <a:pt x="40886" y="9225"/>
                    <a:pt x="40759" y="9225"/>
                  </a:cubicBezTo>
                  <a:cubicBezTo>
                    <a:pt x="40543" y="9225"/>
                    <a:pt x="40327" y="9184"/>
                    <a:pt x="40124" y="9109"/>
                  </a:cubicBezTo>
                  <a:cubicBezTo>
                    <a:pt x="39827" y="8978"/>
                    <a:pt x="39565" y="8775"/>
                    <a:pt x="39374" y="8513"/>
                  </a:cubicBezTo>
                  <a:cubicBezTo>
                    <a:pt x="39142" y="8392"/>
                    <a:pt x="38890" y="8322"/>
                    <a:pt x="38636" y="8322"/>
                  </a:cubicBezTo>
                  <a:cubicBezTo>
                    <a:pt x="38616" y="8322"/>
                    <a:pt x="38596" y="8322"/>
                    <a:pt x="38576" y="8323"/>
                  </a:cubicBezTo>
                  <a:cubicBezTo>
                    <a:pt x="38279" y="8299"/>
                    <a:pt x="37838" y="8382"/>
                    <a:pt x="37422" y="8073"/>
                  </a:cubicBezTo>
                  <a:cubicBezTo>
                    <a:pt x="37219" y="7918"/>
                    <a:pt x="37100" y="7680"/>
                    <a:pt x="37100" y="7430"/>
                  </a:cubicBezTo>
                  <a:lnTo>
                    <a:pt x="37100" y="7287"/>
                  </a:lnTo>
                  <a:cubicBezTo>
                    <a:pt x="37100" y="7251"/>
                    <a:pt x="37100" y="7216"/>
                    <a:pt x="37100" y="7180"/>
                  </a:cubicBezTo>
                  <a:cubicBezTo>
                    <a:pt x="37088" y="7108"/>
                    <a:pt x="37076" y="7037"/>
                    <a:pt x="37052" y="6966"/>
                  </a:cubicBezTo>
                  <a:cubicBezTo>
                    <a:pt x="36993" y="6668"/>
                    <a:pt x="36850" y="6370"/>
                    <a:pt x="36731" y="6013"/>
                  </a:cubicBezTo>
                  <a:cubicBezTo>
                    <a:pt x="36660" y="5823"/>
                    <a:pt x="36612" y="5608"/>
                    <a:pt x="36600" y="5394"/>
                  </a:cubicBezTo>
                  <a:cubicBezTo>
                    <a:pt x="36552" y="5322"/>
                    <a:pt x="36505" y="5263"/>
                    <a:pt x="36433" y="5203"/>
                  </a:cubicBezTo>
                  <a:cubicBezTo>
                    <a:pt x="36255" y="5084"/>
                    <a:pt x="36040" y="5001"/>
                    <a:pt x="35826" y="4977"/>
                  </a:cubicBezTo>
                  <a:cubicBezTo>
                    <a:pt x="35552" y="4918"/>
                    <a:pt x="35290" y="4870"/>
                    <a:pt x="35028" y="4787"/>
                  </a:cubicBezTo>
                  <a:cubicBezTo>
                    <a:pt x="34814" y="4727"/>
                    <a:pt x="34612" y="4656"/>
                    <a:pt x="34421" y="4560"/>
                  </a:cubicBezTo>
                  <a:cubicBezTo>
                    <a:pt x="34207" y="4453"/>
                    <a:pt x="34016" y="4310"/>
                    <a:pt x="33862" y="4144"/>
                  </a:cubicBezTo>
                  <a:cubicBezTo>
                    <a:pt x="33612" y="3822"/>
                    <a:pt x="33433" y="3453"/>
                    <a:pt x="33373" y="3048"/>
                  </a:cubicBezTo>
                  <a:cubicBezTo>
                    <a:pt x="33350" y="2917"/>
                    <a:pt x="33338" y="2775"/>
                    <a:pt x="33350" y="2632"/>
                  </a:cubicBezTo>
                  <a:cubicBezTo>
                    <a:pt x="33350" y="2501"/>
                    <a:pt x="33338" y="2370"/>
                    <a:pt x="33326" y="2239"/>
                  </a:cubicBezTo>
                  <a:cubicBezTo>
                    <a:pt x="33302" y="2060"/>
                    <a:pt x="33278" y="1882"/>
                    <a:pt x="33278" y="1703"/>
                  </a:cubicBezTo>
                  <a:cubicBezTo>
                    <a:pt x="33278" y="1620"/>
                    <a:pt x="33278" y="1536"/>
                    <a:pt x="33266" y="1453"/>
                  </a:cubicBezTo>
                  <a:lnTo>
                    <a:pt x="33242" y="1215"/>
                  </a:lnTo>
                  <a:cubicBezTo>
                    <a:pt x="33231" y="1000"/>
                    <a:pt x="33171" y="786"/>
                    <a:pt x="33088" y="596"/>
                  </a:cubicBezTo>
                  <a:cubicBezTo>
                    <a:pt x="33016" y="429"/>
                    <a:pt x="32897" y="274"/>
                    <a:pt x="32742" y="155"/>
                  </a:cubicBezTo>
                  <a:cubicBezTo>
                    <a:pt x="32600" y="60"/>
                    <a:pt x="32421" y="12"/>
                    <a:pt x="32254" y="12"/>
                  </a:cubicBezTo>
                  <a:cubicBezTo>
                    <a:pt x="32159" y="6"/>
                    <a:pt x="32061" y="6"/>
                    <a:pt x="31961" y="6"/>
                  </a:cubicBezTo>
                  <a:cubicBezTo>
                    <a:pt x="31861" y="6"/>
                    <a:pt x="31760" y="6"/>
                    <a:pt x="316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238;p33">
              <a:extLst>
                <a:ext uri="{FF2B5EF4-FFF2-40B4-BE49-F238E27FC236}">
                  <a16:creationId xmlns:a16="http://schemas.microsoft.com/office/drawing/2014/main" id="{2BA2EF9C-65D1-4528-6277-5871010B6413}"/>
                </a:ext>
              </a:extLst>
            </p:cNvPr>
            <p:cNvSpPr/>
            <p:nvPr/>
          </p:nvSpPr>
          <p:spPr>
            <a:xfrm>
              <a:off x="3257550" y="2548050"/>
              <a:ext cx="503950" cy="240850"/>
            </a:xfrm>
            <a:custGeom>
              <a:avLst/>
              <a:gdLst/>
              <a:ahLst/>
              <a:cxnLst/>
              <a:rect l="l" t="t" r="r" b="b"/>
              <a:pathLst>
                <a:path w="20158" h="9634" extrusionOk="0">
                  <a:moveTo>
                    <a:pt x="17361" y="8999"/>
                  </a:moveTo>
                  <a:cubicBezTo>
                    <a:pt x="17360" y="8999"/>
                    <a:pt x="17359" y="9000"/>
                    <a:pt x="17359" y="9002"/>
                  </a:cubicBezTo>
                  <a:cubicBezTo>
                    <a:pt x="17362" y="9005"/>
                    <a:pt x="17363" y="9006"/>
                    <a:pt x="17364" y="9006"/>
                  </a:cubicBezTo>
                  <a:cubicBezTo>
                    <a:pt x="17366" y="9006"/>
                    <a:pt x="17363" y="8999"/>
                    <a:pt x="17361" y="8999"/>
                  </a:cubicBezTo>
                  <a:close/>
                  <a:moveTo>
                    <a:pt x="17306" y="9002"/>
                  </a:moveTo>
                  <a:lnTo>
                    <a:pt x="17306" y="9002"/>
                  </a:lnTo>
                  <a:cubicBezTo>
                    <a:pt x="17307" y="9002"/>
                    <a:pt x="17312" y="9018"/>
                    <a:pt x="17312" y="9026"/>
                  </a:cubicBezTo>
                  <a:cubicBezTo>
                    <a:pt x="17307" y="9008"/>
                    <a:pt x="17306" y="9002"/>
                    <a:pt x="17306" y="9002"/>
                  </a:cubicBezTo>
                  <a:close/>
                  <a:moveTo>
                    <a:pt x="17622" y="9016"/>
                  </a:moveTo>
                  <a:cubicBezTo>
                    <a:pt x="17623" y="9028"/>
                    <a:pt x="17626" y="9036"/>
                    <a:pt x="17626" y="9036"/>
                  </a:cubicBezTo>
                  <a:cubicBezTo>
                    <a:pt x="17627" y="9036"/>
                    <a:pt x="17626" y="9030"/>
                    <a:pt x="17622" y="9016"/>
                  </a:cubicBezTo>
                  <a:close/>
                  <a:moveTo>
                    <a:pt x="11240" y="1"/>
                  </a:moveTo>
                  <a:cubicBezTo>
                    <a:pt x="11192" y="37"/>
                    <a:pt x="11144" y="61"/>
                    <a:pt x="11085" y="72"/>
                  </a:cubicBezTo>
                  <a:cubicBezTo>
                    <a:pt x="11013" y="72"/>
                    <a:pt x="10942" y="72"/>
                    <a:pt x="10870" y="49"/>
                  </a:cubicBezTo>
                  <a:cubicBezTo>
                    <a:pt x="10418" y="156"/>
                    <a:pt x="10013" y="382"/>
                    <a:pt x="9668" y="692"/>
                  </a:cubicBezTo>
                  <a:lnTo>
                    <a:pt x="9632" y="763"/>
                  </a:lnTo>
                  <a:cubicBezTo>
                    <a:pt x="9573" y="882"/>
                    <a:pt x="9561" y="1001"/>
                    <a:pt x="9454" y="1120"/>
                  </a:cubicBezTo>
                  <a:cubicBezTo>
                    <a:pt x="9465" y="1168"/>
                    <a:pt x="9489" y="1204"/>
                    <a:pt x="9513" y="1239"/>
                  </a:cubicBezTo>
                  <a:cubicBezTo>
                    <a:pt x="9573" y="1311"/>
                    <a:pt x="9608" y="1358"/>
                    <a:pt x="9561" y="1442"/>
                  </a:cubicBezTo>
                  <a:cubicBezTo>
                    <a:pt x="9537" y="1501"/>
                    <a:pt x="9525" y="1573"/>
                    <a:pt x="9537" y="1632"/>
                  </a:cubicBezTo>
                  <a:cubicBezTo>
                    <a:pt x="9585" y="1846"/>
                    <a:pt x="9632" y="2061"/>
                    <a:pt x="9668" y="2287"/>
                  </a:cubicBezTo>
                  <a:cubicBezTo>
                    <a:pt x="9680" y="2323"/>
                    <a:pt x="9680" y="2358"/>
                    <a:pt x="9692" y="2394"/>
                  </a:cubicBezTo>
                  <a:cubicBezTo>
                    <a:pt x="9727" y="2501"/>
                    <a:pt x="9751" y="2597"/>
                    <a:pt x="9775" y="2704"/>
                  </a:cubicBezTo>
                  <a:cubicBezTo>
                    <a:pt x="9775" y="2811"/>
                    <a:pt x="9763" y="2918"/>
                    <a:pt x="9751" y="3025"/>
                  </a:cubicBezTo>
                  <a:cubicBezTo>
                    <a:pt x="9787" y="3239"/>
                    <a:pt x="9727" y="3454"/>
                    <a:pt x="9585" y="3620"/>
                  </a:cubicBezTo>
                  <a:cubicBezTo>
                    <a:pt x="9561" y="3656"/>
                    <a:pt x="9549" y="3692"/>
                    <a:pt x="9549" y="3728"/>
                  </a:cubicBezTo>
                  <a:cubicBezTo>
                    <a:pt x="9537" y="3859"/>
                    <a:pt x="9454" y="3966"/>
                    <a:pt x="9346" y="4025"/>
                  </a:cubicBezTo>
                  <a:cubicBezTo>
                    <a:pt x="9299" y="4061"/>
                    <a:pt x="9263" y="4121"/>
                    <a:pt x="9215" y="4156"/>
                  </a:cubicBezTo>
                  <a:cubicBezTo>
                    <a:pt x="9180" y="4192"/>
                    <a:pt x="9132" y="4263"/>
                    <a:pt x="9084" y="4275"/>
                  </a:cubicBezTo>
                  <a:cubicBezTo>
                    <a:pt x="8906" y="4323"/>
                    <a:pt x="8739" y="4359"/>
                    <a:pt x="8584" y="4406"/>
                  </a:cubicBezTo>
                  <a:cubicBezTo>
                    <a:pt x="8543" y="4418"/>
                    <a:pt x="8498" y="4424"/>
                    <a:pt x="8453" y="4424"/>
                  </a:cubicBezTo>
                  <a:cubicBezTo>
                    <a:pt x="8409" y="4424"/>
                    <a:pt x="8364" y="4418"/>
                    <a:pt x="8322" y="4406"/>
                  </a:cubicBezTo>
                  <a:cubicBezTo>
                    <a:pt x="8297" y="4398"/>
                    <a:pt x="8272" y="4394"/>
                    <a:pt x="8247" y="4394"/>
                  </a:cubicBezTo>
                  <a:cubicBezTo>
                    <a:pt x="8200" y="4394"/>
                    <a:pt x="8154" y="4407"/>
                    <a:pt x="8108" y="4430"/>
                  </a:cubicBezTo>
                  <a:cubicBezTo>
                    <a:pt x="7948" y="4506"/>
                    <a:pt x="7770" y="4546"/>
                    <a:pt x="7591" y="4546"/>
                  </a:cubicBezTo>
                  <a:cubicBezTo>
                    <a:pt x="7517" y="4546"/>
                    <a:pt x="7443" y="4539"/>
                    <a:pt x="7370" y="4525"/>
                  </a:cubicBezTo>
                  <a:cubicBezTo>
                    <a:pt x="7275" y="4513"/>
                    <a:pt x="7191" y="4490"/>
                    <a:pt x="7120" y="4454"/>
                  </a:cubicBezTo>
                  <a:cubicBezTo>
                    <a:pt x="7060" y="4430"/>
                    <a:pt x="7001" y="4418"/>
                    <a:pt x="6953" y="4394"/>
                  </a:cubicBezTo>
                  <a:cubicBezTo>
                    <a:pt x="6894" y="4371"/>
                    <a:pt x="6846" y="4347"/>
                    <a:pt x="6787" y="4335"/>
                  </a:cubicBezTo>
                  <a:cubicBezTo>
                    <a:pt x="6679" y="4299"/>
                    <a:pt x="6584" y="4252"/>
                    <a:pt x="6465" y="4216"/>
                  </a:cubicBezTo>
                  <a:cubicBezTo>
                    <a:pt x="6370" y="4180"/>
                    <a:pt x="6287" y="4132"/>
                    <a:pt x="6203" y="4085"/>
                  </a:cubicBezTo>
                  <a:cubicBezTo>
                    <a:pt x="6132" y="4025"/>
                    <a:pt x="6060" y="3954"/>
                    <a:pt x="5989" y="3882"/>
                  </a:cubicBezTo>
                  <a:cubicBezTo>
                    <a:pt x="5965" y="3847"/>
                    <a:pt x="5929" y="3799"/>
                    <a:pt x="5894" y="3763"/>
                  </a:cubicBezTo>
                  <a:cubicBezTo>
                    <a:pt x="5465" y="3311"/>
                    <a:pt x="5191" y="2775"/>
                    <a:pt x="4882" y="2275"/>
                  </a:cubicBezTo>
                  <a:cubicBezTo>
                    <a:pt x="4834" y="2192"/>
                    <a:pt x="4786" y="2132"/>
                    <a:pt x="4727" y="2073"/>
                  </a:cubicBezTo>
                  <a:cubicBezTo>
                    <a:pt x="4691" y="2037"/>
                    <a:pt x="4667" y="1989"/>
                    <a:pt x="4667" y="1942"/>
                  </a:cubicBezTo>
                  <a:lnTo>
                    <a:pt x="4667" y="1930"/>
                  </a:lnTo>
                  <a:cubicBezTo>
                    <a:pt x="4655" y="1918"/>
                    <a:pt x="4655" y="1906"/>
                    <a:pt x="4655" y="1882"/>
                  </a:cubicBezTo>
                  <a:cubicBezTo>
                    <a:pt x="4632" y="1811"/>
                    <a:pt x="4596" y="1739"/>
                    <a:pt x="4548" y="1668"/>
                  </a:cubicBezTo>
                  <a:cubicBezTo>
                    <a:pt x="4501" y="1632"/>
                    <a:pt x="4465" y="1585"/>
                    <a:pt x="4417" y="1549"/>
                  </a:cubicBezTo>
                  <a:cubicBezTo>
                    <a:pt x="4370" y="1513"/>
                    <a:pt x="4322" y="1465"/>
                    <a:pt x="4310" y="1418"/>
                  </a:cubicBezTo>
                  <a:cubicBezTo>
                    <a:pt x="4274" y="1406"/>
                    <a:pt x="4239" y="1394"/>
                    <a:pt x="4215" y="1382"/>
                  </a:cubicBezTo>
                  <a:cubicBezTo>
                    <a:pt x="4179" y="1382"/>
                    <a:pt x="4155" y="1370"/>
                    <a:pt x="4120" y="1358"/>
                  </a:cubicBezTo>
                  <a:cubicBezTo>
                    <a:pt x="4096" y="1346"/>
                    <a:pt x="4084" y="1334"/>
                    <a:pt x="4072" y="1323"/>
                  </a:cubicBezTo>
                  <a:cubicBezTo>
                    <a:pt x="4048" y="1299"/>
                    <a:pt x="4024" y="1287"/>
                    <a:pt x="4001" y="1275"/>
                  </a:cubicBezTo>
                  <a:lnTo>
                    <a:pt x="3893" y="1275"/>
                  </a:lnTo>
                  <a:cubicBezTo>
                    <a:pt x="3870" y="1287"/>
                    <a:pt x="3834" y="1287"/>
                    <a:pt x="3798" y="1299"/>
                  </a:cubicBezTo>
                  <a:cubicBezTo>
                    <a:pt x="3793" y="1301"/>
                    <a:pt x="3786" y="1301"/>
                    <a:pt x="3778" y="1301"/>
                  </a:cubicBezTo>
                  <a:cubicBezTo>
                    <a:pt x="3752" y="1301"/>
                    <a:pt x="3716" y="1294"/>
                    <a:pt x="3680" y="1294"/>
                  </a:cubicBezTo>
                  <a:cubicBezTo>
                    <a:pt x="3654" y="1294"/>
                    <a:pt x="3629" y="1298"/>
                    <a:pt x="3608" y="1311"/>
                  </a:cubicBezTo>
                  <a:cubicBezTo>
                    <a:pt x="3524" y="1358"/>
                    <a:pt x="3465" y="1430"/>
                    <a:pt x="3405" y="1525"/>
                  </a:cubicBezTo>
                  <a:cubicBezTo>
                    <a:pt x="3358" y="1608"/>
                    <a:pt x="3274" y="1668"/>
                    <a:pt x="3179" y="1692"/>
                  </a:cubicBezTo>
                  <a:cubicBezTo>
                    <a:pt x="3084" y="1727"/>
                    <a:pt x="3000" y="1775"/>
                    <a:pt x="2905" y="1835"/>
                  </a:cubicBezTo>
                  <a:lnTo>
                    <a:pt x="2822" y="1894"/>
                  </a:lnTo>
                  <a:lnTo>
                    <a:pt x="2810" y="1894"/>
                  </a:lnTo>
                  <a:cubicBezTo>
                    <a:pt x="2536" y="2025"/>
                    <a:pt x="2286" y="2168"/>
                    <a:pt x="2036" y="2347"/>
                  </a:cubicBezTo>
                  <a:cubicBezTo>
                    <a:pt x="1929" y="2418"/>
                    <a:pt x="1845" y="2513"/>
                    <a:pt x="1774" y="2632"/>
                  </a:cubicBezTo>
                  <a:cubicBezTo>
                    <a:pt x="1750" y="2668"/>
                    <a:pt x="1703" y="2704"/>
                    <a:pt x="1667" y="2739"/>
                  </a:cubicBezTo>
                  <a:cubicBezTo>
                    <a:pt x="1619" y="2763"/>
                    <a:pt x="1584" y="2811"/>
                    <a:pt x="1560" y="2858"/>
                  </a:cubicBezTo>
                  <a:cubicBezTo>
                    <a:pt x="1560" y="2864"/>
                    <a:pt x="1551" y="2867"/>
                    <a:pt x="1540" y="2867"/>
                  </a:cubicBezTo>
                  <a:cubicBezTo>
                    <a:pt x="1530" y="2867"/>
                    <a:pt x="1518" y="2864"/>
                    <a:pt x="1512" y="2858"/>
                  </a:cubicBezTo>
                  <a:cubicBezTo>
                    <a:pt x="1494" y="2855"/>
                    <a:pt x="1480" y="2854"/>
                    <a:pt x="1468" y="2854"/>
                  </a:cubicBezTo>
                  <a:cubicBezTo>
                    <a:pt x="1394" y="2854"/>
                    <a:pt x="1432" y="2914"/>
                    <a:pt x="1453" y="2966"/>
                  </a:cubicBezTo>
                  <a:lnTo>
                    <a:pt x="1453" y="3013"/>
                  </a:lnTo>
                  <a:cubicBezTo>
                    <a:pt x="1369" y="3049"/>
                    <a:pt x="1381" y="3144"/>
                    <a:pt x="1345" y="3204"/>
                  </a:cubicBezTo>
                  <a:cubicBezTo>
                    <a:pt x="1322" y="3287"/>
                    <a:pt x="1250" y="3335"/>
                    <a:pt x="1167" y="3347"/>
                  </a:cubicBezTo>
                  <a:cubicBezTo>
                    <a:pt x="1119" y="3347"/>
                    <a:pt x="1072" y="3382"/>
                    <a:pt x="1072" y="3442"/>
                  </a:cubicBezTo>
                  <a:cubicBezTo>
                    <a:pt x="1083" y="3501"/>
                    <a:pt x="1083" y="3561"/>
                    <a:pt x="1072" y="3632"/>
                  </a:cubicBezTo>
                  <a:cubicBezTo>
                    <a:pt x="1060" y="3692"/>
                    <a:pt x="1036" y="3751"/>
                    <a:pt x="988" y="3799"/>
                  </a:cubicBezTo>
                  <a:cubicBezTo>
                    <a:pt x="976" y="3823"/>
                    <a:pt x="988" y="3847"/>
                    <a:pt x="1024" y="3882"/>
                  </a:cubicBezTo>
                  <a:cubicBezTo>
                    <a:pt x="1060" y="3906"/>
                    <a:pt x="1072" y="3930"/>
                    <a:pt x="1083" y="3954"/>
                  </a:cubicBezTo>
                  <a:cubicBezTo>
                    <a:pt x="1083" y="4013"/>
                    <a:pt x="1083" y="4061"/>
                    <a:pt x="1083" y="4121"/>
                  </a:cubicBezTo>
                  <a:cubicBezTo>
                    <a:pt x="1072" y="4192"/>
                    <a:pt x="1036" y="4263"/>
                    <a:pt x="988" y="4311"/>
                  </a:cubicBezTo>
                  <a:cubicBezTo>
                    <a:pt x="893" y="4371"/>
                    <a:pt x="822" y="4466"/>
                    <a:pt x="810" y="4585"/>
                  </a:cubicBezTo>
                  <a:cubicBezTo>
                    <a:pt x="798" y="4633"/>
                    <a:pt x="738" y="4656"/>
                    <a:pt x="691" y="4704"/>
                  </a:cubicBezTo>
                  <a:cubicBezTo>
                    <a:pt x="667" y="4728"/>
                    <a:pt x="667" y="4763"/>
                    <a:pt x="691" y="4799"/>
                  </a:cubicBezTo>
                  <a:cubicBezTo>
                    <a:pt x="702" y="4835"/>
                    <a:pt x="702" y="4871"/>
                    <a:pt x="667" y="4883"/>
                  </a:cubicBezTo>
                  <a:cubicBezTo>
                    <a:pt x="607" y="4918"/>
                    <a:pt x="524" y="4942"/>
                    <a:pt x="524" y="5014"/>
                  </a:cubicBezTo>
                  <a:cubicBezTo>
                    <a:pt x="500" y="5133"/>
                    <a:pt x="452" y="5228"/>
                    <a:pt x="369" y="5323"/>
                  </a:cubicBezTo>
                  <a:cubicBezTo>
                    <a:pt x="345" y="5359"/>
                    <a:pt x="321" y="5395"/>
                    <a:pt x="298" y="5430"/>
                  </a:cubicBezTo>
                  <a:cubicBezTo>
                    <a:pt x="274" y="5466"/>
                    <a:pt x="250" y="5502"/>
                    <a:pt x="214" y="5525"/>
                  </a:cubicBezTo>
                  <a:cubicBezTo>
                    <a:pt x="143" y="5585"/>
                    <a:pt x="202" y="5680"/>
                    <a:pt x="143" y="5728"/>
                  </a:cubicBezTo>
                  <a:cubicBezTo>
                    <a:pt x="48" y="5787"/>
                    <a:pt x="107" y="5895"/>
                    <a:pt x="48" y="5966"/>
                  </a:cubicBezTo>
                  <a:cubicBezTo>
                    <a:pt x="12" y="6049"/>
                    <a:pt x="0" y="6145"/>
                    <a:pt x="24" y="6240"/>
                  </a:cubicBezTo>
                  <a:cubicBezTo>
                    <a:pt x="48" y="6311"/>
                    <a:pt x="95" y="6383"/>
                    <a:pt x="107" y="6442"/>
                  </a:cubicBezTo>
                  <a:cubicBezTo>
                    <a:pt x="119" y="6526"/>
                    <a:pt x="119" y="6597"/>
                    <a:pt x="107" y="6680"/>
                  </a:cubicBezTo>
                  <a:cubicBezTo>
                    <a:pt x="191" y="6764"/>
                    <a:pt x="155" y="6883"/>
                    <a:pt x="191" y="6990"/>
                  </a:cubicBezTo>
                  <a:cubicBezTo>
                    <a:pt x="225" y="7083"/>
                    <a:pt x="260" y="7176"/>
                    <a:pt x="295" y="7281"/>
                  </a:cubicBezTo>
                  <a:lnTo>
                    <a:pt x="295" y="7281"/>
                  </a:lnTo>
                  <a:cubicBezTo>
                    <a:pt x="277" y="7259"/>
                    <a:pt x="264" y="7242"/>
                    <a:pt x="250" y="7228"/>
                  </a:cubicBezTo>
                  <a:lnTo>
                    <a:pt x="250" y="7228"/>
                  </a:lnTo>
                  <a:lnTo>
                    <a:pt x="298" y="7288"/>
                  </a:lnTo>
                  <a:cubicBezTo>
                    <a:pt x="297" y="7285"/>
                    <a:pt x="296" y="7283"/>
                    <a:pt x="295" y="7281"/>
                  </a:cubicBezTo>
                  <a:lnTo>
                    <a:pt x="295" y="7281"/>
                  </a:lnTo>
                  <a:cubicBezTo>
                    <a:pt x="309" y="7297"/>
                    <a:pt x="325" y="7315"/>
                    <a:pt x="345" y="7335"/>
                  </a:cubicBezTo>
                  <a:cubicBezTo>
                    <a:pt x="367" y="7362"/>
                    <a:pt x="398" y="7374"/>
                    <a:pt x="428" y="7374"/>
                  </a:cubicBezTo>
                  <a:cubicBezTo>
                    <a:pt x="464" y="7374"/>
                    <a:pt x="499" y="7356"/>
                    <a:pt x="512" y="7323"/>
                  </a:cubicBezTo>
                  <a:cubicBezTo>
                    <a:pt x="548" y="7276"/>
                    <a:pt x="595" y="7264"/>
                    <a:pt x="643" y="7264"/>
                  </a:cubicBezTo>
                  <a:cubicBezTo>
                    <a:pt x="702" y="7276"/>
                    <a:pt x="774" y="7288"/>
                    <a:pt x="833" y="7299"/>
                  </a:cubicBezTo>
                  <a:cubicBezTo>
                    <a:pt x="941" y="7276"/>
                    <a:pt x="1036" y="7240"/>
                    <a:pt x="1107" y="7228"/>
                  </a:cubicBezTo>
                  <a:cubicBezTo>
                    <a:pt x="1125" y="7235"/>
                    <a:pt x="1143" y="7238"/>
                    <a:pt x="1160" y="7238"/>
                  </a:cubicBezTo>
                  <a:cubicBezTo>
                    <a:pt x="1234" y="7238"/>
                    <a:pt x="1302" y="7183"/>
                    <a:pt x="1369" y="7145"/>
                  </a:cubicBezTo>
                  <a:cubicBezTo>
                    <a:pt x="1413" y="7127"/>
                    <a:pt x="1456" y="7116"/>
                    <a:pt x="1505" y="7116"/>
                  </a:cubicBezTo>
                  <a:cubicBezTo>
                    <a:pt x="1522" y="7116"/>
                    <a:pt x="1541" y="7118"/>
                    <a:pt x="1560" y="7121"/>
                  </a:cubicBezTo>
                  <a:lnTo>
                    <a:pt x="1572" y="7121"/>
                  </a:lnTo>
                  <a:lnTo>
                    <a:pt x="1726" y="7073"/>
                  </a:lnTo>
                  <a:cubicBezTo>
                    <a:pt x="1825" y="6964"/>
                    <a:pt x="1963" y="6905"/>
                    <a:pt x="2104" y="6905"/>
                  </a:cubicBezTo>
                  <a:cubicBezTo>
                    <a:pt x="2117" y="6905"/>
                    <a:pt x="2130" y="6906"/>
                    <a:pt x="2143" y="6907"/>
                  </a:cubicBezTo>
                  <a:cubicBezTo>
                    <a:pt x="2215" y="6907"/>
                    <a:pt x="2274" y="6895"/>
                    <a:pt x="2334" y="6847"/>
                  </a:cubicBezTo>
                  <a:cubicBezTo>
                    <a:pt x="2512" y="6704"/>
                    <a:pt x="2727" y="6597"/>
                    <a:pt x="2953" y="6549"/>
                  </a:cubicBezTo>
                  <a:cubicBezTo>
                    <a:pt x="2988" y="6549"/>
                    <a:pt x="3024" y="6549"/>
                    <a:pt x="3060" y="6561"/>
                  </a:cubicBezTo>
                  <a:lnTo>
                    <a:pt x="3036" y="6585"/>
                  </a:lnTo>
                  <a:lnTo>
                    <a:pt x="3084" y="6585"/>
                  </a:lnTo>
                  <a:cubicBezTo>
                    <a:pt x="3113" y="6579"/>
                    <a:pt x="3146" y="6576"/>
                    <a:pt x="3179" y="6576"/>
                  </a:cubicBezTo>
                  <a:cubicBezTo>
                    <a:pt x="3212" y="6576"/>
                    <a:pt x="3244" y="6579"/>
                    <a:pt x="3274" y="6585"/>
                  </a:cubicBezTo>
                  <a:cubicBezTo>
                    <a:pt x="3290" y="6591"/>
                    <a:pt x="3305" y="6593"/>
                    <a:pt x="3319" y="6593"/>
                  </a:cubicBezTo>
                  <a:cubicBezTo>
                    <a:pt x="3386" y="6593"/>
                    <a:pt x="3449" y="6546"/>
                    <a:pt x="3516" y="6546"/>
                  </a:cubicBezTo>
                  <a:cubicBezTo>
                    <a:pt x="3527" y="6546"/>
                    <a:pt x="3537" y="6547"/>
                    <a:pt x="3548" y="6549"/>
                  </a:cubicBezTo>
                  <a:cubicBezTo>
                    <a:pt x="3631" y="6585"/>
                    <a:pt x="3750" y="6561"/>
                    <a:pt x="3846" y="6597"/>
                  </a:cubicBezTo>
                  <a:cubicBezTo>
                    <a:pt x="3905" y="6618"/>
                    <a:pt x="3968" y="6630"/>
                    <a:pt x="4032" y="6630"/>
                  </a:cubicBezTo>
                  <a:cubicBezTo>
                    <a:pt x="4111" y="6630"/>
                    <a:pt x="4190" y="6613"/>
                    <a:pt x="4262" y="6573"/>
                  </a:cubicBezTo>
                  <a:cubicBezTo>
                    <a:pt x="4269" y="6569"/>
                    <a:pt x="4275" y="6568"/>
                    <a:pt x="4281" y="6568"/>
                  </a:cubicBezTo>
                  <a:cubicBezTo>
                    <a:pt x="4307" y="6568"/>
                    <a:pt x="4333" y="6599"/>
                    <a:pt x="4360" y="6599"/>
                  </a:cubicBezTo>
                  <a:cubicBezTo>
                    <a:pt x="4363" y="6599"/>
                    <a:pt x="4366" y="6598"/>
                    <a:pt x="4370" y="6597"/>
                  </a:cubicBezTo>
                  <a:cubicBezTo>
                    <a:pt x="4414" y="6586"/>
                    <a:pt x="4459" y="6585"/>
                    <a:pt x="4514" y="6585"/>
                  </a:cubicBezTo>
                  <a:lnTo>
                    <a:pt x="4514" y="6585"/>
                  </a:lnTo>
                  <a:cubicBezTo>
                    <a:pt x="4585" y="6585"/>
                    <a:pt x="4656" y="6597"/>
                    <a:pt x="4715" y="6633"/>
                  </a:cubicBezTo>
                  <a:cubicBezTo>
                    <a:pt x="4846" y="6633"/>
                    <a:pt x="4977" y="6645"/>
                    <a:pt x="5108" y="6668"/>
                  </a:cubicBezTo>
                  <a:cubicBezTo>
                    <a:pt x="5167" y="6680"/>
                    <a:pt x="5239" y="6692"/>
                    <a:pt x="5310" y="6692"/>
                  </a:cubicBezTo>
                  <a:cubicBezTo>
                    <a:pt x="5348" y="6681"/>
                    <a:pt x="5388" y="6675"/>
                    <a:pt x="5427" y="6675"/>
                  </a:cubicBezTo>
                  <a:cubicBezTo>
                    <a:pt x="5511" y="6675"/>
                    <a:pt x="5595" y="6699"/>
                    <a:pt x="5667" y="6740"/>
                  </a:cubicBezTo>
                  <a:cubicBezTo>
                    <a:pt x="5691" y="6752"/>
                    <a:pt x="5715" y="6752"/>
                    <a:pt x="5739" y="6764"/>
                  </a:cubicBezTo>
                  <a:lnTo>
                    <a:pt x="5798" y="6764"/>
                  </a:lnTo>
                  <a:cubicBezTo>
                    <a:pt x="5843" y="6791"/>
                    <a:pt x="5894" y="6804"/>
                    <a:pt x="5942" y="6804"/>
                  </a:cubicBezTo>
                  <a:cubicBezTo>
                    <a:pt x="5958" y="6804"/>
                    <a:pt x="5974" y="6802"/>
                    <a:pt x="5989" y="6799"/>
                  </a:cubicBezTo>
                  <a:cubicBezTo>
                    <a:pt x="6167" y="6776"/>
                    <a:pt x="6334" y="6776"/>
                    <a:pt x="6513" y="6776"/>
                  </a:cubicBezTo>
                  <a:cubicBezTo>
                    <a:pt x="6648" y="6776"/>
                    <a:pt x="6793" y="6770"/>
                    <a:pt x="6946" y="6770"/>
                  </a:cubicBezTo>
                  <a:cubicBezTo>
                    <a:pt x="7022" y="6770"/>
                    <a:pt x="7100" y="6772"/>
                    <a:pt x="7179" y="6776"/>
                  </a:cubicBezTo>
                  <a:lnTo>
                    <a:pt x="7215" y="6776"/>
                  </a:lnTo>
                  <a:cubicBezTo>
                    <a:pt x="7430" y="6811"/>
                    <a:pt x="7632" y="6835"/>
                    <a:pt x="7846" y="6859"/>
                  </a:cubicBezTo>
                  <a:cubicBezTo>
                    <a:pt x="8055" y="6873"/>
                    <a:pt x="8269" y="6879"/>
                    <a:pt x="8481" y="6879"/>
                  </a:cubicBezTo>
                  <a:cubicBezTo>
                    <a:pt x="8632" y="6879"/>
                    <a:pt x="8782" y="6876"/>
                    <a:pt x="8930" y="6871"/>
                  </a:cubicBezTo>
                  <a:cubicBezTo>
                    <a:pt x="9299" y="6871"/>
                    <a:pt x="9656" y="6847"/>
                    <a:pt x="10061" y="6835"/>
                  </a:cubicBezTo>
                  <a:cubicBezTo>
                    <a:pt x="10180" y="6847"/>
                    <a:pt x="10311" y="6859"/>
                    <a:pt x="10442" y="6871"/>
                  </a:cubicBezTo>
                  <a:cubicBezTo>
                    <a:pt x="10489" y="6871"/>
                    <a:pt x="10537" y="6871"/>
                    <a:pt x="10597" y="6859"/>
                  </a:cubicBezTo>
                  <a:cubicBezTo>
                    <a:pt x="10597" y="6859"/>
                    <a:pt x="10597" y="6847"/>
                    <a:pt x="10608" y="6835"/>
                  </a:cubicBezTo>
                  <a:cubicBezTo>
                    <a:pt x="10608" y="6847"/>
                    <a:pt x="10608" y="6859"/>
                    <a:pt x="10608" y="6871"/>
                  </a:cubicBezTo>
                  <a:lnTo>
                    <a:pt x="10632" y="6871"/>
                  </a:lnTo>
                  <a:cubicBezTo>
                    <a:pt x="10632" y="6844"/>
                    <a:pt x="10632" y="6831"/>
                    <a:pt x="10637" y="6831"/>
                  </a:cubicBezTo>
                  <a:cubicBezTo>
                    <a:pt x="10639" y="6831"/>
                    <a:pt x="10641" y="6832"/>
                    <a:pt x="10644" y="6835"/>
                  </a:cubicBezTo>
                  <a:cubicBezTo>
                    <a:pt x="10656" y="6847"/>
                    <a:pt x="10644" y="6859"/>
                    <a:pt x="10644" y="6871"/>
                  </a:cubicBezTo>
                  <a:lnTo>
                    <a:pt x="10680" y="6871"/>
                  </a:lnTo>
                  <a:cubicBezTo>
                    <a:pt x="10680" y="6843"/>
                    <a:pt x="10684" y="6831"/>
                    <a:pt x="10687" y="6831"/>
                  </a:cubicBezTo>
                  <a:cubicBezTo>
                    <a:pt x="10690" y="6831"/>
                    <a:pt x="10692" y="6837"/>
                    <a:pt x="10692" y="6847"/>
                  </a:cubicBezTo>
                  <a:cubicBezTo>
                    <a:pt x="10692" y="6859"/>
                    <a:pt x="10692" y="6871"/>
                    <a:pt x="10692" y="6871"/>
                  </a:cubicBezTo>
                  <a:cubicBezTo>
                    <a:pt x="10704" y="6829"/>
                    <a:pt x="10710" y="6814"/>
                    <a:pt x="10713" y="6814"/>
                  </a:cubicBezTo>
                  <a:cubicBezTo>
                    <a:pt x="10716" y="6814"/>
                    <a:pt x="10716" y="6829"/>
                    <a:pt x="10716" y="6847"/>
                  </a:cubicBezTo>
                  <a:lnTo>
                    <a:pt x="10716" y="6859"/>
                  </a:lnTo>
                  <a:cubicBezTo>
                    <a:pt x="10716" y="6859"/>
                    <a:pt x="10716" y="6864"/>
                    <a:pt x="10719" y="6864"/>
                  </a:cubicBezTo>
                  <a:cubicBezTo>
                    <a:pt x="10721" y="6864"/>
                    <a:pt x="10724" y="6863"/>
                    <a:pt x="10728" y="6859"/>
                  </a:cubicBezTo>
                  <a:cubicBezTo>
                    <a:pt x="10728" y="6854"/>
                    <a:pt x="10730" y="6848"/>
                    <a:pt x="10731" y="6848"/>
                  </a:cubicBezTo>
                  <a:lnTo>
                    <a:pt x="10731" y="6848"/>
                  </a:lnTo>
                  <a:cubicBezTo>
                    <a:pt x="10733" y="6848"/>
                    <a:pt x="10734" y="6856"/>
                    <a:pt x="10728" y="6883"/>
                  </a:cubicBezTo>
                  <a:lnTo>
                    <a:pt x="10751" y="6883"/>
                  </a:lnTo>
                  <a:cubicBezTo>
                    <a:pt x="10799" y="6895"/>
                    <a:pt x="10859" y="6907"/>
                    <a:pt x="10906" y="6930"/>
                  </a:cubicBezTo>
                  <a:lnTo>
                    <a:pt x="10966" y="6954"/>
                  </a:lnTo>
                  <a:lnTo>
                    <a:pt x="11037" y="6966"/>
                  </a:lnTo>
                  <a:cubicBezTo>
                    <a:pt x="11192" y="6990"/>
                    <a:pt x="11347" y="7038"/>
                    <a:pt x="11501" y="7097"/>
                  </a:cubicBezTo>
                  <a:cubicBezTo>
                    <a:pt x="11632" y="7157"/>
                    <a:pt x="11763" y="7204"/>
                    <a:pt x="11894" y="7228"/>
                  </a:cubicBezTo>
                  <a:cubicBezTo>
                    <a:pt x="11942" y="7252"/>
                    <a:pt x="11990" y="7276"/>
                    <a:pt x="12025" y="7311"/>
                  </a:cubicBezTo>
                  <a:cubicBezTo>
                    <a:pt x="12073" y="7347"/>
                    <a:pt x="12121" y="7371"/>
                    <a:pt x="12168" y="7383"/>
                  </a:cubicBezTo>
                  <a:cubicBezTo>
                    <a:pt x="12311" y="7395"/>
                    <a:pt x="12442" y="7442"/>
                    <a:pt x="12561" y="7514"/>
                  </a:cubicBezTo>
                  <a:cubicBezTo>
                    <a:pt x="12740" y="7585"/>
                    <a:pt x="12906" y="7680"/>
                    <a:pt x="13061" y="7776"/>
                  </a:cubicBezTo>
                  <a:cubicBezTo>
                    <a:pt x="13204" y="7871"/>
                    <a:pt x="13395" y="7883"/>
                    <a:pt x="13514" y="8014"/>
                  </a:cubicBezTo>
                  <a:cubicBezTo>
                    <a:pt x="13537" y="8038"/>
                    <a:pt x="13561" y="8061"/>
                    <a:pt x="13597" y="8061"/>
                  </a:cubicBezTo>
                  <a:cubicBezTo>
                    <a:pt x="13918" y="8157"/>
                    <a:pt x="14192" y="8359"/>
                    <a:pt x="14466" y="8550"/>
                  </a:cubicBezTo>
                  <a:cubicBezTo>
                    <a:pt x="14549" y="8585"/>
                    <a:pt x="14609" y="8645"/>
                    <a:pt x="14669" y="8704"/>
                  </a:cubicBezTo>
                  <a:cubicBezTo>
                    <a:pt x="14895" y="8931"/>
                    <a:pt x="15121" y="9133"/>
                    <a:pt x="15359" y="9335"/>
                  </a:cubicBezTo>
                  <a:cubicBezTo>
                    <a:pt x="15419" y="9371"/>
                    <a:pt x="15466" y="9419"/>
                    <a:pt x="15502" y="9478"/>
                  </a:cubicBezTo>
                  <a:cubicBezTo>
                    <a:pt x="15526" y="9514"/>
                    <a:pt x="15561" y="9550"/>
                    <a:pt x="15585" y="9585"/>
                  </a:cubicBezTo>
                  <a:lnTo>
                    <a:pt x="15609" y="9597"/>
                  </a:lnTo>
                  <a:lnTo>
                    <a:pt x="15633" y="9538"/>
                  </a:lnTo>
                  <a:cubicBezTo>
                    <a:pt x="15633" y="9538"/>
                    <a:pt x="15633" y="9538"/>
                    <a:pt x="15633" y="9550"/>
                  </a:cubicBezTo>
                  <a:cubicBezTo>
                    <a:pt x="15633" y="9559"/>
                    <a:pt x="15620" y="9587"/>
                    <a:pt x="15623" y="9587"/>
                  </a:cubicBezTo>
                  <a:cubicBezTo>
                    <a:pt x="15624" y="9587"/>
                    <a:pt x="15627" y="9583"/>
                    <a:pt x="15633" y="9574"/>
                  </a:cubicBezTo>
                  <a:cubicBezTo>
                    <a:pt x="15642" y="9564"/>
                    <a:pt x="15647" y="9561"/>
                    <a:pt x="15648" y="9561"/>
                  </a:cubicBezTo>
                  <a:lnTo>
                    <a:pt x="15648" y="9561"/>
                  </a:lnTo>
                  <a:cubicBezTo>
                    <a:pt x="15652" y="9561"/>
                    <a:pt x="15633" y="9589"/>
                    <a:pt x="15633" y="9597"/>
                  </a:cubicBezTo>
                  <a:lnTo>
                    <a:pt x="15657" y="9597"/>
                  </a:lnTo>
                  <a:cubicBezTo>
                    <a:pt x="15657" y="9591"/>
                    <a:pt x="15661" y="9584"/>
                    <a:pt x="15662" y="9584"/>
                  </a:cubicBezTo>
                  <a:lnTo>
                    <a:pt x="15662" y="9584"/>
                  </a:lnTo>
                  <a:cubicBezTo>
                    <a:pt x="15663" y="9584"/>
                    <a:pt x="15662" y="9587"/>
                    <a:pt x="15657" y="9597"/>
                  </a:cubicBezTo>
                  <a:cubicBezTo>
                    <a:pt x="15669" y="9597"/>
                    <a:pt x="15681" y="9585"/>
                    <a:pt x="15681" y="9585"/>
                  </a:cubicBezTo>
                  <a:lnTo>
                    <a:pt x="15681" y="9609"/>
                  </a:lnTo>
                  <a:cubicBezTo>
                    <a:pt x="15764" y="9621"/>
                    <a:pt x="15847" y="9633"/>
                    <a:pt x="15931" y="9633"/>
                  </a:cubicBezTo>
                  <a:lnTo>
                    <a:pt x="16026" y="9621"/>
                  </a:lnTo>
                  <a:lnTo>
                    <a:pt x="16085" y="9597"/>
                  </a:lnTo>
                  <a:cubicBezTo>
                    <a:pt x="16085" y="9585"/>
                    <a:pt x="16085" y="9585"/>
                    <a:pt x="16085" y="9574"/>
                  </a:cubicBezTo>
                  <a:cubicBezTo>
                    <a:pt x="16085" y="9574"/>
                    <a:pt x="16085" y="9574"/>
                    <a:pt x="16073" y="9562"/>
                  </a:cubicBezTo>
                  <a:cubicBezTo>
                    <a:pt x="16085" y="9550"/>
                    <a:pt x="16097" y="9550"/>
                    <a:pt x="16097" y="9538"/>
                  </a:cubicBezTo>
                  <a:cubicBezTo>
                    <a:pt x="16097" y="9526"/>
                    <a:pt x="16109" y="9526"/>
                    <a:pt x="16109" y="9514"/>
                  </a:cubicBezTo>
                  <a:lnTo>
                    <a:pt x="16121" y="9514"/>
                  </a:lnTo>
                  <a:cubicBezTo>
                    <a:pt x="16133" y="9514"/>
                    <a:pt x="16133" y="9502"/>
                    <a:pt x="16145" y="9502"/>
                  </a:cubicBezTo>
                  <a:cubicBezTo>
                    <a:pt x="16131" y="9488"/>
                    <a:pt x="16133" y="9482"/>
                    <a:pt x="16140" y="9482"/>
                  </a:cubicBezTo>
                  <a:cubicBezTo>
                    <a:pt x="16145" y="9482"/>
                    <a:pt x="16152" y="9485"/>
                    <a:pt x="16157" y="9490"/>
                  </a:cubicBezTo>
                  <a:cubicBezTo>
                    <a:pt x="16163" y="9485"/>
                    <a:pt x="16167" y="9482"/>
                    <a:pt x="16170" y="9482"/>
                  </a:cubicBezTo>
                  <a:cubicBezTo>
                    <a:pt x="16182" y="9482"/>
                    <a:pt x="16186" y="9505"/>
                    <a:pt x="16204" y="9514"/>
                  </a:cubicBezTo>
                  <a:cubicBezTo>
                    <a:pt x="16210" y="9520"/>
                    <a:pt x="16210" y="9523"/>
                    <a:pt x="16206" y="9523"/>
                  </a:cubicBezTo>
                  <a:cubicBezTo>
                    <a:pt x="16201" y="9523"/>
                    <a:pt x="16193" y="9520"/>
                    <a:pt x="16181" y="9514"/>
                  </a:cubicBezTo>
                  <a:lnTo>
                    <a:pt x="16145" y="9502"/>
                  </a:lnTo>
                  <a:lnTo>
                    <a:pt x="16133" y="9514"/>
                  </a:lnTo>
                  <a:lnTo>
                    <a:pt x="16169" y="9550"/>
                  </a:lnTo>
                  <a:cubicBezTo>
                    <a:pt x="16174" y="9560"/>
                    <a:pt x="16175" y="9564"/>
                    <a:pt x="16172" y="9564"/>
                  </a:cubicBezTo>
                  <a:cubicBezTo>
                    <a:pt x="16168" y="9564"/>
                    <a:pt x="16159" y="9557"/>
                    <a:pt x="16145" y="9550"/>
                  </a:cubicBezTo>
                  <a:lnTo>
                    <a:pt x="16121" y="9538"/>
                  </a:lnTo>
                  <a:lnTo>
                    <a:pt x="16121" y="9550"/>
                  </a:lnTo>
                  <a:cubicBezTo>
                    <a:pt x="16129" y="9558"/>
                    <a:pt x="16137" y="9572"/>
                    <a:pt x="16130" y="9572"/>
                  </a:cubicBezTo>
                  <a:cubicBezTo>
                    <a:pt x="16127" y="9572"/>
                    <a:pt x="16120" y="9569"/>
                    <a:pt x="16109" y="9562"/>
                  </a:cubicBezTo>
                  <a:lnTo>
                    <a:pt x="16109" y="9574"/>
                  </a:lnTo>
                  <a:cubicBezTo>
                    <a:pt x="16097" y="9585"/>
                    <a:pt x="16097" y="9597"/>
                    <a:pt x="16097" y="9609"/>
                  </a:cubicBezTo>
                  <a:lnTo>
                    <a:pt x="16109" y="9621"/>
                  </a:lnTo>
                  <a:cubicBezTo>
                    <a:pt x="16145" y="9609"/>
                    <a:pt x="16181" y="9597"/>
                    <a:pt x="16216" y="9585"/>
                  </a:cubicBezTo>
                  <a:lnTo>
                    <a:pt x="16228" y="9574"/>
                  </a:lnTo>
                  <a:cubicBezTo>
                    <a:pt x="16228" y="9556"/>
                    <a:pt x="16228" y="9545"/>
                    <a:pt x="16233" y="9545"/>
                  </a:cubicBezTo>
                  <a:cubicBezTo>
                    <a:pt x="16235" y="9545"/>
                    <a:pt x="16237" y="9547"/>
                    <a:pt x="16240" y="9550"/>
                  </a:cubicBezTo>
                  <a:cubicBezTo>
                    <a:pt x="16249" y="9550"/>
                    <a:pt x="16258" y="9530"/>
                    <a:pt x="16272" y="9530"/>
                  </a:cubicBezTo>
                  <a:cubicBezTo>
                    <a:pt x="16277" y="9530"/>
                    <a:pt x="16282" y="9532"/>
                    <a:pt x="16288" y="9538"/>
                  </a:cubicBezTo>
                  <a:cubicBezTo>
                    <a:pt x="16300" y="9526"/>
                    <a:pt x="16312" y="9514"/>
                    <a:pt x="16323" y="9514"/>
                  </a:cubicBezTo>
                  <a:lnTo>
                    <a:pt x="16335" y="9514"/>
                  </a:lnTo>
                  <a:cubicBezTo>
                    <a:pt x="16466" y="9455"/>
                    <a:pt x="16597" y="9395"/>
                    <a:pt x="16728" y="9347"/>
                  </a:cubicBezTo>
                  <a:lnTo>
                    <a:pt x="16764" y="9324"/>
                  </a:lnTo>
                  <a:lnTo>
                    <a:pt x="16800" y="9312"/>
                  </a:lnTo>
                  <a:cubicBezTo>
                    <a:pt x="16800" y="9312"/>
                    <a:pt x="16800" y="9300"/>
                    <a:pt x="16800" y="9288"/>
                  </a:cubicBezTo>
                  <a:cubicBezTo>
                    <a:pt x="16806" y="9282"/>
                    <a:pt x="16815" y="9279"/>
                    <a:pt x="16824" y="9279"/>
                  </a:cubicBezTo>
                  <a:cubicBezTo>
                    <a:pt x="16832" y="9279"/>
                    <a:pt x="16841" y="9282"/>
                    <a:pt x="16847" y="9288"/>
                  </a:cubicBezTo>
                  <a:cubicBezTo>
                    <a:pt x="16883" y="9264"/>
                    <a:pt x="16919" y="9228"/>
                    <a:pt x="16943" y="9204"/>
                  </a:cubicBezTo>
                  <a:cubicBezTo>
                    <a:pt x="16937" y="9181"/>
                    <a:pt x="16937" y="9169"/>
                    <a:pt x="16941" y="9169"/>
                  </a:cubicBezTo>
                  <a:lnTo>
                    <a:pt x="16941" y="9169"/>
                  </a:lnTo>
                  <a:cubicBezTo>
                    <a:pt x="16946" y="9169"/>
                    <a:pt x="16955" y="9181"/>
                    <a:pt x="16966" y="9204"/>
                  </a:cubicBezTo>
                  <a:cubicBezTo>
                    <a:pt x="16978" y="9193"/>
                    <a:pt x="16990" y="9181"/>
                    <a:pt x="17014" y="9169"/>
                  </a:cubicBezTo>
                  <a:cubicBezTo>
                    <a:pt x="17022" y="9154"/>
                    <a:pt x="17015" y="9133"/>
                    <a:pt x="17015" y="9133"/>
                  </a:cubicBezTo>
                  <a:lnTo>
                    <a:pt x="17015" y="9133"/>
                  </a:lnTo>
                  <a:cubicBezTo>
                    <a:pt x="17015" y="9133"/>
                    <a:pt x="17017" y="9140"/>
                    <a:pt x="17026" y="9157"/>
                  </a:cubicBezTo>
                  <a:cubicBezTo>
                    <a:pt x="17038" y="9145"/>
                    <a:pt x="17050" y="9133"/>
                    <a:pt x="17062" y="9133"/>
                  </a:cubicBezTo>
                  <a:lnTo>
                    <a:pt x="17097" y="9133"/>
                  </a:lnTo>
                  <a:cubicBezTo>
                    <a:pt x="17085" y="9109"/>
                    <a:pt x="17083" y="9097"/>
                    <a:pt x="17084" y="9097"/>
                  </a:cubicBezTo>
                  <a:lnTo>
                    <a:pt x="17084" y="9097"/>
                  </a:lnTo>
                  <a:cubicBezTo>
                    <a:pt x="17085" y="9097"/>
                    <a:pt x="17091" y="9109"/>
                    <a:pt x="17097" y="9133"/>
                  </a:cubicBezTo>
                  <a:lnTo>
                    <a:pt x="17133" y="9121"/>
                  </a:lnTo>
                  <a:cubicBezTo>
                    <a:pt x="17133" y="9109"/>
                    <a:pt x="17133" y="9097"/>
                    <a:pt x="17121" y="9085"/>
                  </a:cubicBezTo>
                  <a:cubicBezTo>
                    <a:pt x="17133" y="9074"/>
                    <a:pt x="17133" y="9062"/>
                    <a:pt x="17145" y="9050"/>
                  </a:cubicBezTo>
                  <a:cubicBezTo>
                    <a:pt x="17145" y="9062"/>
                    <a:pt x="17157" y="9085"/>
                    <a:pt x="17169" y="9109"/>
                  </a:cubicBezTo>
                  <a:lnTo>
                    <a:pt x="17181" y="9109"/>
                  </a:lnTo>
                  <a:cubicBezTo>
                    <a:pt x="17181" y="9105"/>
                    <a:pt x="17181" y="9100"/>
                    <a:pt x="17181" y="9097"/>
                  </a:cubicBezTo>
                  <a:cubicBezTo>
                    <a:pt x="17181" y="9097"/>
                    <a:pt x="17181" y="9081"/>
                    <a:pt x="17184" y="9081"/>
                  </a:cubicBezTo>
                  <a:cubicBezTo>
                    <a:pt x="17186" y="9081"/>
                    <a:pt x="17189" y="9085"/>
                    <a:pt x="17193" y="9097"/>
                  </a:cubicBezTo>
                  <a:cubicBezTo>
                    <a:pt x="17196" y="9105"/>
                    <a:pt x="17198" y="9108"/>
                    <a:pt x="17198" y="9108"/>
                  </a:cubicBezTo>
                  <a:cubicBezTo>
                    <a:pt x="17198" y="9108"/>
                    <a:pt x="17193" y="9094"/>
                    <a:pt x="17193" y="9085"/>
                  </a:cubicBezTo>
                  <a:cubicBezTo>
                    <a:pt x="17184" y="9049"/>
                    <a:pt x="17181" y="9034"/>
                    <a:pt x="17186" y="9034"/>
                  </a:cubicBezTo>
                  <a:cubicBezTo>
                    <a:pt x="17188" y="9034"/>
                    <a:pt x="17190" y="9035"/>
                    <a:pt x="17193" y="9038"/>
                  </a:cubicBezTo>
                  <a:cubicBezTo>
                    <a:pt x="17205" y="9050"/>
                    <a:pt x="17216" y="9074"/>
                    <a:pt x="17216" y="9085"/>
                  </a:cubicBezTo>
                  <a:cubicBezTo>
                    <a:pt x="17216" y="9085"/>
                    <a:pt x="17216" y="9050"/>
                    <a:pt x="17216" y="9050"/>
                  </a:cubicBezTo>
                  <a:cubicBezTo>
                    <a:pt x="17216" y="9046"/>
                    <a:pt x="17216" y="9045"/>
                    <a:pt x="17217" y="9045"/>
                  </a:cubicBezTo>
                  <a:cubicBezTo>
                    <a:pt x="17217" y="9045"/>
                    <a:pt x="17220" y="9053"/>
                    <a:pt x="17228" y="9062"/>
                  </a:cubicBezTo>
                  <a:cubicBezTo>
                    <a:pt x="17228" y="9074"/>
                    <a:pt x="17240" y="9085"/>
                    <a:pt x="17240" y="9085"/>
                  </a:cubicBezTo>
                  <a:lnTo>
                    <a:pt x="17252" y="9085"/>
                  </a:lnTo>
                  <a:cubicBezTo>
                    <a:pt x="17252" y="9074"/>
                    <a:pt x="17252" y="9062"/>
                    <a:pt x="17252" y="9050"/>
                  </a:cubicBezTo>
                  <a:cubicBezTo>
                    <a:pt x="17244" y="9041"/>
                    <a:pt x="17247" y="9033"/>
                    <a:pt x="17250" y="9033"/>
                  </a:cubicBezTo>
                  <a:lnTo>
                    <a:pt x="17250" y="9033"/>
                  </a:lnTo>
                  <a:cubicBezTo>
                    <a:pt x="17251" y="9033"/>
                    <a:pt x="17252" y="9034"/>
                    <a:pt x="17252" y="9038"/>
                  </a:cubicBezTo>
                  <a:cubicBezTo>
                    <a:pt x="17252" y="9050"/>
                    <a:pt x="17264" y="9062"/>
                    <a:pt x="17264" y="9085"/>
                  </a:cubicBezTo>
                  <a:cubicBezTo>
                    <a:pt x="17264" y="9075"/>
                    <a:pt x="17264" y="9066"/>
                    <a:pt x="17264" y="9062"/>
                  </a:cubicBezTo>
                  <a:cubicBezTo>
                    <a:pt x="17276" y="9074"/>
                    <a:pt x="17264" y="9074"/>
                    <a:pt x="17264" y="9085"/>
                  </a:cubicBezTo>
                  <a:lnTo>
                    <a:pt x="17276" y="9085"/>
                  </a:lnTo>
                  <a:cubicBezTo>
                    <a:pt x="17276" y="9074"/>
                    <a:pt x="17276" y="9062"/>
                    <a:pt x="17276" y="9062"/>
                  </a:cubicBezTo>
                  <a:cubicBezTo>
                    <a:pt x="17269" y="9021"/>
                    <a:pt x="17270" y="9007"/>
                    <a:pt x="17274" y="9007"/>
                  </a:cubicBezTo>
                  <a:cubicBezTo>
                    <a:pt x="17278" y="9007"/>
                    <a:pt x="17283" y="9016"/>
                    <a:pt x="17288" y="9026"/>
                  </a:cubicBezTo>
                  <a:cubicBezTo>
                    <a:pt x="17300" y="9050"/>
                    <a:pt x="17300" y="9038"/>
                    <a:pt x="17312" y="9050"/>
                  </a:cubicBezTo>
                  <a:cubicBezTo>
                    <a:pt x="17312" y="9054"/>
                    <a:pt x="17313" y="9057"/>
                    <a:pt x="17315" y="9057"/>
                  </a:cubicBezTo>
                  <a:cubicBezTo>
                    <a:pt x="17317" y="9057"/>
                    <a:pt x="17319" y="9049"/>
                    <a:pt x="17312" y="9026"/>
                  </a:cubicBezTo>
                  <a:lnTo>
                    <a:pt x="17312" y="9026"/>
                  </a:lnTo>
                  <a:cubicBezTo>
                    <a:pt x="17316" y="9035"/>
                    <a:pt x="17320" y="9043"/>
                    <a:pt x="17324" y="9050"/>
                  </a:cubicBezTo>
                  <a:cubicBezTo>
                    <a:pt x="17317" y="8994"/>
                    <a:pt x="17318" y="8971"/>
                    <a:pt x="17325" y="8971"/>
                  </a:cubicBezTo>
                  <a:cubicBezTo>
                    <a:pt x="17330" y="8971"/>
                    <a:pt x="17338" y="8982"/>
                    <a:pt x="17347" y="9002"/>
                  </a:cubicBezTo>
                  <a:cubicBezTo>
                    <a:pt x="17347" y="9008"/>
                    <a:pt x="17350" y="9011"/>
                    <a:pt x="17353" y="9011"/>
                  </a:cubicBezTo>
                  <a:cubicBezTo>
                    <a:pt x="17356" y="9011"/>
                    <a:pt x="17359" y="9008"/>
                    <a:pt x="17359" y="9002"/>
                  </a:cubicBezTo>
                  <a:cubicBezTo>
                    <a:pt x="17359" y="8990"/>
                    <a:pt x="17359" y="8981"/>
                    <a:pt x="17362" y="8981"/>
                  </a:cubicBezTo>
                  <a:cubicBezTo>
                    <a:pt x="17365" y="8981"/>
                    <a:pt x="17371" y="8990"/>
                    <a:pt x="17383" y="9014"/>
                  </a:cubicBezTo>
                  <a:cubicBezTo>
                    <a:pt x="17383" y="9026"/>
                    <a:pt x="17395" y="9038"/>
                    <a:pt x="17395" y="9050"/>
                  </a:cubicBezTo>
                  <a:lnTo>
                    <a:pt x="17443" y="9050"/>
                  </a:lnTo>
                  <a:cubicBezTo>
                    <a:pt x="17443" y="9038"/>
                    <a:pt x="17446" y="9032"/>
                    <a:pt x="17450" y="9032"/>
                  </a:cubicBezTo>
                  <a:cubicBezTo>
                    <a:pt x="17455" y="9032"/>
                    <a:pt x="17461" y="9038"/>
                    <a:pt x="17466" y="9050"/>
                  </a:cubicBezTo>
                  <a:lnTo>
                    <a:pt x="17526" y="9050"/>
                  </a:lnTo>
                  <a:cubicBezTo>
                    <a:pt x="17526" y="9038"/>
                    <a:pt x="17526" y="9026"/>
                    <a:pt x="17538" y="9026"/>
                  </a:cubicBezTo>
                  <a:cubicBezTo>
                    <a:pt x="17550" y="9026"/>
                    <a:pt x="17562" y="9014"/>
                    <a:pt x="17574" y="9002"/>
                  </a:cubicBezTo>
                  <a:cubicBezTo>
                    <a:pt x="17574" y="9002"/>
                    <a:pt x="17586" y="9002"/>
                    <a:pt x="17597" y="9050"/>
                  </a:cubicBezTo>
                  <a:lnTo>
                    <a:pt x="17609" y="9050"/>
                  </a:lnTo>
                  <a:lnTo>
                    <a:pt x="17609" y="9002"/>
                  </a:lnTo>
                  <a:cubicBezTo>
                    <a:pt x="17609" y="8996"/>
                    <a:pt x="17609" y="8990"/>
                    <a:pt x="17611" y="8990"/>
                  </a:cubicBezTo>
                  <a:cubicBezTo>
                    <a:pt x="17612" y="8990"/>
                    <a:pt x="17615" y="8996"/>
                    <a:pt x="17621" y="9014"/>
                  </a:cubicBezTo>
                  <a:cubicBezTo>
                    <a:pt x="17621" y="9015"/>
                    <a:pt x="17622" y="9015"/>
                    <a:pt x="17622" y="9016"/>
                  </a:cubicBezTo>
                  <a:lnTo>
                    <a:pt x="17622" y="9016"/>
                  </a:lnTo>
                  <a:cubicBezTo>
                    <a:pt x="17622" y="9012"/>
                    <a:pt x="17621" y="9007"/>
                    <a:pt x="17621" y="9002"/>
                  </a:cubicBezTo>
                  <a:cubicBezTo>
                    <a:pt x="17621" y="8990"/>
                    <a:pt x="17621" y="8987"/>
                    <a:pt x="17623" y="8987"/>
                  </a:cubicBezTo>
                  <a:cubicBezTo>
                    <a:pt x="17624" y="8987"/>
                    <a:pt x="17627" y="8990"/>
                    <a:pt x="17633" y="8990"/>
                  </a:cubicBezTo>
                  <a:cubicBezTo>
                    <a:pt x="17638" y="8990"/>
                    <a:pt x="17641" y="8988"/>
                    <a:pt x="17643" y="8988"/>
                  </a:cubicBezTo>
                  <a:cubicBezTo>
                    <a:pt x="17647" y="8988"/>
                    <a:pt x="17650" y="8993"/>
                    <a:pt x="17657" y="9014"/>
                  </a:cubicBezTo>
                  <a:cubicBezTo>
                    <a:pt x="17657" y="9020"/>
                    <a:pt x="17657" y="9023"/>
                    <a:pt x="17657" y="9023"/>
                  </a:cubicBezTo>
                  <a:cubicBezTo>
                    <a:pt x="17657" y="9023"/>
                    <a:pt x="17659" y="8986"/>
                    <a:pt x="17665" y="8986"/>
                  </a:cubicBezTo>
                  <a:cubicBezTo>
                    <a:pt x="17666" y="8986"/>
                    <a:pt x="17667" y="8987"/>
                    <a:pt x="17669" y="8990"/>
                  </a:cubicBezTo>
                  <a:cubicBezTo>
                    <a:pt x="17681" y="9026"/>
                    <a:pt x="17681" y="9002"/>
                    <a:pt x="17681" y="9038"/>
                  </a:cubicBezTo>
                  <a:cubicBezTo>
                    <a:pt x="17681" y="9038"/>
                    <a:pt x="17681" y="9038"/>
                    <a:pt x="17681" y="9050"/>
                  </a:cubicBezTo>
                  <a:lnTo>
                    <a:pt x="17705" y="9050"/>
                  </a:lnTo>
                  <a:cubicBezTo>
                    <a:pt x="17705" y="9038"/>
                    <a:pt x="17705" y="9026"/>
                    <a:pt x="17705" y="9014"/>
                  </a:cubicBezTo>
                  <a:cubicBezTo>
                    <a:pt x="17705" y="9010"/>
                    <a:pt x="17705" y="9008"/>
                    <a:pt x="17705" y="9008"/>
                  </a:cubicBezTo>
                  <a:cubicBezTo>
                    <a:pt x="17705" y="9008"/>
                    <a:pt x="17706" y="9039"/>
                    <a:pt x="17713" y="9039"/>
                  </a:cubicBezTo>
                  <a:cubicBezTo>
                    <a:pt x="17714" y="9039"/>
                    <a:pt x="17715" y="9039"/>
                    <a:pt x="17717" y="9038"/>
                  </a:cubicBezTo>
                  <a:cubicBezTo>
                    <a:pt x="17717" y="9038"/>
                    <a:pt x="17717" y="9033"/>
                    <a:pt x="17720" y="9033"/>
                  </a:cubicBezTo>
                  <a:cubicBezTo>
                    <a:pt x="17722" y="9033"/>
                    <a:pt x="17724" y="9034"/>
                    <a:pt x="17728" y="9038"/>
                  </a:cubicBezTo>
                  <a:cubicBezTo>
                    <a:pt x="17764" y="9026"/>
                    <a:pt x="17812" y="9014"/>
                    <a:pt x="17859" y="9014"/>
                  </a:cubicBezTo>
                  <a:lnTo>
                    <a:pt x="17895" y="9014"/>
                  </a:lnTo>
                  <a:lnTo>
                    <a:pt x="17931" y="8871"/>
                  </a:lnTo>
                  <a:lnTo>
                    <a:pt x="17931" y="9002"/>
                  </a:lnTo>
                  <a:lnTo>
                    <a:pt x="18181" y="9002"/>
                  </a:lnTo>
                  <a:lnTo>
                    <a:pt x="18264" y="9014"/>
                  </a:lnTo>
                  <a:cubicBezTo>
                    <a:pt x="18288" y="9014"/>
                    <a:pt x="18324" y="9002"/>
                    <a:pt x="18348" y="8990"/>
                  </a:cubicBezTo>
                  <a:cubicBezTo>
                    <a:pt x="18490" y="8954"/>
                    <a:pt x="18633" y="8907"/>
                    <a:pt x="18776" y="8835"/>
                  </a:cubicBezTo>
                  <a:cubicBezTo>
                    <a:pt x="18824" y="8812"/>
                    <a:pt x="18883" y="8800"/>
                    <a:pt x="18943" y="8776"/>
                  </a:cubicBezTo>
                  <a:cubicBezTo>
                    <a:pt x="18967" y="8740"/>
                    <a:pt x="19002" y="8704"/>
                    <a:pt x="19038" y="8669"/>
                  </a:cubicBezTo>
                  <a:cubicBezTo>
                    <a:pt x="19074" y="8645"/>
                    <a:pt x="19110" y="8633"/>
                    <a:pt x="19157" y="8609"/>
                  </a:cubicBezTo>
                  <a:lnTo>
                    <a:pt x="19193" y="8573"/>
                  </a:lnTo>
                  <a:cubicBezTo>
                    <a:pt x="19217" y="8550"/>
                    <a:pt x="19229" y="8538"/>
                    <a:pt x="19252" y="8526"/>
                  </a:cubicBezTo>
                  <a:cubicBezTo>
                    <a:pt x="19300" y="8490"/>
                    <a:pt x="19348" y="8466"/>
                    <a:pt x="19395" y="8431"/>
                  </a:cubicBezTo>
                  <a:lnTo>
                    <a:pt x="19419" y="8407"/>
                  </a:lnTo>
                  <a:lnTo>
                    <a:pt x="19479" y="8383"/>
                  </a:lnTo>
                  <a:cubicBezTo>
                    <a:pt x="19502" y="8335"/>
                    <a:pt x="19538" y="8288"/>
                    <a:pt x="19586" y="8252"/>
                  </a:cubicBezTo>
                  <a:cubicBezTo>
                    <a:pt x="19788" y="8002"/>
                    <a:pt x="19955" y="7728"/>
                    <a:pt x="20062" y="7419"/>
                  </a:cubicBezTo>
                  <a:cubicBezTo>
                    <a:pt x="20098" y="7323"/>
                    <a:pt x="20133" y="7228"/>
                    <a:pt x="20157" y="7133"/>
                  </a:cubicBezTo>
                  <a:cubicBezTo>
                    <a:pt x="20133" y="7073"/>
                    <a:pt x="20122" y="7002"/>
                    <a:pt x="20110" y="6942"/>
                  </a:cubicBezTo>
                  <a:cubicBezTo>
                    <a:pt x="20086" y="6823"/>
                    <a:pt x="20038" y="6716"/>
                    <a:pt x="19979" y="6621"/>
                  </a:cubicBezTo>
                  <a:cubicBezTo>
                    <a:pt x="19955" y="6585"/>
                    <a:pt x="19931" y="6538"/>
                    <a:pt x="19919" y="6490"/>
                  </a:cubicBezTo>
                  <a:cubicBezTo>
                    <a:pt x="19860" y="6252"/>
                    <a:pt x="19752" y="6014"/>
                    <a:pt x="19598" y="5811"/>
                  </a:cubicBezTo>
                  <a:cubicBezTo>
                    <a:pt x="19360" y="5454"/>
                    <a:pt x="19169" y="5073"/>
                    <a:pt x="19038" y="4656"/>
                  </a:cubicBezTo>
                  <a:cubicBezTo>
                    <a:pt x="19014" y="4573"/>
                    <a:pt x="19002" y="4490"/>
                    <a:pt x="19026" y="4394"/>
                  </a:cubicBezTo>
                  <a:cubicBezTo>
                    <a:pt x="19038" y="4347"/>
                    <a:pt x="19026" y="4287"/>
                    <a:pt x="18990" y="4252"/>
                  </a:cubicBezTo>
                  <a:cubicBezTo>
                    <a:pt x="18967" y="4216"/>
                    <a:pt x="18955" y="4192"/>
                    <a:pt x="18943" y="4156"/>
                  </a:cubicBezTo>
                  <a:cubicBezTo>
                    <a:pt x="18931" y="4121"/>
                    <a:pt x="18931" y="4085"/>
                    <a:pt x="18943" y="4049"/>
                  </a:cubicBezTo>
                  <a:cubicBezTo>
                    <a:pt x="18967" y="4001"/>
                    <a:pt x="18979" y="3942"/>
                    <a:pt x="18979" y="3882"/>
                  </a:cubicBezTo>
                  <a:cubicBezTo>
                    <a:pt x="18931" y="3871"/>
                    <a:pt x="18895" y="3835"/>
                    <a:pt x="18871" y="3811"/>
                  </a:cubicBezTo>
                  <a:lnTo>
                    <a:pt x="18860" y="3799"/>
                  </a:lnTo>
                  <a:lnTo>
                    <a:pt x="18955" y="3763"/>
                  </a:lnTo>
                  <a:cubicBezTo>
                    <a:pt x="18955" y="3728"/>
                    <a:pt x="18955" y="3692"/>
                    <a:pt x="18955" y="3656"/>
                  </a:cubicBezTo>
                  <a:cubicBezTo>
                    <a:pt x="18871" y="3382"/>
                    <a:pt x="18752" y="3132"/>
                    <a:pt x="18598" y="2906"/>
                  </a:cubicBezTo>
                  <a:cubicBezTo>
                    <a:pt x="18574" y="2847"/>
                    <a:pt x="18526" y="2799"/>
                    <a:pt x="18479" y="2763"/>
                  </a:cubicBezTo>
                  <a:cubicBezTo>
                    <a:pt x="18312" y="2680"/>
                    <a:pt x="18181" y="2549"/>
                    <a:pt x="18109" y="2382"/>
                  </a:cubicBezTo>
                  <a:cubicBezTo>
                    <a:pt x="18062" y="2358"/>
                    <a:pt x="18014" y="2323"/>
                    <a:pt x="17967" y="2299"/>
                  </a:cubicBezTo>
                  <a:lnTo>
                    <a:pt x="17859" y="2216"/>
                  </a:lnTo>
                  <a:cubicBezTo>
                    <a:pt x="17788" y="2168"/>
                    <a:pt x="17705" y="2120"/>
                    <a:pt x="17621" y="2085"/>
                  </a:cubicBezTo>
                  <a:lnTo>
                    <a:pt x="17562" y="2061"/>
                  </a:lnTo>
                  <a:lnTo>
                    <a:pt x="17395" y="2049"/>
                  </a:lnTo>
                  <a:cubicBezTo>
                    <a:pt x="17366" y="2049"/>
                    <a:pt x="17338" y="2034"/>
                    <a:pt x="17309" y="2034"/>
                  </a:cubicBezTo>
                  <a:cubicBezTo>
                    <a:pt x="17302" y="2034"/>
                    <a:pt x="17295" y="2035"/>
                    <a:pt x="17288" y="2037"/>
                  </a:cubicBezTo>
                  <a:cubicBezTo>
                    <a:pt x="17200" y="2066"/>
                    <a:pt x="17095" y="2088"/>
                    <a:pt x="16995" y="2088"/>
                  </a:cubicBezTo>
                  <a:cubicBezTo>
                    <a:pt x="16973" y="2088"/>
                    <a:pt x="16952" y="2087"/>
                    <a:pt x="16931" y="2085"/>
                  </a:cubicBezTo>
                  <a:cubicBezTo>
                    <a:pt x="16812" y="2061"/>
                    <a:pt x="16693" y="2061"/>
                    <a:pt x="16574" y="2061"/>
                  </a:cubicBezTo>
                  <a:cubicBezTo>
                    <a:pt x="16443" y="2049"/>
                    <a:pt x="16323" y="2025"/>
                    <a:pt x="16216" y="1989"/>
                  </a:cubicBezTo>
                  <a:cubicBezTo>
                    <a:pt x="16118" y="1960"/>
                    <a:pt x="16020" y="1939"/>
                    <a:pt x="15929" y="1939"/>
                  </a:cubicBezTo>
                  <a:cubicBezTo>
                    <a:pt x="15909" y="1939"/>
                    <a:pt x="15890" y="1940"/>
                    <a:pt x="15871" y="1942"/>
                  </a:cubicBezTo>
                  <a:cubicBezTo>
                    <a:pt x="15776" y="1942"/>
                    <a:pt x="15692" y="1930"/>
                    <a:pt x="15609" y="1894"/>
                  </a:cubicBezTo>
                  <a:cubicBezTo>
                    <a:pt x="15597" y="1894"/>
                    <a:pt x="15573" y="1882"/>
                    <a:pt x="15573" y="1870"/>
                  </a:cubicBezTo>
                  <a:cubicBezTo>
                    <a:pt x="15538" y="1835"/>
                    <a:pt x="15514" y="1787"/>
                    <a:pt x="15490" y="1739"/>
                  </a:cubicBezTo>
                  <a:lnTo>
                    <a:pt x="15359" y="1811"/>
                  </a:lnTo>
                  <a:cubicBezTo>
                    <a:pt x="15304" y="1749"/>
                    <a:pt x="15238" y="1739"/>
                    <a:pt x="15168" y="1739"/>
                  </a:cubicBezTo>
                  <a:cubicBezTo>
                    <a:pt x="15133" y="1739"/>
                    <a:pt x="15097" y="1741"/>
                    <a:pt x="15061" y="1741"/>
                  </a:cubicBezTo>
                  <a:cubicBezTo>
                    <a:pt x="15045" y="1741"/>
                    <a:pt x="15029" y="1741"/>
                    <a:pt x="15014" y="1739"/>
                  </a:cubicBezTo>
                  <a:cubicBezTo>
                    <a:pt x="14895" y="1715"/>
                    <a:pt x="14776" y="1680"/>
                    <a:pt x="14669" y="1644"/>
                  </a:cubicBezTo>
                  <a:cubicBezTo>
                    <a:pt x="14502" y="1596"/>
                    <a:pt x="14323" y="1561"/>
                    <a:pt x="14204" y="1418"/>
                  </a:cubicBezTo>
                  <a:cubicBezTo>
                    <a:pt x="14192" y="1394"/>
                    <a:pt x="14145" y="1394"/>
                    <a:pt x="14109" y="1394"/>
                  </a:cubicBezTo>
                  <a:cubicBezTo>
                    <a:pt x="14037" y="1394"/>
                    <a:pt x="13966" y="1382"/>
                    <a:pt x="13907" y="1346"/>
                  </a:cubicBezTo>
                  <a:cubicBezTo>
                    <a:pt x="13859" y="1263"/>
                    <a:pt x="13811" y="1180"/>
                    <a:pt x="13764" y="1096"/>
                  </a:cubicBezTo>
                  <a:cubicBezTo>
                    <a:pt x="13740" y="1073"/>
                    <a:pt x="13704" y="1049"/>
                    <a:pt x="13680" y="1049"/>
                  </a:cubicBezTo>
                  <a:cubicBezTo>
                    <a:pt x="13514" y="1037"/>
                    <a:pt x="13371" y="953"/>
                    <a:pt x="13287" y="811"/>
                  </a:cubicBezTo>
                  <a:lnTo>
                    <a:pt x="13133" y="846"/>
                  </a:lnTo>
                  <a:cubicBezTo>
                    <a:pt x="13061" y="751"/>
                    <a:pt x="12978" y="680"/>
                    <a:pt x="12883" y="632"/>
                  </a:cubicBezTo>
                  <a:cubicBezTo>
                    <a:pt x="12787" y="572"/>
                    <a:pt x="12680" y="513"/>
                    <a:pt x="12609" y="453"/>
                  </a:cubicBezTo>
                  <a:cubicBezTo>
                    <a:pt x="12537" y="406"/>
                    <a:pt x="12430" y="334"/>
                    <a:pt x="12347" y="263"/>
                  </a:cubicBezTo>
                  <a:cubicBezTo>
                    <a:pt x="12263" y="227"/>
                    <a:pt x="12180" y="191"/>
                    <a:pt x="12085" y="168"/>
                  </a:cubicBezTo>
                  <a:cubicBezTo>
                    <a:pt x="11990" y="132"/>
                    <a:pt x="11882" y="144"/>
                    <a:pt x="11787" y="72"/>
                  </a:cubicBezTo>
                  <a:cubicBezTo>
                    <a:pt x="11740" y="37"/>
                    <a:pt x="11680" y="13"/>
                    <a:pt x="11609" y="13"/>
                  </a:cubicBezTo>
                  <a:cubicBezTo>
                    <a:pt x="11513" y="1"/>
                    <a:pt x="11406" y="1"/>
                    <a:pt x="11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39;p33">
              <a:extLst>
                <a:ext uri="{FF2B5EF4-FFF2-40B4-BE49-F238E27FC236}">
                  <a16:creationId xmlns:a16="http://schemas.microsoft.com/office/drawing/2014/main" id="{B59B1BF7-B0C8-3D7C-F175-30C822602447}"/>
                </a:ext>
              </a:extLst>
            </p:cNvPr>
            <p:cNvSpPr/>
            <p:nvPr/>
          </p:nvSpPr>
          <p:spPr>
            <a:xfrm>
              <a:off x="3440900" y="2392975"/>
              <a:ext cx="310175" cy="189975"/>
            </a:xfrm>
            <a:custGeom>
              <a:avLst/>
              <a:gdLst/>
              <a:ahLst/>
              <a:cxnLst/>
              <a:rect l="l" t="t" r="r" b="b"/>
              <a:pathLst>
                <a:path w="12407" h="7599" extrusionOk="0">
                  <a:moveTo>
                    <a:pt x="5906" y="1"/>
                  </a:moveTo>
                  <a:cubicBezTo>
                    <a:pt x="5870" y="25"/>
                    <a:pt x="5846" y="48"/>
                    <a:pt x="5822" y="72"/>
                  </a:cubicBezTo>
                  <a:cubicBezTo>
                    <a:pt x="5798" y="121"/>
                    <a:pt x="5773" y="153"/>
                    <a:pt x="5741" y="153"/>
                  </a:cubicBezTo>
                  <a:cubicBezTo>
                    <a:pt x="5726" y="153"/>
                    <a:pt x="5710" y="147"/>
                    <a:pt x="5691" y="132"/>
                  </a:cubicBezTo>
                  <a:cubicBezTo>
                    <a:pt x="5656" y="108"/>
                    <a:pt x="5608" y="96"/>
                    <a:pt x="5560" y="96"/>
                  </a:cubicBezTo>
                  <a:cubicBezTo>
                    <a:pt x="5430" y="108"/>
                    <a:pt x="5287" y="132"/>
                    <a:pt x="5156" y="156"/>
                  </a:cubicBezTo>
                  <a:cubicBezTo>
                    <a:pt x="5132" y="156"/>
                    <a:pt x="5108" y="156"/>
                    <a:pt x="5096" y="168"/>
                  </a:cubicBezTo>
                  <a:cubicBezTo>
                    <a:pt x="5037" y="191"/>
                    <a:pt x="4977" y="227"/>
                    <a:pt x="4918" y="263"/>
                  </a:cubicBezTo>
                  <a:cubicBezTo>
                    <a:pt x="4896" y="272"/>
                    <a:pt x="4872" y="274"/>
                    <a:pt x="4848" y="274"/>
                  </a:cubicBezTo>
                  <a:cubicBezTo>
                    <a:pt x="4822" y="274"/>
                    <a:pt x="4795" y="271"/>
                    <a:pt x="4769" y="271"/>
                  </a:cubicBezTo>
                  <a:cubicBezTo>
                    <a:pt x="4755" y="271"/>
                    <a:pt x="4741" y="272"/>
                    <a:pt x="4727" y="275"/>
                  </a:cubicBezTo>
                  <a:cubicBezTo>
                    <a:pt x="4668" y="314"/>
                    <a:pt x="4605" y="332"/>
                    <a:pt x="4541" y="332"/>
                  </a:cubicBezTo>
                  <a:cubicBezTo>
                    <a:pt x="4489" y="332"/>
                    <a:pt x="4435" y="320"/>
                    <a:pt x="4382" y="298"/>
                  </a:cubicBezTo>
                  <a:cubicBezTo>
                    <a:pt x="4375" y="295"/>
                    <a:pt x="4369" y="294"/>
                    <a:pt x="4363" y="294"/>
                  </a:cubicBezTo>
                  <a:cubicBezTo>
                    <a:pt x="4346" y="294"/>
                    <a:pt x="4331" y="305"/>
                    <a:pt x="4322" y="322"/>
                  </a:cubicBezTo>
                  <a:cubicBezTo>
                    <a:pt x="4293" y="351"/>
                    <a:pt x="4256" y="367"/>
                    <a:pt x="4217" y="367"/>
                  </a:cubicBezTo>
                  <a:cubicBezTo>
                    <a:pt x="4192" y="367"/>
                    <a:pt x="4167" y="360"/>
                    <a:pt x="4144" y="346"/>
                  </a:cubicBezTo>
                  <a:cubicBezTo>
                    <a:pt x="4120" y="346"/>
                    <a:pt x="4084" y="370"/>
                    <a:pt x="4060" y="382"/>
                  </a:cubicBezTo>
                  <a:cubicBezTo>
                    <a:pt x="4031" y="391"/>
                    <a:pt x="4010" y="409"/>
                    <a:pt x="3984" y="409"/>
                  </a:cubicBezTo>
                  <a:cubicBezTo>
                    <a:pt x="3978" y="409"/>
                    <a:pt x="3972" y="408"/>
                    <a:pt x="3965" y="406"/>
                  </a:cubicBezTo>
                  <a:cubicBezTo>
                    <a:pt x="3906" y="391"/>
                    <a:pt x="3847" y="381"/>
                    <a:pt x="3788" y="381"/>
                  </a:cubicBezTo>
                  <a:cubicBezTo>
                    <a:pt x="3752" y="381"/>
                    <a:pt x="3716" y="385"/>
                    <a:pt x="3679" y="394"/>
                  </a:cubicBezTo>
                  <a:cubicBezTo>
                    <a:pt x="3663" y="397"/>
                    <a:pt x="3647" y="398"/>
                    <a:pt x="3632" y="398"/>
                  </a:cubicBezTo>
                  <a:cubicBezTo>
                    <a:pt x="3589" y="398"/>
                    <a:pt x="3547" y="387"/>
                    <a:pt x="3513" y="370"/>
                  </a:cubicBezTo>
                  <a:cubicBezTo>
                    <a:pt x="3497" y="359"/>
                    <a:pt x="3478" y="353"/>
                    <a:pt x="3459" y="353"/>
                  </a:cubicBezTo>
                  <a:cubicBezTo>
                    <a:pt x="3436" y="353"/>
                    <a:pt x="3413" y="362"/>
                    <a:pt x="3394" y="382"/>
                  </a:cubicBezTo>
                  <a:cubicBezTo>
                    <a:pt x="3259" y="488"/>
                    <a:pt x="3101" y="547"/>
                    <a:pt x="2932" y="547"/>
                  </a:cubicBezTo>
                  <a:cubicBezTo>
                    <a:pt x="2892" y="547"/>
                    <a:pt x="2851" y="543"/>
                    <a:pt x="2810" y="537"/>
                  </a:cubicBezTo>
                  <a:cubicBezTo>
                    <a:pt x="2786" y="535"/>
                    <a:pt x="2763" y="534"/>
                    <a:pt x="2740" y="534"/>
                  </a:cubicBezTo>
                  <a:cubicBezTo>
                    <a:pt x="2624" y="534"/>
                    <a:pt x="2514" y="558"/>
                    <a:pt x="2405" y="608"/>
                  </a:cubicBezTo>
                  <a:cubicBezTo>
                    <a:pt x="2310" y="668"/>
                    <a:pt x="2191" y="691"/>
                    <a:pt x="2084" y="691"/>
                  </a:cubicBezTo>
                  <a:cubicBezTo>
                    <a:pt x="2066" y="685"/>
                    <a:pt x="2048" y="682"/>
                    <a:pt x="2030" y="682"/>
                  </a:cubicBezTo>
                  <a:cubicBezTo>
                    <a:pt x="2012" y="682"/>
                    <a:pt x="1995" y="685"/>
                    <a:pt x="1977" y="691"/>
                  </a:cubicBezTo>
                  <a:cubicBezTo>
                    <a:pt x="1620" y="763"/>
                    <a:pt x="1286" y="894"/>
                    <a:pt x="977" y="1084"/>
                  </a:cubicBezTo>
                  <a:cubicBezTo>
                    <a:pt x="929" y="1120"/>
                    <a:pt x="893" y="1156"/>
                    <a:pt x="869" y="1203"/>
                  </a:cubicBezTo>
                  <a:cubicBezTo>
                    <a:pt x="846" y="1239"/>
                    <a:pt x="798" y="1227"/>
                    <a:pt x="762" y="1251"/>
                  </a:cubicBezTo>
                  <a:cubicBezTo>
                    <a:pt x="715" y="1263"/>
                    <a:pt x="667" y="1299"/>
                    <a:pt x="631" y="1334"/>
                  </a:cubicBezTo>
                  <a:cubicBezTo>
                    <a:pt x="572" y="1394"/>
                    <a:pt x="584" y="1501"/>
                    <a:pt x="488" y="1513"/>
                  </a:cubicBezTo>
                  <a:cubicBezTo>
                    <a:pt x="465" y="1561"/>
                    <a:pt x="453" y="1608"/>
                    <a:pt x="429" y="1644"/>
                  </a:cubicBezTo>
                  <a:cubicBezTo>
                    <a:pt x="405" y="1680"/>
                    <a:pt x="346" y="1680"/>
                    <a:pt x="322" y="1703"/>
                  </a:cubicBezTo>
                  <a:cubicBezTo>
                    <a:pt x="286" y="1727"/>
                    <a:pt x="274" y="1787"/>
                    <a:pt x="238" y="1822"/>
                  </a:cubicBezTo>
                  <a:cubicBezTo>
                    <a:pt x="203" y="1858"/>
                    <a:pt x="143" y="1858"/>
                    <a:pt x="131" y="1894"/>
                  </a:cubicBezTo>
                  <a:cubicBezTo>
                    <a:pt x="119" y="1953"/>
                    <a:pt x="119" y="2025"/>
                    <a:pt x="143" y="2084"/>
                  </a:cubicBezTo>
                  <a:cubicBezTo>
                    <a:pt x="167" y="2144"/>
                    <a:pt x="155" y="2203"/>
                    <a:pt x="107" y="2251"/>
                  </a:cubicBezTo>
                  <a:cubicBezTo>
                    <a:pt x="84" y="2275"/>
                    <a:pt x="72" y="2299"/>
                    <a:pt x="60" y="2323"/>
                  </a:cubicBezTo>
                  <a:cubicBezTo>
                    <a:pt x="48" y="2358"/>
                    <a:pt x="36" y="2382"/>
                    <a:pt x="36" y="2418"/>
                  </a:cubicBezTo>
                  <a:cubicBezTo>
                    <a:pt x="0" y="2608"/>
                    <a:pt x="0" y="2811"/>
                    <a:pt x="36" y="3013"/>
                  </a:cubicBezTo>
                  <a:cubicBezTo>
                    <a:pt x="48" y="3096"/>
                    <a:pt x="72" y="3180"/>
                    <a:pt x="131" y="3239"/>
                  </a:cubicBezTo>
                  <a:cubicBezTo>
                    <a:pt x="179" y="3299"/>
                    <a:pt x="131" y="3382"/>
                    <a:pt x="191" y="3442"/>
                  </a:cubicBezTo>
                  <a:cubicBezTo>
                    <a:pt x="191" y="3442"/>
                    <a:pt x="179" y="3454"/>
                    <a:pt x="167" y="3466"/>
                  </a:cubicBezTo>
                  <a:cubicBezTo>
                    <a:pt x="60" y="3537"/>
                    <a:pt x="143" y="3537"/>
                    <a:pt x="203" y="3537"/>
                  </a:cubicBezTo>
                  <a:cubicBezTo>
                    <a:pt x="215" y="3537"/>
                    <a:pt x="238" y="3549"/>
                    <a:pt x="238" y="3549"/>
                  </a:cubicBezTo>
                  <a:cubicBezTo>
                    <a:pt x="215" y="3620"/>
                    <a:pt x="274" y="3644"/>
                    <a:pt x="298" y="3692"/>
                  </a:cubicBezTo>
                  <a:cubicBezTo>
                    <a:pt x="322" y="3727"/>
                    <a:pt x="322" y="3775"/>
                    <a:pt x="250" y="3847"/>
                  </a:cubicBezTo>
                  <a:cubicBezTo>
                    <a:pt x="215" y="3882"/>
                    <a:pt x="203" y="3918"/>
                    <a:pt x="238" y="3930"/>
                  </a:cubicBezTo>
                  <a:cubicBezTo>
                    <a:pt x="334" y="3978"/>
                    <a:pt x="393" y="4037"/>
                    <a:pt x="369" y="4132"/>
                  </a:cubicBezTo>
                  <a:cubicBezTo>
                    <a:pt x="369" y="4146"/>
                    <a:pt x="378" y="4152"/>
                    <a:pt x="391" y="4152"/>
                  </a:cubicBezTo>
                  <a:cubicBezTo>
                    <a:pt x="401" y="4152"/>
                    <a:pt x="414" y="4149"/>
                    <a:pt x="429" y="4144"/>
                  </a:cubicBezTo>
                  <a:lnTo>
                    <a:pt x="512" y="4144"/>
                  </a:lnTo>
                  <a:cubicBezTo>
                    <a:pt x="572" y="4192"/>
                    <a:pt x="619" y="4239"/>
                    <a:pt x="584" y="4335"/>
                  </a:cubicBezTo>
                  <a:cubicBezTo>
                    <a:pt x="548" y="4430"/>
                    <a:pt x="572" y="4478"/>
                    <a:pt x="643" y="4478"/>
                  </a:cubicBezTo>
                  <a:cubicBezTo>
                    <a:pt x="679" y="4478"/>
                    <a:pt x="679" y="4537"/>
                    <a:pt x="691" y="4561"/>
                  </a:cubicBezTo>
                  <a:cubicBezTo>
                    <a:pt x="696" y="4571"/>
                    <a:pt x="703" y="4575"/>
                    <a:pt x="712" y="4575"/>
                  </a:cubicBezTo>
                  <a:cubicBezTo>
                    <a:pt x="725" y="4575"/>
                    <a:pt x="742" y="4568"/>
                    <a:pt x="762" y="4561"/>
                  </a:cubicBezTo>
                  <a:cubicBezTo>
                    <a:pt x="779" y="4553"/>
                    <a:pt x="795" y="4539"/>
                    <a:pt x="808" y="4539"/>
                  </a:cubicBezTo>
                  <a:cubicBezTo>
                    <a:pt x="813" y="4539"/>
                    <a:pt x="818" y="4542"/>
                    <a:pt x="822" y="4549"/>
                  </a:cubicBezTo>
                  <a:cubicBezTo>
                    <a:pt x="822" y="4571"/>
                    <a:pt x="832" y="4634"/>
                    <a:pt x="871" y="4634"/>
                  </a:cubicBezTo>
                  <a:cubicBezTo>
                    <a:pt x="874" y="4634"/>
                    <a:pt x="878" y="4633"/>
                    <a:pt x="881" y="4632"/>
                  </a:cubicBezTo>
                  <a:cubicBezTo>
                    <a:pt x="899" y="4629"/>
                    <a:pt x="917" y="4628"/>
                    <a:pt x="935" y="4628"/>
                  </a:cubicBezTo>
                  <a:cubicBezTo>
                    <a:pt x="988" y="4628"/>
                    <a:pt x="1039" y="4641"/>
                    <a:pt x="1084" y="4668"/>
                  </a:cubicBezTo>
                  <a:cubicBezTo>
                    <a:pt x="1119" y="4692"/>
                    <a:pt x="1179" y="4692"/>
                    <a:pt x="1215" y="4751"/>
                  </a:cubicBezTo>
                  <a:cubicBezTo>
                    <a:pt x="1222" y="4769"/>
                    <a:pt x="1232" y="4774"/>
                    <a:pt x="1245" y="4774"/>
                  </a:cubicBezTo>
                  <a:cubicBezTo>
                    <a:pt x="1265" y="4774"/>
                    <a:pt x="1290" y="4760"/>
                    <a:pt x="1309" y="4760"/>
                  </a:cubicBezTo>
                  <a:cubicBezTo>
                    <a:pt x="1319" y="4760"/>
                    <a:pt x="1328" y="4764"/>
                    <a:pt x="1334" y="4775"/>
                  </a:cubicBezTo>
                  <a:cubicBezTo>
                    <a:pt x="1358" y="4835"/>
                    <a:pt x="1441" y="4799"/>
                    <a:pt x="1489" y="4835"/>
                  </a:cubicBezTo>
                  <a:cubicBezTo>
                    <a:pt x="1519" y="4858"/>
                    <a:pt x="1555" y="4871"/>
                    <a:pt x="1592" y="4871"/>
                  </a:cubicBezTo>
                  <a:cubicBezTo>
                    <a:pt x="1613" y="4871"/>
                    <a:pt x="1634" y="4867"/>
                    <a:pt x="1655" y="4859"/>
                  </a:cubicBezTo>
                  <a:cubicBezTo>
                    <a:pt x="1703" y="4847"/>
                    <a:pt x="1739" y="4799"/>
                    <a:pt x="1798" y="4799"/>
                  </a:cubicBezTo>
                  <a:cubicBezTo>
                    <a:pt x="1846" y="4799"/>
                    <a:pt x="1905" y="4811"/>
                    <a:pt x="1953" y="4835"/>
                  </a:cubicBezTo>
                  <a:cubicBezTo>
                    <a:pt x="1978" y="4813"/>
                    <a:pt x="2003" y="4806"/>
                    <a:pt x="2028" y="4806"/>
                  </a:cubicBezTo>
                  <a:cubicBezTo>
                    <a:pt x="2085" y="4806"/>
                    <a:pt x="2141" y="4847"/>
                    <a:pt x="2191" y="4847"/>
                  </a:cubicBezTo>
                  <a:cubicBezTo>
                    <a:pt x="2262" y="4859"/>
                    <a:pt x="2334" y="4870"/>
                    <a:pt x="2393" y="4894"/>
                  </a:cubicBezTo>
                  <a:cubicBezTo>
                    <a:pt x="2453" y="4930"/>
                    <a:pt x="2512" y="4978"/>
                    <a:pt x="2548" y="5037"/>
                  </a:cubicBezTo>
                  <a:cubicBezTo>
                    <a:pt x="2566" y="5061"/>
                    <a:pt x="2584" y="5073"/>
                    <a:pt x="2606" y="5073"/>
                  </a:cubicBezTo>
                  <a:cubicBezTo>
                    <a:pt x="2629" y="5073"/>
                    <a:pt x="2655" y="5061"/>
                    <a:pt x="2691" y="5037"/>
                  </a:cubicBezTo>
                  <a:cubicBezTo>
                    <a:pt x="2709" y="5019"/>
                    <a:pt x="2733" y="5010"/>
                    <a:pt x="2757" y="5010"/>
                  </a:cubicBezTo>
                  <a:cubicBezTo>
                    <a:pt x="2780" y="5010"/>
                    <a:pt x="2804" y="5019"/>
                    <a:pt x="2822" y="5037"/>
                  </a:cubicBezTo>
                  <a:cubicBezTo>
                    <a:pt x="2858" y="5061"/>
                    <a:pt x="2882" y="5097"/>
                    <a:pt x="2905" y="5121"/>
                  </a:cubicBezTo>
                  <a:cubicBezTo>
                    <a:pt x="2917" y="5132"/>
                    <a:pt x="2929" y="5144"/>
                    <a:pt x="2941" y="5168"/>
                  </a:cubicBezTo>
                  <a:lnTo>
                    <a:pt x="2941" y="5180"/>
                  </a:lnTo>
                  <a:cubicBezTo>
                    <a:pt x="2977" y="5251"/>
                    <a:pt x="3013" y="5323"/>
                    <a:pt x="3060" y="5394"/>
                  </a:cubicBezTo>
                  <a:cubicBezTo>
                    <a:pt x="3060" y="5478"/>
                    <a:pt x="3120" y="5490"/>
                    <a:pt x="3167" y="5513"/>
                  </a:cubicBezTo>
                  <a:cubicBezTo>
                    <a:pt x="3203" y="5537"/>
                    <a:pt x="3215" y="5561"/>
                    <a:pt x="3215" y="5609"/>
                  </a:cubicBezTo>
                  <a:cubicBezTo>
                    <a:pt x="3215" y="5648"/>
                    <a:pt x="3215" y="5671"/>
                    <a:pt x="3235" y="5671"/>
                  </a:cubicBezTo>
                  <a:cubicBezTo>
                    <a:pt x="3239" y="5671"/>
                    <a:pt x="3245" y="5670"/>
                    <a:pt x="3251" y="5668"/>
                  </a:cubicBezTo>
                  <a:cubicBezTo>
                    <a:pt x="3274" y="5666"/>
                    <a:pt x="3294" y="5664"/>
                    <a:pt x="3312" y="5664"/>
                  </a:cubicBezTo>
                  <a:cubicBezTo>
                    <a:pt x="3388" y="5664"/>
                    <a:pt x="3427" y="5689"/>
                    <a:pt x="3465" y="5775"/>
                  </a:cubicBezTo>
                  <a:cubicBezTo>
                    <a:pt x="3485" y="5805"/>
                    <a:pt x="3504" y="5826"/>
                    <a:pt x="3530" y="5826"/>
                  </a:cubicBezTo>
                  <a:cubicBezTo>
                    <a:pt x="3536" y="5826"/>
                    <a:pt x="3542" y="5825"/>
                    <a:pt x="3548" y="5823"/>
                  </a:cubicBezTo>
                  <a:cubicBezTo>
                    <a:pt x="3637" y="5784"/>
                    <a:pt x="3726" y="5760"/>
                    <a:pt x="3821" y="5760"/>
                  </a:cubicBezTo>
                  <a:cubicBezTo>
                    <a:pt x="3841" y="5760"/>
                    <a:pt x="3861" y="5761"/>
                    <a:pt x="3882" y="5763"/>
                  </a:cubicBezTo>
                  <a:cubicBezTo>
                    <a:pt x="3894" y="5763"/>
                    <a:pt x="3906" y="5775"/>
                    <a:pt x="3929" y="5799"/>
                  </a:cubicBezTo>
                  <a:cubicBezTo>
                    <a:pt x="3917" y="5811"/>
                    <a:pt x="3917" y="5823"/>
                    <a:pt x="3906" y="5835"/>
                  </a:cubicBezTo>
                  <a:lnTo>
                    <a:pt x="3953" y="5835"/>
                  </a:lnTo>
                  <a:cubicBezTo>
                    <a:pt x="3995" y="5835"/>
                    <a:pt x="4038" y="5873"/>
                    <a:pt x="4080" y="5873"/>
                  </a:cubicBezTo>
                  <a:cubicBezTo>
                    <a:pt x="4085" y="5873"/>
                    <a:pt x="4091" y="5872"/>
                    <a:pt x="4096" y="5871"/>
                  </a:cubicBezTo>
                  <a:cubicBezTo>
                    <a:pt x="4135" y="5866"/>
                    <a:pt x="4177" y="5863"/>
                    <a:pt x="4219" y="5863"/>
                  </a:cubicBezTo>
                  <a:cubicBezTo>
                    <a:pt x="4278" y="5863"/>
                    <a:pt x="4338" y="5869"/>
                    <a:pt x="4394" y="5883"/>
                  </a:cubicBezTo>
                  <a:lnTo>
                    <a:pt x="4632" y="5883"/>
                  </a:lnTo>
                  <a:lnTo>
                    <a:pt x="4632" y="5871"/>
                  </a:lnTo>
                  <a:cubicBezTo>
                    <a:pt x="4834" y="5871"/>
                    <a:pt x="5049" y="5894"/>
                    <a:pt x="5239" y="5942"/>
                  </a:cubicBezTo>
                  <a:cubicBezTo>
                    <a:pt x="5287" y="5954"/>
                    <a:pt x="5334" y="5966"/>
                    <a:pt x="5382" y="5966"/>
                  </a:cubicBezTo>
                  <a:cubicBezTo>
                    <a:pt x="5407" y="5957"/>
                    <a:pt x="5432" y="5952"/>
                    <a:pt x="5456" y="5952"/>
                  </a:cubicBezTo>
                  <a:cubicBezTo>
                    <a:pt x="5524" y="5952"/>
                    <a:pt x="5588" y="5988"/>
                    <a:pt x="5632" y="6049"/>
                  </a:cubicBezTo>
                  <a:cubicBezTo>
                    <a:pt x="5680" y="6109"/>
                    <a:pt x="5739" y="6133"/>
                    <a:pt x="5811" y="6133"/>
                  </a:cubicBezTo>
                  <a:cubicBezTo>
                    <a:pt x="5941" y="6133"/>
                    <a:pt x="6072" y="6180"/>
                    <a:pt x="6168" y="6252"/>
                  </a:cubicBezTo>
                  <a:cubicBezTo>
                    <a:pt x="6430" y="6394"/>
                    <a:pt x="6668" y="6573"/>
                    <a:pt x="6894" y="6764"/>
                  </a:cubicBezTo>
                  <a:cubicBezTo>
                    <a:pt x="7215" y="7049"/>
                    <a:pt x="7585" y="7276"/>
                    <a:pt x="8001" y="7418"/>
                  </a:cubicBezTo>
                  <a:cubicBezTo>
                    <a:pt x="8073" y="7442"/>
                    <a:pt x="8144" y="7466"/>
                    <a:pt x="8216" y="7490"/>
                  </a:cubicBezTo>
                  <a:cubicBezTo>
                    <a:pt x="8275" y="7514"/>
                    <a:pt x="8323" y="7526"/>
                    <a:pt x="8382" y="7537"/>
                  </a:cubicBezTo>
                  <a:lnTo>
                    <a:pt x="8561" y="7537"/>
                  </a:lnTo>
                  <a:cubicBezTo>
                    <a:pt x="8656" y="7537"/>
                    <a:pt x="8739" y="7549"/>
                    <a:pt x="8823" y="7561"/>
                  </a:cubicBezTo>
                  <a:cubicBezTo>
                    <a:pt x="8864" y="7567"/>
                    <a:pt x="8906" y="7570"/>
                    <a:pt x="8946" y="7570"/>
                  </a:cubicBezTo>
                  <a:cubicBezTo>
                    <a:pt x="8987" y="7570"/>
                    <a:pt x="9025" y="7567"/>
                    <a:pt x="9061" y="7561"/>
                  </a:cubicBezTo>
                  <a:cubicBezTo>
                    <a:pt x="9097" y="7561"/>
                    <a:pt x="9120" y="7573"/>
                    <a:pt x="9156" y="7585"/>
                  </a:cubicBezTo>
                  <a:cubicBezTo>
                    <a:pt x="9170" y="7592"/>
                    <a:pt x="9188" y="7599"/>
                    <a:pt x="9205" y="7599"/>
                  </a:cubicBezTo>
                  <a:cubicBezTo>
                    <a:pt x="9217" y="7599"/>
                    <a:pt x="9229" y="7595"/>
                    <a:pt x="9240" y="7585"/>
                  </a:cubicBezTo>
                  <a:cubicBezTo>
                    <a:pt x="9299" y="7546"/>
                    <a:pt x="9366" y="7523"/>
                    <a:pt x="9435" y="7523"/>
                  </a:cubicBezTo>
                  <a:cubicBezTo>
                    <a:pt x="9449" y="7523"/>
                    <a:pt x="9463" y="7524"/>
                    <a:pt x="9478" y="7526"/>
                  </a:cubicBezTo>
                  <a:cubicBezTo>
                    <a:pt x="9585" y="7502"/>
                    <a:pt x="9692" y="7490"/>
                    <a:pt x="9811" y="7490"/>
                  </a:cubicBezTo>
                  <a:cubicBezTo>
                    <a:pt x="9891" y="7490"/>
                    <a:pt x="9963" y="7422"/>
                    <a:pt x="10055" y="7422"/>
                  </a:cubicBezTo>
                  <a:cubicBezTo>
                    <a:pt x="10072" y="7422"/>
                    <a:pt x="10090" y="7425"/>
                    <a:pt x="10109" y="7430"/>
                  </a:cubicBezTo>
                  <a:cubicBezTo>
                    <a:pt x="10112" y="7434"/>
                    <a:pt x="10117" y="7435"/>
                    <a:pt x="10122" y="7435"/>
                  </a:cubicBezTo>
                  <a:cubicBezTo>
                    <a:pt x="10135" y="7435"/>
                    <a:pt x="10151" y="7427"/>
                    <a:pt x="10168" y="7418"/>
                  </a:cubicBezTo>
                  <a:cubicBezTo>
                    <a:pt x="10335" y="7335"/>
                    <a:pt x="10513" y="7276"/>
                    <a:pt x="10692" y="7240"/>
                  </a:cubicBezTo>
                  <a:cubicBezTo>
                    <a:pt x="10716" y="7228"/>
                    <a:pt x="10752" y="7204"/>
                    <a:pt x="10775" y="7204"/>
                  </a:cubicBezTo>
                  <a:cubicBezTo>
                    <a:pt x="10930" y="7168"/>
                    <a:pt x="11073" y="7073"/>
                    <a:pt x="11168" y="6942"/>
                  </a:cubicBezTo>
                  <a:cubicBezTo>
                    <a:pt x="11192" y="6918"/>
                    <a:pt x="11204" y="6883"/>
                    <a:pt x="11240" y="6859"/>
                  </a:cubicBezTo>
                  <a:cubicBezTo>
                    <a:pt x="11335" y="6775"/>
                    <a:pt x="11383" y="6645"/>
                    <a:pt x="11359" y="6514"/>
                  </a:cubicBezTo>
                  <a:cubicBezTo>
                    <a:pt x="11347" y="6371"/>
                    <a:pt x="11311" y="6240"/>
                    <a:pt x="11252" y="6109"/>
                  </a:cubicBezTo>
                  <a:cubicBezTo>
                    <a:pt x="11240" y="6037"/>
                    <a:pt x="11192" y="5978"/>
                    <a:pt x="11133" y="5930"/>
                  </a:cubicBezTo>
                  <a:cubicBezTo>
                    <a:pt x="11085" y="5906"/>
                    <a:pt x="11061" y="5859"/>
                    <a:pt x="11037" y="5799"/>
                  </a:cubicBezTo>
                  <a:cubicBezTo>
                    <a:pt x="10990" y="5716"/>
                    <a:pt x="10966" y="5609"/>
                    <a:pt x="10990" y="5502"/>
                  </a:cubicBezTo>
                  <a:cubicBezTo>
                    <a:pt x="10930" y="5430"/>
                    <a:pt x="10859" y="5371"/>
                    <a:pt x="10847" y="5275"/>
                  </a:cubicBezTo>
                  <a:cubicBezTo>
                    <a:pt x="10847" y="5240"/>
                    <a:pt x="10835" y="5216"/>
                    <a:pt x="10835" y="5180"/>
                  </a:cubicBezTo>
                  <a:cubicBezTo>
                    <a:pt x="10835" y="5109"/>
                    <a:pt x="10871" y="5037"/>
                    <a:pt x="10799" y="4990"/>
                  </a:cubicBezTo>
                  <a:cubicBezTo>
                    <a:pt x="10740" y="4930"/>
                    <a:pt x="10811" y="4847"/>
                    <a:pt x="10799" y="4787"/>
                  </a:cubicBezTo>
                  <a:cubicBezTo>
                    <a:pt x="10787" y="4728"/>
                    <a:pt x="10787" y="4680"/>
                    <a:pt x="10764" y="4620"/>
                  </a:cubicBezTo>
                  <a:cubicBezTo>
                    <a:pt x="10752" y="4573"/>
                    <a:pt x="10704" y="4549"/>
                    <a:pt x="10704" y="4501"/>
                  </a:cubicBezTo>
                  <a:cubicBezTo>
                    <a:pt x="10692" y="4442"/>
                    <a:pt x="10716" y="4394"/>
                    <a:pt x="10740" y="4335"/>
                  </a:cubicBezTo>
                  <a:cubicBezTo>
                    <a:pt x="10775" y="4275"/>
                    <a:pt x="10799" y="4216"/>
                    <a:pt x="10740" y="4144"/>
                  </a:cubicBezTo>
                  <a:cubicBezTo>
                    <a:pt x="10716" y="4108"/>
                    <a:pt x="10704" y="4061"/>
                    <a:pt x="10716" y="4013"/>
                  </a:cubicBezTo>
                  <a:cubicBezTo>
                    <a:pt x="10704" y="3787"/>
                    <a:pt x="10728" y="3573"/>
                    <a:pt x="10775" y="3346"/>
                  </a:cubicBezTo>
                  <a:cubicBezTo>
                    <a:pt x="10787" y="3275"/>
                    <a:pt x="10799" y="3216"/>
                    <a:pt x="10835" y="3156"/>
                  </a:cubicBezTo>
                  <a:cubicBezTo>
                    <a:pt x="10847" y="3085"/>
                    <a:pt x="10871" y="3025"/>
                    <a:pt x="10906" y="2965"/>
                  </a:cubicBezTo>
                  <a:cubicBezTo>
                    <a:pt x="10942" y="2894"/>
                    <a:pt x="10978" y="2823"/>
                    <a:pt x="10990" y="2751"/>
                  </a:cubicBezTo>
                  <a:cubicBezTo>
                    <a:pt x="11002" y="2715"/>
                    <a:pt x="11014" y="2692"/>
                    <a:pt x="11037" y="2656"/>
                  </a:cubicBezTo>
                  <a:cubicBezTo>
                    <a:pt x="11156" y="2549"/>
                    <a:pt x="11264" y="2418"/>
                    <a:pt x="11335" y="2263"/>
                  </a:cubicBezTo>
                  <a:cubicBezTo>
                    <a:pt x="11466" y="2025"/>
                    <a:pt x="11680" y="1834"/>
                    <a:pt x="11823" y="1632"/>
                  </a:cubicBezTo>
                  <a:cubicBezTo>
                    <a:pt x="11859" y="1584"/>
                    <a:pt x="11895" y="1549"/>
                    <a:pt x="11954" y="1537"/>
                  </a:cubicBezTo>
                  <a:cubicBezTo>
                    <a:pt x="11990" y="1513"/>
                    <a:pt x="11990" y="1489"/>
                    <a:pt x="11990" y="1453"/>
                  </a:cubicBezTo>
                  <a:cubicBezTo>
                    <a:pt x="11966" y="1406"/>
                    <a:pt x="11990" y="1358"/>
                    <a:pt x="12026" y="1334"/>
                  </a:cubicBezTo>
                  <a:cubicBezTo>
                    <a:pt x="12085" y="1299"/>
                    <a:pt x="12121" y="1275"/>
                    <a:pt x="12121" y="1203"/>
                  </a:cubicBezTo>
                  <a:cubicBezTo>
                    <a:pt x="12121" y="1168"/>
                    <a:pt x="12145" y="1120"/>
                    <a:pt x="12168" y="1084"/>
                  </a:cubicBezTo>
                  <a:cubicBezTo>
                    <a:pt x="12228" y="1001"/>
                    <a:pt x="12264" y="930"/>
                    <a:pt x="12311" y="858"/>
                  </a:cubicBezTo>
                  <a:cubicBezTo>
                    <a:pt x="12359" y="799"/>
                    <a:pt x="12383" y="715"/>
                    <a:pt x="12395" y="644"/>
                  </a:cubicBezTo>
                  <a:cubicBezTo>
                    <a:pt x="12407" y="632"/>
                    <a:pt x="12407" y="620"/>
                    <a:pt x="12395" y="596"/>
                  </a:cubicBezTo>
                  <a:cubicBezTo>
                    <a:pt x="12407" y="584"/>
                    <a:pt x="12395" y="572"/>
                    <a:pt x="12383" y="572"/>
                  </a:cubicBezTo>
                  <a:cubicBezTo>
                    <a:pt x="12335" y="572"/>
                    <a:pt x="12323" y="596"/>
                    <a:pt x="12299" y="596"/>
                  </a:cubicBezTo>
                  <a:cubicBezTo>
                    <a:pt x="12264" y="584"/>
                    <a:pt x="12228" y="560"/>
                    <a:pt x="12204" y="537"/>
                  </a:cubicBezTo>
                  <a:cubicBezTo>
                    <a:pt x="12085" y="596"/>
                    <a:pt x="11954" y="620"/>
                    <a:pt x="11823" y="620"/>
                  </a:cubicBezTo>
                  <a:cubicBezTo>
                    <a:pt x="11787" y="626"/>
                    <a:pt x="11755" y="629"/>
                    <a:pt x="11722" y="629"/>
                  </a:cubicBezTo>
                  <a:cubicBezTo>
                    <a:pt x="11689" y="629"/>
                    <a:pt x="11656" y="626"/>
                    <a:pt x="11621" y="620"/>
                  </a:cubicBezTo>
                  <a:cubicBezTo>
                    <a:pt x="11602" y="620"/>
                    <a:pt x="11583" y="605"/>
                    <a:pt x="11570" y="605"/>
                  </a:cubicBezTo>
                  <a:cubicBezTo>
                    <a:pt x="11566" y="605"/>
                    <a:pt x="11564" y="606"/>
                    <a:pt x="11561" y="608"/>
                  </a:cubicBezTo>
                  <a:cubicBezTo>
                    <a:pt x="11492" y="661"/>
                    <a:pt x="11423" y="674"/>
                    <a:pt x="11354" y="674"/>
                  </a:cubicBezTo>
                  <a:cubicBezTo>
                    <a:pt x="11290" y="674"/>
                    <a:pt x="11226" y="663"/>
                    <a:pt x="11161" y="663"/>
                  </a:cubicBezTo>
                  <a:cubicBezTo>
                    <a:pt x="11140" y="663"/>
                    <a:pt x="11118" y="664"/>
                    <a:pt x="11097" y="668"/>
                  </a:cubicBezTo>
                  <a:cubicBezTo>
                    <a:pt x="11076" y="671"/>
                    <a:pt x="11055" y="672"/>
                    <a:pt x="11035" y="672"/>
                  </a:cubicBezTo>
                  <a:cubicBezTo>
                    <a:pt x="10973" y="672"/>
                    <a:pt x="10912" y="659"/>
                    <a:pt x="10859" y="632"/>
                  </a:cubicBezTo>
                  <a:cubicBezTo>
                    <a:pt x="10819" y="612"/>
                    <a:pt x="10780" y="603"/>
                    <a:pt x="10741" y="603"/>
                  </a:cubicBezTo>
                  <a:cubicBezTo>
                    <a:pt x="10709" y="603"/>
                    <a:pt x="10677" y="609"/>
                    <a:pt x="10644" y="620"/>
                  </a:cubicBezTo>
                  <a:cubicBezTo>
                    <a:pt x="10627" y="623"/>
                    <a:pt x="10610" y="625"/>
                    <a:pt x="10592" y="625"/>
                  </a:cubicBezTo>
                  <a:cubicBezTo>
                    <a:pt x="10551" y="625"/>
                    <a:pt x="10511" y="616"/>
                    <a:pt x="10478" y="608"/>
                  </a:cubicBezTo>
                  <a:cubicBezTo>
                    <a:pt x="10466" y="596"/>
                    <a:pt x="10454" y="596"/>
                    <a:pt x="10454" y="584"/>
                  </a:cubicBezTo>
                  <a:cubicBezTo>
                    <a:pt x="10430" y="549"/>
                    <a:pt x="10418" y="501"/>
                    <a:pt x="10406" y="465"/>
                  </a:cubicBezTo>
                  <a:lnTo>
                    <a:pt x="10311" y="549"/>
                  </a:lnTo>
                  <a:cubicBezTo>
                    <a:pt x="10287" y="515"/>
                    <a:pt x="10260" y="505"/>
                    <a:pt x="10231" y="505"/>
                  </a:cubicBezTo>
                  <a:cubicBezTo>
                    <a:pt x="10187" y="505"/>
                    <a:pt x="10140" y="529"/>
                    <a:pt x="10097" y="537"/>
                  </a:cubicBezTo>
                  <a:cubicBezTo>
                    <a:pt x="10013" y="537"/>
                    <a:pt x="9930" y="525"/>
                    <a:pt x="9859" y="513"/>
                  </a:cubicBezTo>
                  <a:cubicBezTo>
                    <a:pt x="9751" y="489"/>
                    <a:pt x="9632" y="501"/>
                    <a:pt x="9561" y="394"/>
                  </a:cubicBezTo>
                  <a:cubicBezTo>
                    <a:pt x="9557" y="386"/>
                    <a:pt x="9550" y="383"/>
                    <a:pt x="9542" y="383"/>
                  </a:cubicBezTo>
                  <a:cubicBezTo>
                    <a:pt x="9527" y="383"/>
                    <a:pt x="9505" y="394"/>
                    <a:pt x="9490" y="394"/>
                  </a:cubicBezTo>
                  <a:cubicBezTo>
                    <a:pt x="9469" y="408"/>
                    <a:pt x="9444" y="413"/>
                    <a:pt x="9419" y="413"/>
                  </a:cubicBezTo>
                  <a:cubicBezTo>
                    <a:pt x="9402" y="413"/>
                    <a:pt x="9385" y="411"/>
                    <a:pt x="9370" y="406"/>
                  </a:cubicBezTo>
                  <a:cubicBezTo>
                    <a:pt x="9311" y="382"/>
                    <a:pt x="9251" y="346"/>
                    <a:pt x="9192" y="310"/>
                  </a:cubicBezTo>
                  <a:cubicBezTo>
                    <a:pt x="9180" y="298"/>
                    <a:pt x="9156" y="298"/>
                    <a:pt x="9132" y="298"/>
                  </a:cubicBezTo>
                  <a:cubicBezTo>
                    <a:pt x="9100" y="315"/>
                    <a:pt x="9066" y="323"/>
                    <a:pt x="9032" y="323"/>
                  </a:cubicBezTo>
                  <a:cubicBezTo>
                    <a:pt x="8969" y="323"/>
                    <a:pt x="8910" y="294"/>
                    <a:pt x="8870" y="239"/>
                  </a:cubicBezTo>
                  <a:lnTo>
                    <a:pt x="8787" y="322"/>
                  </a:lnTo>
                  <a:cubicBezTo>
                    <a:pt x="8668" y="215"/>
                    <a:pt x="8525" y="251"/>
                    <a:pt x="8394" y="227"/>
                  </a:cubicBezTo>
                  <a:cubicBezTo>
                    <a:pt x="8323" y="203"/>
                    <a:pt x="8251" y="179"/>
                    <a:pt x="8192" y="144"/>
                  </a:cubicBezTo>
                  <a:cubicBezTo>
                    <a:pt x="8170" y="135"/>
                    <a:pt x="8148" y="133"/>
                    <a:pt x="8125" y="133"/>
                  </a:cubicBezTo>
                  <a:cubicBezTo>
                    <a:pt x="8100" y="133"/>
                    <a:pt x="8075" y="135"/>
                    <a:pt x="8048" y="135"/>
                  </a:cubicBezTo>
                  <a:cubicBezTo>
                    <a:pt x="8033" y="135"/>
                    <a:pt x="8017" y="135"/>
                    <a:pt x="8001" y="132"/>
                  </a:cubicBezTo>
                  <a:cubicBezTo>
                    <a:pt x="7986" y="126"/>
                    <a:pt x="7970" y="124"/>
                    <a:pt x="7953" y="124"/>
                  </a:cubicBezTo>
                  <a:cubicBezTo>
                    <a:pt x="7936" y="124"/>
                    <a:pt x="7918" y="126"/>
                    <a:pt x="7900" y="126"/>
                  </a:cubicBezTo>
                  <a:cubicBezTo>
                    <a:pt x="7864" y="126"/>
                    <a:pt x="7829" y="120"/>
                    <a:pt x="7799" y="84"/>
                  </a:cubicBezTo>
                  <a:cubicBezTo>
                    <a:pt x="7763" y="60"/>
                    <a:pt x="7716" y="48"/>
                    <a:pt x="7668" y="48"/>
                  </a:cubicBezTo>
                  <a:cubicBezTo>
                    <a:pt x="7537" y="37"/>
                    <a:pt x="7406" y="25"/>
                    <a:pt x="7263" y="25"/>
                  </a:cubicBezTo>
                  <a:lnTo>
                    <a:pt x="6727" y="25"/>
                  </a:lnTo>
                  <a:cubicBezTo>
                    <a:pt x="6549" y="25"/>
                    <a:pt x="6370" y="37"/>
                    <a:pt x="6192" y="48"/>
                  </a:cubicBezTo>
                  <a:cubicBezTo>
                    <a:pt x="6147" y="54"/>
                    <a:pt x="6102" y="65"/>
                    <a:pt x="6057" y="65"/>
                  </a:cubicBezTo>
                  <a:cubicBezTo>
                    <a:pt x="6007" y="65"/>
                    <a:pt x="5956" y="51"/>
                    <a:pt x="5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40;p33">
              <a:extLst>
                <a:ext uri="{FF2B5EF4-FFF2-40B4-BE49-F238E27FC236}">
                  <a16:creationId xmlns:a16="http://schemas.microsoft.com/office/drawing/2014/main" id="{8CA51AD0-571B-AF97-CE16-144953D21D09}"/>
                </a:ext>
              </a:extLst>
            </p:cNvPr>
            <p:cNvSpPr/>
            <p:nvPr/>
          </p:nvSpPr>
          <p:spPr>
            <a:xfrm>
              <a:off x="2293125" y="3637950"/>
              <a:ext cx="785850" cy="767575"/>
            </a:xfrm>
            <a:custGeom>
              <a:avLst/>
              <a:gdLst/>
              <a:ahLst/>
              <a:cxnLst/>
              <a:rect l="l" t="t" r="r" b="b"/>
              <a:pathLst>
                <a:path w="31434" h="30703" extrusionOk="0">
                  <a:moveTo>
                    <a:pt x="15181" y="315"/>
                  </a:moveTo>
                  <a:lnTo>
                    <a:pt x="15181" y="315"/>
                  </a:lnTo>
                  <a:cubicBezTo>
                    <a:pt x="15191" y="345"/>
                    <a:pt x="15210" y="367"/>
                    <a:pt x="15237" y="394"/>
                  </a:cubicBezTo>
                  <a:lnTo>
                    <a:pt x="15237" y="394"/>
                  </a:lnTo>
                  <a:lnTo>
                    <a:pt x="15181" y="315"/>
                  </a:lnTo>
                  <a:close/>
                  <a:moveTo>
                    <a:pt x="13928" y="0"/>
                  </a:moveTo>
                  <a:cubicBezTo>
                    <a:pt x="13863" y="0"/>
                    <a:pt x="13795" y="16"/>
                    <a:pt x="13724" y="16"/>
                  </a:cubicBezTo>
                  <a:cubicBezTo>
                    <a:pt x="13695" y="16"/>
                    <a:pt x="13664" y="13"/>
                    <a:pt x="13633" y="6"/>
                  </a:cubicBezTo>
                  <a:cubicBezTo>
                    <a:pt x="13586" y="17"/>
                    <a:pt x="13526" y="41"/>
                    <a:pt x="13479" y="65"/>
                  </a:cubicBezTo>
                  <a:cubicBezTo>
                    <a:pt x="13312" y="172"/>
                    <a:pt x="13133" y="256"/>
                    <a:pt x="12943" y="327"/>
                  </a:cubicBezTo>
                  <a:cubicBezTo>
                    <a:pt x="12776" y="446"/>
                    <a:pt x="12586" y="529"/>
                    <a:pt x="12371" y="565"/>
                  </a:cubicBezTo>
                  <a:lnTo>
                    <a:pt x="12252" y="637"/>
                  </a:lnTo>
                  <a:cubicBezTo>
                    <a:pt x="11952" y="819"/>
                    <a:pt x="11604" y="914"/>
                    <a:pt x="11252" y="914"/>
                  </a:cubicBezTo>
                  <a:cubicBezTo>
                    <a:pt x="11212" y="914"/>
                    <a:pt x="11173" y="913"/>
                    <a:pt x="11133" y="910"/>
                  </a:cubicBezTo>
                  <a:cubicBezTo>
                    <a:pt x="11062" y="910"/>
                    <a:pt x="11002" y="922"/>
                    <a:pt x="10943" y="946"/>
                  </a:cubicBezTo>
                  <a:cubicBezTo>
                    <a:pt x="10919" y="958"/>
                    <a:pt x="10907" y="970"/>
                    <a:pt x="10895" y="982"/>
                  </a:cubicBezTo>
                  <a:cubicBezTo>
                    <a:pt x="10907" y="1006"/>
                    <a:pt x="10931" y="1018"/>
                    <a:pt x="10943" y="1041"/>
                  </a:cubicBezTo>
                  <a:cubicBezTo>
                    <a:pt x="10966" y="1065"/>
                    <a:pt x="11002" y="1101"/>
                    <a:pt x="11026" y="1137"/>
                  </a:cubicBezTo>
                  <a:cubicBezTo>
                    <a:pt x="11038" y="1160"/>
                    <a:pt x="11050" y="1184"/>
                    <a:pt x="11062" y="1208"/>
                  </a:cubicBezTo>
                  <a:cubicBezTo>
                    <a:pt x="11074" y="1232"/>
                    <a:pt x="11074" y="1232"/>
                    <a:pt x="11085" y="1256"/>
                  </a:cubicBezTo>
                  <a:cubicBezTo>
                    <a:pt x="11097" y="1280"/>
                    <a:pt x="11097" y="1303"/>
                    <a:pt x="11097" y="1327"/>
                  </a:cubicBezTo>
                  <a:cubicBezTo>
                    <a:pt x="11109" y="1363"/>
                    <a:pt x="11109" y="1399"/>
                    <a:pt x="11097" y="1434"/>
                  </a:cubicBezTo>
                  <a:cubicBezTo>
                    <a:pt x="11097" y="1494"/>
                    <a:pt x="11074" y="1541"/>
                    <a:pt x="11050" y="1589"/>
                  </a:cubicBezTo>
                  <a:cubicBezTo>
                    <a:pt x="11014" y="1625"/>
                    <a:pt x="10978" y="1661"/>
                    <a:pt x="10931" y="1684"/>
                  </a:cubicBezTo>
                  <a:cubicBezTo>
                    <a:pt x="10907" y="1696"/>
                    <a:pt x="10883" y="1708"/>
                    <a:pt x="10847" y="1708"/>
                  </a:cubicBezTo>
                  <a:cubicBezTo>
                    <a:pt x="10812" y="1722"/>
                    <a:pt x="10774" y="1728"/>
                    <a:pt x="10735" y="1728"/>
                  </a:cubicBezTo>
                  <a:cubicBezTo>
                    <a:pt x="10708" y="1728"/>
                    <a:pt x="10682" y="1725"/>
                    <a:pt x="10657" y="1720"/>
                  </a:cubicBezTo>
                  <a:cubicBezTo>
                    <a:pt x="10597" y="1708"/>
                    <a:pt x="10538" y="1708"/>
                    <a:pt x="10490" y="1684"/>
                  </a:cubicBezTo>
                  <a:cubicBezTo>
                    <a:pt x="10181" y="1720"/>
                    <a:pt x="9895" y="1815"/>
                    <a:pt x="9633" y="1970"/>
                  </a:cubicBezTo>
                  <a:cubicBezTo>
                    <a:pt x="9311" y="2125"/>
                    <a:pt x="9002" y="2327"/>
                    <a:pt x="8645" y="2494"/>
                  </a:cubicBezTo>
                  <a:cubicBezTo>
                    <a:pt x="8299" y="2661"/>
                    <a:pt x="7918" y="2744"/>
                    <a:pt x="7537" y="2744"/>
                  </a:cubicBezTo>
                  <a:lnTo>
                    <a:pt x="7383" y="2744"/>
                  </a:lnTo>
                  <a:cubicBezTo>
                    <a:pt x="7395" y="2732"/>
                    <a:pt x="7395" y="2732"/>
                    <a:pt x="7383" y="2732"/>
                  </a:cubicBezTo>
                  <a:cubicBezTo>
                    <a:pt x="7383" y="2732"/>
                    <a:pt x="7383" y="2732"/>
                    <a:pt x="7371" y="2744"/>
                  </a:cubicBezTo>
                  <a:cubicBezTo>
                    <a:pt x="7323" y="2780"/>
                    <a:pt x="7287" y="2827"/>
                    <a:pt x="7252" y="2875"/>
                  </a:cubicBezTo>
                  <a:cubicBezTo>
                    <a:pt x="7204" y="2946"/>
                    <a:pt x="7156" y="3030"/>
                    <a:pt x="7109" y="3101"/>
                  </a:cubicBezTo>
                  <a:cubicBezTo>
                    <a:pt x="7097" y="3149"/>
                    <a:pt x="7073" y="3196"/>
                    <a:pt x="7037" y="3232"/>
                  </a:cubicBezTo>
                  <a:lnTo>
                    <a:pt x="7014" y="3256"/>
                  </a:lnTo>
                  <a:cubicBezTo>
                    <a:pt x="7002" y="3280"/>
                    <a:pt x="6978" y="3304"/>
                    <a:pt x="6966" y="3327"/>
                  </a:cubicBezTo>
                  <a:cubicBezTo>
                    <a:pt x="6871" y="3506"/>
                    <a:pt x="6752" y="3673"/>
                    <a:pt x="6633" y="3827"/>
                  </a:cubicBezTo>
                  <a:cubicBezTo>
                    <a:pt x="6621" y="3839"/>
                    <a:pt x="6609" y="3863"/>
                    <a:pt x="6585" y="3875"/>
                  </a:cubicBezTo>
                  <a:lnTo>
                    <a:pt x="6513" y="3947"/>
                  </a:lnTo>
                  <a:cubicBezTo>
                    <a:pt x="6430" y="4018"/>
                    <a:pt x="6347" y="4054"/>
                    <a:pt x="6252" y="4066"/>
                  </a:cubicBezTo>
                  <a:cubicBezTo>
                    <a:pt x="6228" y="4072"/>
                    <a:pt x="6201" y="4075"/>
                    <a:pt x="6173" y="4075"/>
                  </a:cubicBezTo>
                  <a:cubicBezTo>
                    <a:pt x="6144" y="4075"/>
                    <a:pt x="6115" y="4072"/>
                    <a:pt x="6085" y="4066"/>
                  </a:cubicBezTo>
                  <a:lnTo>
                    <a:pt x="6049" y="4066"/>
                  </a:lnTo>
                  <a:lnTo>
                    <a:pt x="6013" y="4054"/>
                  </a:lnTo>
                  <a:lnTo>
                    <a:pt x="5954" y="4030"/>
                  </a:lnTo>
                  <a:cubicBezTo>
                    <a:pt x="5918" y="4006"/>
                    <a:pt x="5882" y="3994"/>
                    <a:pt x="5859" y="3970"/>
                  </a:cubicBezTo>
                  <a:cubicBezTo>
                    <a:pt x="5835" y="3947"/>
                    <a:pt x="5799" y="3935"/>
                    <a:pt x="5775" y="3911"/>
                  </a:cubicBezTo>
                  <a:lnTo>
                    <a:pt x="5763" y="3887"/>
                  </a:lnTo>
                  <a:cubicBezTo>
                    <a:pt x="5728" y="3887"/>
                    <a:pt x="5704" y="3863"/>
                    <a:pt x="5680" y="3851"/>
                  </a:cubicBezTo>
                  <a:cubicBezTo>
                    <a:pt x="5644" y="3816"/>
                    <a:pt x="5621" y="3780"/>
                    <a:pt x="5597" y="3732"/>
                  </a:cubicBezTo>
                  <a:lnTo>
                    <a:pt x="5585" y="3720"/>
                  </a:lnTo>
                  <a:lnTo>
                    <a:pt x="5478" y="3589"/>
                  </a:lnTo>
                  <a:lnTo>
                    <a:pt x="5406" y="3494"/>
                  </a:lnTo>
                  <a:lnTo>
                    <a:pt x="5394" y="3494"/>
                  </a:lnTo>
                  <a:cubicBezTo>
                    <a:pt x="5359" y="3494"/>
                    <a:pt x="5347" y="3458"/>
                    <a:pt x="5347" y="3423"/>
                  </a:cubicBezTo>
                  <a:lnTo>
                    <a:pt x="5251" y="3304"/>
                  </a:lnTo>
                  <a:cubicBezTo>
                    <a:pt x="5120" y="3244"/>
                    <a:pt x="5025" y="3137"/>
                    <a:pt x="4978" y="3006"/>
                  </a:cubicBezTo>
                  <a:cubicBezTo>
                    <a:pt x="4954" y="2970"/>
                    <a:pt x="4930" y="2946"/>
                    <a:pt x="4906" y="2923"/>
                  </a:cubicBezTo>
                  <a:cubicBezTo>
                    <a:pt x="4882" y="2899"/>
                    <a:pt x="4870" y="2875"/>
                    <a:pt x="4823" y="2863"/>
                  </a:cubicBezTo>
                  <a:cubicBezTo>
                    <a:pt x="4799" y="2863"/>
                    <a:pt x="4763" y="2851"/>
                    <a:pt x="4739" y="2827"/>
                  </a:cubicBezTo>
                  <a:cubicBezTo>
                    <a:pt x="4728" y="2804"/>
                    <a:pt x="4716" y="2792"/>
                    <a:pt x="4704" y="2768"/>
                  </a:cubicBezTo>
                  <a:cubicBezTo>
                    <a:pt x="4665" y="2738"/>
                    <a:pt x="4617" y="2717"/>
                    <a:pt x="4569" y="2717"/>
                  </a:cubicBezTo>
                  <a:cubicBezTo>
                    <a:pt x="4558" y="2717"/>
                    <a:pt x="4548" y="2718"/>
                    <a:pt x="4537" y="2720"/>
                  </a:cubicBezTo>
                  <a:cubicBezTo>
                    <a:pt x="4454" y="2744"/>
                    <a:pt x="4382" y="2780"/>
                    <a:pt x="4323" y="2851"/>
                  </a:cubicBezTo>
                  <a:cubicBezTo>
                    <a:pt x="4239" y="2946"/>
                    <a:pt x="4156" y="3042"/>
                    <a:pt x="4073" y="3149"/>
                  </a:cubicBezTo>
                  <a:cubicBezTo>
                    <a:pt x="4001" y="3232"/>
                    <a:pt x="3918" y="3375"/>
                    <a:pt x="3823" y="3482"/>
                  </a:cubicBezTo>
                  <a:cubicBezTo>
                    <a:pt x="3739" y="3601"/>
                    <a:pt x="3632" y="3708"/>
                    <a:pt x="3525" y="3816"/>
                  </a:cubicBezTo>
                  <a:cubicBezTo>
                    <a:pt x="3442" y="3887"/>
                    <a:pt x="3335" y="3947"/>
                    <a:pt x="3227" y="3982"/>
                  </a:cubicBezTo>
                  <a:cubicBezTo>
                    <a:pt x="3132" y="4042"/>
                    <a:pt x="3001" y="4078"/>
                    <a:pt x="2918" y="4113"/>
                  </a:cubicBezTo>
                  <a:cubicBezTo>
                    <a:pt x="2702" y="4226"/>
                    <a:pt x="2463" y="4279"/>
                    <a:pt x="2226" y="4279"/>
                  </a:cubicBezTo>
                  <a:cubicBezTo>
                    <a:pt x="2163" y="4279"/>
                    <a:pt x="2100" y="4276"/>
                    <a:pt x="2037" y="4268"/>
                  </a:cubicBezTo>
                  <a:lnTo>
                    <a:pt x="2025" y="4268"/>
                  </a:lnTo>
                  <a:lnTo>
                    <a:pt x="1525" y="4292"/>
                  </a:lnTo>
                  <a:cubicBezTo>
                    <a:pt x="1382" y="4304"/>
                    <a:pt x="1227" y="4328"/>
                    <a:pt x="1096" y="4375"/>
                  </a:cubicBezTo>
                  <a:lnTo>
                    <a:pt x="1072" y="4387"/>
                  </a:lnTo>
                  <a:cubicBezTo>
                    <a:pt x="977" y="4447"/>
                    <a:pt x="894" y="4530"/>
                    <a:pt x="846" y="4625"/>
                  </a:cubicBezTo>
                  <a:cubicBezTo>
                    <a:pt x="798" y="4697"/>
                    <a:pt x="775" y="4780"/>
                    <a:pt x="763" y="4863"/>
                  </a:cubicBezTo>
                  <a:cubicBezTo>
                    <a:pt x="763" y="4899"/>
                    <a:pt x="775" y="4947"/>
                    <a:pt x="798" y="4970"/>
                  </a:cubicBezTo>
                  <a:lnTo>
                    <a:pt x="822" y="5006"/>
                  </a:lnTo>
                  <a:cubicBezTo>
                    <a:pt x="834" y="5018"/>
                    <a:pt x="846" y="5042"/>
                    <a:pt x="846" y="5054"/>
                  </a:cubicBezTo>
                  <a:lnTo>
                    <a:pt x="918" y="5161"/>
                  </a:lnTo>
                  <a:cubicBezTo>
                    <a:pt x="965" y="5256"/>
                    <a:pt x="1013" y="5340"/>
                    <a:pt x="1037" y="5423"/>
                  </a:cubicBezTo>
                  <a:cubicBezTo>
                    <a:pt x="1108" y="5625"/>
                    <a:pt x="1120" y="5852"/>
                    <a:pt x="1072" y="6054"/>
                  </a:cubicBezTo>
                  <a:cubicBezTo>
                    <a:pt x="1025" y="6256"/>
                    <a:pt x="929" y="6447"/>
                    <a:pt x="787" y="6602"/>
                  </a:cubicBezTo>
                  <a:cubicBezTo>
                    <a:pt x="668" y="6745"/>
                    <a:pt x="537" y="6864"/>
                    <a:pt x="382" y="6971"/>
                  </a:cubicBezTo>
                  <a:lnTo>
                    <a:pt x="275" y="7054"/>
                  </a:lnTo>
                  <a:cubicBezTo>
                    <a:pt x="239" y="7078"/>
                    <a:pt x="227" y="7090"/>
                    <a:pt x="203" y="7114"/>
                  </a:cubicBezTo>
                  <a:cubicBezTo>
                    <a:pt x="179" y="7126"/>
                    <a:pt x="120" y="7185"/>
                    <a:pt x="84" y="7221"/>
                  </a:cubicBezTo>
                  <a:cubicBezTo>
                    <a:pt x="36" y="7256"/>
                    <a:pt x="1" y="7316"/>
                    <a:pt x="1" y="7387"/>
                  </a:cubicBezTo>
                  <a:cubicBezTo>
                    <a:pt x="1" y="7387"/>
                    <a:pt x="1" y="7399"/>
                    <a:pt x="1" y="7399"/>
                  </a:cubicBezTo>
                  <a:cubicBezTo>
                    <a:pt x="1" y="7399"/>
                    <a:pt x="1" y="7411"/>
                    <a:pt x="13" y="7423"/>
                  </a:cubicBezTo>
                  <a:cubicBezTo>
                    <a:pt x="13" y="7423"/>
                    <a:pt x="13" y="7423"/>
                    <a:pt x="25" y="7435"/>
                  </a:cubicBezTo>
                  <a:lnTo>
                    <a:pt x="48" y="7447"/>
                  </a:lnTo>
                  <a:cubicBezTo>
                    <a:pt x="108" y="7507"/>
                    <a:pt x="167" y="7566"/>
                    <a:pt x="227" y="7626"/>
                  </a:cubicBezTo>
                  <a:cubicBezTo>
                    <a:pt x="465" y="7888"/>
                    <a:pt x="608" y="8209"/>
                    <a:pt x="656" y="8554"/>
                  </a:cubicBezTo>
                  <a:cubicBezTo>
                    <a:pt x="679" y="8685"/>
                    <a:pt x="691" y="8828"/>
                    <a:pt x="679" y="8971"/>
                  </a:cubicBezTo>
                  <a:cubicBezTo>
                    <a:pt x="668" y="9078"/>
                    <a:pt x="656" y="9173"/>
                    <a:pt x="656" y="9281"/>
                  </a:cubicBezTo>
                  <a:cubicBezTo>
                    <a:pt x="656" y="9435"/>
                    <a:pt x="668" y="9590"/>
                    <a:pt x="668" y="9745"/>
                  </a:cubicBezTo>
                  <a:cubicBezTo>
                    <a:pt x="751" y="9864"/>
                    <a:pt x="858" y="9959"/>
                    <a:pt x="965" y="10043"/>
                  </a:cubicBezTo>
                  <a:cubicBezTo>
                    <a:pt x="1191" y="10066"/>
                    <a:pt x="1418" y="10114"/>
                    <a:pt x="1644" y="10173"/>
                  </a:cubicBezTo>
                  <a:cubicBezTo>
                    <a:pt x="1894" y="10233"/>
                    <a:pt x="2120" y="10352"/>
                    <a:pt x="2311" y="10531"/>
                  </a:cubicBezTo>
                  <a:cubicBezTo>
                    <a:pt x="2346" y="10554"/>
                    <a:pt x="2370" y="10590"/>
                    <a:pt x="2406" y="10626"/>
                  </a:cubicBezTo>
                  <a:cubicBezTo>
                    <a:pt x="2453" y="10685"/>
                    <a:pt x="2501" y="10757"/>
                    <a:pt x="2549" y="10828"/>
                  </a:cubicBezTo>
                  <a:lnTo>
                    <a:pt x="2644" y="10995"/>
                  </a:lnTo>
                  <a:lnTo>
                    <a:pt x="2692" y="11078"/>
                  </a:lnTo>
                  <a:cubicBezTo>
                    <a:pt x="2702" y="11100"/>
                    <a:pt x="2722" y="11140"/>
                    <a:pt x="2726" y="11140"/>
                  </a:cubicBezTo>
                  <a:cubicBezTo>
                    <a:pt x="2727" y="11140"/>
                    <a:pt x="2727" y="11139"/>
                    <a:pt x="2727" y="11138"/>
                  </a:cubicBezTo>
                  <a:lnTo>
                    <a:pt x="2799" y="11138"/>
                  </a:lnTo>
                  <a:cubicBezTo>
                    <a:pt x="2828" y="11144"/>
                    <a:pt x="2861" y="11147"/>
                    <a:pt x="2895" y="11147"/>
                  </a:cubicBezTo>
                  <a:cubicBezTo>
                    <a:pt x="2930" y="11147"/>
                    <a:pt x="2965" y="11144"/>
                    <a:pt x="3001" y="11138"/>
                  </a:cubicBezTo>
                  <a:lnTo>
                    <a:pt x="3073" y="11138"/>
                  </a:lnTo>
                  <a:cubicBezTo>
                    <a:pt x="3287" y="11102"/>
                    <a:pt x="3489" y="11031"/>
                    <a:pt x="3680" y="10912"/>
                  </a:cubicBezTo>
                  <a:cubicBezTo>
                    <a:pt x="3751" y="10816"/>
                    <a:pt x="3823" y="10709"/>
                    <a:pt x="3882" y="10614"/>
                  </a:cubicBezTo>
                  <a:cubicBezTo>
                    <a:pt x="3942" y="10495"/>
                    <a:pt x="4025" y="10388"/>
                    <a:pt x="4108" y="10293"/>
                  </a:cubicBezTo>
                  <a:cubicBezTo>
                    <a:pt x="4180" y="10197"/>
                    <a:pt x="4251" y="10126"/>
                    <a:pt x="4335" y="10054"/>
                  </a:cubicBezTo>
                  <a:cubicBezTo>
                    <a:pt x="4489" y="9912"/>
                    <a:pt x="4656" y="9828"/>
                    <a:pt x="4835" y="9673"/>
                  </a:cubicBezTo>
                  <a:cubicBezTo>
                    <a:pt x="5001" y="9507"/>
                    <a:pt x="5228" y="9519"/>
                    <a:pt x="5430" y="9459"/>
                  </a:cubicBezTo>
                  <a:cubicBezTo>
                    <a:pt x="5597" y="9411"/>
                    <a:pt x="5775" y="9388"/>
                    <a:pt x="5954" y="9376"/>
                  </a:cubicBezTo>
                  <a:cubicBezTo>
                    <a:pt x="6025" y="9376"/>
                    <a:pt x="6085" y="9352"/>
                    <a:pt x="6156" y="9340"/>
                  </a:cubicBezTo>
                  <a:lnTo>
                    <a:pt x="6359" y="9340"/>
                  </a:lnTo>
                  <a:cubicBezTo>
                    <a:pt x="6537" y="9364"/>
                    <a:pt x="6704" y="9411"/>
                    <a:pt x="6859" y="9495"/>
                  </a:cubicBezTo>
                  <a:cubicBezTo>
                    <a:pt x="6942" y="9531"/>
                    <a:pt x="7025" y="9566"/>
                    <a:pt x="7121" y="9602"/>
                  </a:cubicBezTo>
                  <a:cubicBezTo>
                    <a:pt x="7216" y="9638"/>
                    <a:pt x="7311" y="9650"/>
                    <a:pt x="7406" y="9662"/>
                  </a:cubicBezTo>
                  <a:cubicBezTo>
                    <a:pt x="7537" y="9685"/>
                    <a:pt x="7668" y="9733"/>
                    <a:pt x="7787" y="9792"/>
                  </a:cubicBezTo>
                  <a:cubicBezTo>
                    <a:pt x="8430" y="10043"/>
                    <a:pt x="9014" y="10447"/>
                    <a:pt x="9490" y="10947"/>
                  </a:cubicBezTo>
                  <a:cubicBezTo>
                    <a:pt x="9764" y="11257"/>
                    <a:pt x="10002" y="11602"/>
                    <a:pt x="10169" y="11971"/>
                  </a:cubicBezTo>
                  <a:cubicBezTo>
                    <a:pt x="10228" y="12078"/>
                    <a:pt x="10264" y="12186"/>
                    <a:pt x="10312" y="12293"/>
                  </a:cubicBezTo>
                  <a:cubicBezTo>
                    <a:pt x="10359" y="12400"/>
                    <a:pt x="10395" y="12507"/>
                    <a:pt x="10443" y="12614"/>
                  </a:cubicBezTo>
                  <a:cubicBezTo>
                    <a:pt x="10478" y="12710"/>
                    <a:pt x="10514" y="12805"/>
                    <a:pt x="10538" y="12900"/>
                  </a:cubicBezTo>
                  <a:cubicBezTo>
                    <a:pt x="10574" y="13376"/>
                    <a:pt x="10835" y="13793"/>
                    <a:pt x="11097" y="14186"/>
                  </a:cubicBezTo>
                  <a:lnTo>
                    <a:pt x="11121" y="14222"/>
                  </a:lnTo>
                  <a:cubicBezTo>
                    <a:pt x="11383" y="14543"/>
                    <a:pt x="11633" y="14876"/>
                    <a:pt x="11931" y="15162"/>
                  </a:cubicBezTo>
                  <a:cubicBezTo>
                    <a:pt x="12074" y="15317"/>
                    <a:pt x="12228" y="15448"/>
                    <a:pt x="12395" y="15555"/>
                  </a:cubicBezTo>
                  <a:cubicBezTo>
                    <a:pt x="12550" y="15674"/>
                    <a:pt x="12740" y="15781"/>
                    <a:pt x="12907" y="15888"/>
                  </a:cubicBezTo>
                  <a:cubicBezTo>
                    <a:pt x="13050" y="15972"/>
                    <a:pt x="13193" y="16067"/>
                    <a:pt x="13312" y="16186"/>
                  </a:cubicBezTo>
                  <a:cubicBezTo>
                    <a:pt x="13371" y="16258"/>
                    <a:pt x="13455" y="16305"/>
                    <a:pt x="13550" y="16341"/>
                  </a:cubicBezTo>
                  <a:cubicBezTo>
                    <a:pt x="13669" y="16377"/>
                    <a:pt x="13788" y="16448"/>
                    <a:pt x="13872" y="16543"/>
                  </a:cubicBezTo>
                  <a:cubicBezTo>
                    <a:pt x="13979" y="16674"/>
                    <a:pt x="14098" y="16770"/>
                    <a:pt x="14241" y="16853"/>
                  </a:cubicBezTo>
                  <a:cubicBezTo>
                    <a:pt x="14348" y="16924"/>
                    <a:pt x="14455" y="16996"/>
                    <a:pt x="14562" y="17079"/>
                  </a:cubicBezTo>
                  <a:cubicBezTo>
                    <a:pt x="14991" y="17460"/>
                    <a:pt x="15396" y="17853"/>
                    <a:pt x="15812" y="18234"/>
                  </a:cubicBezTo>
                  <a:cubicBezTo>
                    <a:pt x="15908" y="18329"/>
                    <a:pt x="16003" y="18413"/>
                    <a:pt x="16110" y="18484"/>
                  </a:cubicBezTo>
                  <a:cubicBezTo>
                    <a:pt x="16431" y="18663"/>
                    <a:pt x="16705" y="18877"/>
                    <a:pt x="16955" y="19139"/>
                  </a:cubicBezTo>
                  <a:cubicBezTo>
                    <a:pt x="17039" y="19187"/>
                    <a:pt x="17134" y="19246"/>
                    <a:pt x="17217" y="19294"/>
                  </a:cubicBezTo>
                  <a:cubicBezTo>
                    <a:pt x="17312" y="19353"/>
                    <a:pt x="17408" y="19401"/>
                    <a:pt x="17491" y="19460"/>
                  </a:cubicBezTo>
                  <a:cubicBezTo>
                    <a:pt x="17670" y="19579"/>
                    <a:pt x="17848" y="19675"/>
                    <a:pt x="18027" y="19782"/>
                  </a:cubicBezTo>
                  <a:cubicBezTo>
                    <a:pt x="18205" y="19889"/>
                    <a:pt x="18372" y="19960"/>
                    <a:pt x="18539" y="20044"/>
                  </a:cubicBezTo>
                  <a:cubicBezTo>
                    <a:pt x="18598" y="20079"/>
                    <a:pt x="18646" y="20103"/>
                    <a:pt x="18705" y="20115"/>
                  </a:cubicBezTo>
                  <a:cubicBezTo>
                    <a:pt x="18967" y="20163"/>
                    <a:pt x="19229" y="20210"/>
                    <a:pt x="19491" y="20282"/>
                  </a:cubicBezTo>
                  <a:lnTo>
                    <a:pt x="19503" y="20282"/>
                  </a:lnTo>
                  <a:cubicBezTo>
                    <a:pt x="19539" y="20294"/>
                    <a:pt x="19575" y="20318"/>
                    <a:pt x="19598" y="20341"/>
                  </a:cubicBezTo>
                  <a:cubicBezTo>
                    <a:pt x="19718" y="20484"/>
                    <a:pt x="19848" y="20615"/>
                    <a:pt x="19991" y="20722"/>
                  </a:cubicBezTo>
                  <a:cubicBezTo>
                    <a:pt x="20158" y="20865"/>
                    <a:pt x="20325" y="21020"/>
                    <a:pt x="20491" y="21175"/>
                  </a:cubicBezTo>
                  <a:cubicBezTo>
                    <a:pt x="20646" y="21330"/>
                    <a:pt x="20837" y="21449"/>
                    <a:pt x="21039" y="21544"/>
                  </a:cubicBezTo>
                  <a:cubicBezTo>
                    <a:pt x="21182" y="21627"/>
                    <a:pt x="21325" y="21711"/>
                    <a:pt x="21456" y="21818"/>
                  </a:cubicBezTo>
                  <a:cubicBezTo>
                    <a:pt x="21480" y="21830"/>
                    <a:pt x="21503" y="21854"/>
                    <a:pt x="21515" y="21877"/>
                  </a:cubicBezTo>
                  <a:cubicBezTo>
                    <a:pt x="21563" y="21949"/>
                    <a:pt x="21587" y="22020"/>
                    <a:pt x="21623" y="22092"/>
                  </a:cubicBezTo>
                  <a:lnTo>
                    <a:pt x="21861" y="22115"/>
                  </a:lnTo>
                  <a:cubicBezTo>
                    <a:pt x="22015" y="22306"/>
                    <a:pt x="22242" y="22377"/>
                    <a:pt x="22432" y="22485"/>
                  </a:cubicBezTo>
                  <a:cubicBezTo>
                    <a:pt x="22611" y="22592"/>
                    <a:pt x="22825" y="22723"/>
                    <a:pt x="23027" y="22842"/>
                  </a:cubicBezTo>
                  <a:cubicBezTo>
                    <a:pt x="23301" y="23020"/>
                    <a:pt x="23611" y="23175"/>
                    <a:pt x="23825" y="23437"/>
                  </a:cubicBezTo>
                  <a:cubicBezTo>
                    <a:pt x="23873" y="23485"/>
                    <a:pt x="23920" y="23520"/>
                    <a:pt x="23980" y="23532"/>
                  </a:cubicBezTo>
                  <a:cubicBezTo>
                    <a:pt x="24099" y="23592"/>
                    <a:pt x="24218" y="23663"/>
                    <a:pt x="24313" y="23747"/>
                  </a:cubicBezTo>
                  <a:cubicBezTo>
                    <a:pt x="24468" y="23889"/>
                    <a:pt x="24611" y="24044"/>
                    <a:pt x="24730" y="24211"/>
                  </a:cubicBezTo>
                  <a:cubicBezTo>
                    <a:pt x="24766" y="24270"/>
                    <a:pt x="24813" y="24318"/>
                    <a:pt x="24861" y="24354"/>
                  </a:cubicBezTo>
                  <a:cubicBezTo>
                    <a:pt x="25111" y="24556"/>
                    <a:pt x="25290" y="24830"/>
                    <a:pt x="25361" y="25140"/>
                  </a:cubicBezTo>
                  <a:cubicBezTo>
                    <a:pt x="25421" y="25187"/>
                    <a:pt x="25480" y="25247"/>
                    <a:pt x="25540" y="25306"/>
                  </a:cubicBezTo>
                  <a:cubicBezTo>
                    <a:pt x="25563" y="25413"/>
                    <a:pt x="25599" y="25533"/>
                    <a:pt x="25611" y="25640"/>
                  </a:cubicBezTo>
                  <a:cubicBezTo>
                    <a:pt x="25635" y="25699"/>
                    <a:pt x="25647" y="25747"/>
                    <a:pt x="25659" y="25806"/>
                  </a:cubicBezTo>
                  <a:lnTo>
                    <a:pt x="25671" y="25878"/>
                  </a:lnTo>
                  <a:cubicBezTo>
                    <a:pt x="25683" y="25890"/>
                    <a:pt x="25683" y="25902"/>
                    <a:pt x="25694" y="25925"/>
                  </a:cubicBezTo>
                  <a:cubicBezTo>
                    <a:pt x="25802" y="26092"/>
                    <a:pt x="25909" y="26259"/>
                    <a:pt x="26028" y="26414"/>
                  </a:cubicBezTo>
                  <a:lnTo>
                    <a:pt x="26087" y="26497"/>
                  </a:lnTo>
                  <a:lnTo>
                    <a:pt x="26099" y="26509"/>
                  </a:lnTo>
                  <a:cubicBezTo>
                    <a:pt x="26099" y="26521"/>
                    <a:pt x="26111" y="26533"/>
                    <a:pt x="26111" y="26556"/>
                  </a:cubicBezTo>
                  <a:cubicBezTo>
                    <a:pt x="26171" y="26759"/>
                    <a:pt x="26218" y="26961"/>
                    <a:pt x="26230" y="27176"/>
                  </a:cubicBezTo>
                  <a:cubicBezTo>
                    <a:pt x="26254" y="27378"/>
                    <a:pt x="26278" y="27580"/>
                    <a:pt x="26290" y="27795"/>
                  </a:cubicBezTo>
                  <a:cubicBezTo>
                    <a:pt x="26278" y="28021"/>
                    <a:pt x="26302" y="28271"/>
                    <a:pt x="26206" y="28497"/>
                  </a:cubicBezTo>
                  <a:cubicBezTo>
                    <a:pt x="26159" y="28628"/>
                    <a:pt x="26123" y="28759"/>
                    <a:pt x="26099" y="28890"/>
                  </a:cubicBezTo>
                  <a:cubicBezTo>
                    <a:pt x="26075" y="28973"/>
                    <a:pt x="26052" y="29045"/>
                    <a:pt x="26028" y="29128"/>
                  </a:cubicBezTo>
                  <a:cubicBezTo>
                    <a:pt x="26028" y="29128"/>
                    <a:pt x="26028" y="29140"/>
                    <a:pt x="26028" y="29152"/>
                  </a:cubicBezTo>
                  <a:cubicBezTo>
                    <a:pt x="25849" y="29450"/>
                    <a:pt x="25718" y="29771"/>
                    <a:pt x="25635" y="30105"/>
                  </a:cubicBezTo>
                  <a:cubicBezTo>
                    <a:pt x="25599" y="30212"/>
                    <a:pt x="25563" y="30319"/>
                    <a:pt x="25552" y="30402"/>
                  </a:cubicBezTo>
                  <a:cubicBezTo>
                    <a:pt x="25540" y="30474"/>
                    <a:pt x="25552" y="30545"/>
                    <a:pt x="25587" y="30593"/>
                  </a:cubicBezTo>
                  <a:cubicBezTo>
                    <a:pt x="25647" y="30652"/>
                    <a:pt x="25706" y="30688"/>
                    <a:pt x="25790" y="30700"/>
                  </a:cubicBezTo>
                  <a:cubicBezTo>
                    <a:pt x="25798" y="30702"/>
                    <a:pt x="25806" y="30703"/>
                    <a:pt x="25815" y="30703"/>
                  </a:cubicBezTo>
                  <a:cubicBezTo>
                    <a:pt x="25857" y="30703"/>
                    <a:pt x="25903" y="30680"/>
                    <a:pt x="25933" y="30640"/>
                  </a:cubicBezTo>
                  <a:cubicBezTo>
                    <a:pt x="26004" y="30569"/>
                    <a:pt x="26064" y="30486"/>
                    <a:pt x="26111" y="30390"/>
                  </a:cubicBezTo>
                  <a:lnTo>
                    <a:pt x="26135" y="30355"/>
                  </a:lnTo>
                  <a:lnTo>
                    <a:pt x="26159" y="30331"/>
                  </a:lnTo>
                  <a:cubicBezTo>
                    <a:pt x="26171" y="30319"/>
                    <a:pt x="26183" y="30295"/>
                    <a:pt x="26195" y="30271"/>
                  </a:cubicBezTo>
                  <a:cubicBezTo>
                    <a:pt x="26206" y="30235"/>
                    <a:pt x="26230" y="30188"/>
                    <a:pt x="26242" y="30140"/>
                  </a:cubicBezTo>
                  <a:cubicBezTo>
                    <a:pt x="26278" y="30045"/>
                    <a:pt x="26314" y="29938"/>
                    <a:pt x="26361" y="29819"/>
                  </a:cubicBezTo>
                  <a:cubicBezTo>
                    <a:pt x="26397" y="29712"/>
                    <a:pt x="26468" y="29604"/>
                    <a:pt x="26552" y="29521"/>
                  </a:cubicBezTo>
                  <a:cubicBezTo>
                    <a:pt x="26647" y="29307"/>
                    <a:pt x="26718" y="29092"/>
                    <a:pt x="26826" y="28866"/>
                  </a:cubicBezTo>
                  <a:cubicBezTo>
                    <a:pt x="26897" y="28711"/>
                    <a:pt x="26980" y="28569"/>
                    <a:pt x="27076" y="28438"/>
                  </a:cubicBezTo>
                  <a:cubicBezTo>
                    <a:pt x="27183" y="28319"/>
                    <a:pt x="27314" y="28223"/>
                    <a:pt x="27468" y="28176"/>
                  </a:cubicBezTo>
                  <a:cubicBezTo>
                    <a:pt x="27528" y="28116"/>
                    <a:pt x="27588" y="28045"/>
                    <a:pt x="27647" y="27973"/>
                  </a:cubicBezTo>
                  <a:cubicBezTo>
                    <a:pt x="27730" y="27842"/>
                    <a:pt x="27849" y="27747"/>
                    <a:pt x="27992" y="27688"/>
                  </a:cubicBezTo>
                  <a:cubicBezTo>
                    <a:pt x="28100" y="27652"/>
                    <a:pt x="28195" y="27592"/>
                    <a:pt x="28254" y="27497"/>
                  </a:cubicBezTo>
                  <a:cubicBezTo>
                    <a:pt x="28469" y="27223"/>
                    <a:pt x="28290" y="26830"/>
                    <a:pt x="28028" y="26533"/>
                  </a:cubicBezTo>
                  <a:cubicBezTo>
                    <a:pt x="27992" y="26473"/>
                    <a:pt x="27957" y="26425"/>
                    <a:pt x="27909" y="26390"/>
                  </a:cubicBezTo>
                  <a:cubicBezTo>
                    <a:pt x="27766" y="26259"/>
                    <a:pt x="27611" y="26152"/>
                    <a:pt x="27457" y="26021"/>
                  </a:cubicBezTo>
                  <a:cubicBezTo>
                    <a:pt x="27314" y="25902"/>
                    <a:pt x="27195" y="25723"/>
                    <a:pt x="27040" y="25580"/>
                  </a:cubicBezTo>
                  <a:lnTo>
                    <a:pt x="27004" y="25533"/>
                  </a:lnTo>
                  <a:cubicBezTo>
                    <a:pt x="26992" y="25521"/>
                    <a:pt x="26980" y="25497"/>
                    <a:pt x="26968" y="25485"/>
                  </a:cubicBezTo>
                  <a:lnTo>
                    <a:pt x="26957" y="25449"/>
                  </a:lnTo>
                  <a:cubicBezTo>
                    <a:pt x="26885" y="25271"/>
                    <a:pt x="26837" y="25080"/>
                    <a:pt x="26826" y="24890"/>
                  </a:cubicBezTo>
                  <a:cubicBezTo>
                    <a:pt x="26814" y="24675"/>
                    <a:pt x="26861" y="24473"/>
                    <a:pt x="26980" y="24294"/>
                  </a:cubicBezTo>
                  <a:cubicBezTo>
                    <a:pt x="27016" y="24223"/>
                    <a:pt x="27040" y="24151"/>
                    <a:pt x="27076" y="24080"/>
                  </a:cubicBezTo>
                  <a:cubicBezTo>
                    <a:pt x="27159" y="23866"/>
                    <a:pt x="27326" y="23687"/>
                    <a:pt x="27540" y="23604"/>
                  </a:cubicBezTo>
                  <a:cubicBezTo>
                    <a:pt x="27588" y="23580"/>
                    <a:pt x="27623" y="23544"/>
                    <a:pt x="27671" y="23520"/>
                  </a:cubicBezTo>
                  <a:cubicBezTo>
                    <a:pt x="27719" y="23485"/>
                    <a:pt x="27766" y="23461"/>
                    <a:pt x="27802" y="23425"/>
                  </a:cubicBezTo>
                  <a:cubicBezTo>
                    <a:pt x="27885" y="23366"/>
                    <a:pt x="27980" y="23318"/>
                    <a:pt x="28076" y="23282"/>
                  </a:cubicBezTo>
                  <a:cubicBezTo>
                    <a:pt x="28171" y="23258"/>
                    <a:pt x="28254" y="23247"/>
                    <a:pt x="28338" y="23223"/>
                  </a:cubicBezTo>
                  <a:lnTo>
                    <a:pt x="28385" y="23211"/>
                  </a:lnTo>
                  <a:lnTo>
                    <a:pt x="28397" y="23211"/>
                  </a:lnTo>
                  <a:cubicBezTo>
                    <a:pt x="28576" y="23139"/>
                    <a:pt x="28766" y="23092"/>
                    <a:pt x="28969" y="23080"/>
                  </a:cubicBezTo>
                  <a:cubicBezTo>
                    <a:pt x="29005" y="23075"/>
                    <a:pt x="29042" y="23073"/>
                    <a:pt x="29078" y="23073"/>
                  </a:cubicBezTo>
                  <a:cubicBezTo>
                    <a:pt x="29220" y="23073"/>
                    <a:pt x="29360" y="23109"/>
                    <a:pt x="29493" y="23175"/>
                  </a:cubicBezTo>
                  <a:cubicBezTo>
                    <a:pt x="29612" y="23235"/>
                    <a:pt x="29743" y="23282"/>
                    <a:pt x="29885" y="23318"/>
                  </a:cubicBezTo>
                  <a:cubicBezTo>
                    <a:pt x="30147" y="23401"/>
                    <a:pt x="30397" y="23532"/>
                    <a:pt x="30612" y="23699"/>
                  </a:cubicBezTo>
                  <a:lnTo>
                    <a:pt x="30612" y="23687"/>
                  </a:lnTo>
                  <a:cubicBezTo>
                    <a:pt x="30617" y="23659"/>
                    <a:pt x="30620" y="23650"/>
                    <a:pt x="30622" y="23650"/>
                  </a:cubicBezTo>
                  <a:cubicBezTo>
                    <a:pt x="30624" y="23650"/>
                    <a:pt x="30624" y="23662"/>
                    <a:pt x="30624" y="23675"/>
                  </a:cubicBezTo>
                  <a:lnTo>
                    <a:pt x="30624" y="23699"/>
                  </a:lnTo>
                  <a:cubicBezTo>
                    <a:pt x="30624" y="23688"/>
                    <a:pt x="30624" y="23677"/>
                    <a:pt x="30634" y="23665"/>
                  </a:cubicBezTo>
                  <a:lnTo>
                    <a:pt x="30634" y="23665"/>
                  </a:lnTo>
                  <a:cubicBezTo>
                    <a:pt x="30632" y="23672"/>
                    <a:pt x="30629" y="23683"/>
                    <a:pt x="30624" y="23699"/>
                  </a:cubicBezTo>
                  <a:lnTo>
                    <a:pt x="30636" y="23699"/>
                  </a:lnTo>
                  <a:lnTo>
                    <a:pt x="30671" y="23711"/>
                  </a:lnTo>
                  <a:cubicBezTo>
                    <a:pt x="30671" y="23702"/>
                    <a:pt x="30678" y="23700"/>
                    <a:pt x="30681" y="23694"/>
                  </a:cubicBezTo>
                  <a:lnTo>
                    <a:pt x="30681" y="23694"/>
                  </a:lnTo>
                  <a:cubicBezTo>
                    <a:pt x="30681" y="23697"/>
                    <a:pt x="30682" y="23699"/>
                    <a:pt x="30683" y="23699"/>
                  </a:cubicBezTo>
                  <a:cubicBezTo>
                    <a:pt x="30686" y="23699"/>
                    <a:pt x="30693" y="23691"/>
                    <a:pt x="30707" y="23663"/>
                  </a:cubicBezTo>
                  <a:lnTo>
                    <a:pt x="30707" y="23663"/>
                  </a:lnTo>
                  <a:lnTo>
                    <a:pt x="30683" y="23711"/>
                  </a:lnTo>
                  <a:lnTo>
                    <a:pt x="30683" y="23723"/>
                  </a:lnTo>
                  <a:lnTo>
                    <a:pt x="30707" y="23735"/>
                  </a:lnTo>
                  <a:lnTo>
                    <a:pt x="30719" y="23711"/>
                  </a:lnTo>
                  <a:cubicBezTo>
                    <a:pt x="30739" y="23690"/>
                    <a:pt x="30749" y="23683"/>
                    <a:pt x="30750" y="23683"/>
                  </a:cubicBezTo>
                  <a:cubicBezTo>
                    <a:pt x="30754" y="23683"/>
                    <a:pt x="30730" y="23711"/>
                    <a:pt x="30707" y="23735"/>
                  </a:cubicBezTo>
                  <a:cubicBezTo>
                    <a:pt x="30767" y="23758"/>
                    <a:pt x="30826" y="23782"/>
                    <a:pt x="30874" y="23818"/>
                  </a:cubicBezTo>
                  <a:cubicBezTo>
                    <a:pt x="30945" y="23866"/>
                    <a:pt x="31005" y="23901"/>
                    <a:pt x="31052" y="23925"/>
                  </a:cubicBezTo>
                  <a:cubicBezTo>
                    <a:pt x="31088" y="23949"/>
                    <a:pt x="31124" y="23961"/>
                    <a:pt x="31159" y="23961"/>
                  </a:cubicBezTo>
                  <a:cubicBezTo>
                    <a:pt x="31207" y="23949"/>
                    <a:pt x="31243" y="23925"/>
                    <a:pt x="31278" y="23889"/>
                  </a:cubicBezTo>
                  <a:cubicBezTo>
                    <a:pt x="31398" y="23770"/>
                    <a:pt x="31433" y="23580"/>
                    <a:pt x="31350" y="23437"/>
                  </a:cubicBezTo>
                  <a:cubicBezTo>
                    <a:pt x="31314" y="23342"/>
                    <a:pt x="31267" y="23258"/>
                    <a:pt x="31207" y="23175"/>
                  </a:cubicBezTo>
                  <a:cubicBezTo>
                    <a:pt x="31148" y="23092"/>
                    <a:pt x="31088" y="23020"/>
                    <a:pt x="31005" y="22949"/>
                  </a:cubicBezTo>
                  <a:cubicBezTo>
                    <a:pt x="30921" y="22877"/>
                    <a:pt x="30814" y="22794"/>
                    <a:pt x="30707" y="22711"/>
                  </a:cubicBezTo>
                  <a:cubicBezTo>
                    <a:pt x="30624" y="22639"/>
                    <a:pt x="30552" y="22556"/>
                    <a:pt x="30481" y="22485"/>
                  </a:cubicBezTo>
                  <a:cubicBezTo>
                    <a:pt x="30445" y="22449"/>
                    <a:pt x="30397" y="22413"/>
                    <a:pt x="30362" y="22377"/>
                  </a:cubicBezTo>
                  <a:cubicBezTo>
                    <a:pt x="30326" y="22354"/>
                    <a:pt x="30290" y="22318"/>
                    <a:pt x="30243" y="22282"/>
                  </a:cubicBezTo>
                  <a:cubicBezTo>
                    <a:pt x="30171" y="22223"/>
                    <a:pt x="30088" y="22163"/>
                    <a:pt x="30005" y="22115"/>
                  </a:cubicBezTo>
                  <a:cubicBezTo>
                    <a:pt x="29516" y="21842"/>
                    <a:pt x="28969" y="21603"/>
                    <a:pt x="28457" y="21318"/>
                  </a:cubicBezTo>
                  <a:cubicBezTo>
                    <a:pt x="27945" y="21032"/>
                    <a:pt x="27397" y="20853"/>
                    <a:pt x="26873" y="20580"/>
                  </a:cubicBezTo>
                  <a:lnTo>
                    <a:pt x="26421" y="20330"/>
                  </a:lnTo>
                  <a:cubicBezTo>
                    <a:pt x="26314" y="20270"/>
                    <a:pt x="26206" y="20175"/>
                    <a:pt x="26123" y="20068"/>
                  </a:cubicBezTo>
                  <a:cubicBezTo>
                    <a:pt x="26016" y="19937"/>
                    <a:pt x="25897" y="19806"/>
                    <a:pt x="25790" y="19675"/>
                  </a:cubicBezTo>
                  <a:lnTo>
                    <a:pt x="25730" y="19591"/>
                  </a:lnTo>
                  <a:lnTo>
                    <a:pt x="25671" y="19520"/>
                  </a:lnTo>
                  <a:cubicBezTo>
                    <a:pt x="25623" y="19484"/>
                    <a:pt x="25575" y="19437"/>
                    <a:pt x="25540" y="19389"/>
                  </a:cubicBezTo>
                  <a:cubicBezTo>
                    <a:pt x="25444" y="19306"/>
                    <a:pt x="25373" y="19222"/>
                    <a:pt x="25290" y="19115"/>
                  </a:cubicBezTo>
                  <a:cubicBezTo>
                    <a:pt x="25171" y="19044"/>
                    <a:pt x="25040" y="18972"/>
                    <a:pt x="24897" y="18913"/>
                  </a:cubicBezTo>
                  <a:cubicBezTo>
                    <a:pt x="24801" y="18853"/>
                    <a:pt x="24718" y="18758"/>
                    <a:pt x="24599" y="18722"/>
                  </a:cubicBezTo>
                  <a:cubicBezTo>
                    <a:pt x="24456" y="18663"/>
                    <a:pt x="24301" y="18627"/>
                    <a:pt x="24147" y="18603"/>
                  </a:cubicBezTo>
                  <a:cubicBezTo>
                    <a:pt x="24016" y="18567"/>
                    <a:pt x="23897" y="18496"/>
                    <a:pt x="23778" y="18472"/>
                  </a:cubicBezTo>
                  <a:lnTo>
                    <a:pt x="23182" y="18389"/>
                  </a:lnTo>
                  <a:cubicBezTo>
                    <a:pt x="22980" y="18353"/>
                    <a:pt x="22789" y="18270"/>
                    <a:pt x="22635" y="18139"/>
                  </a:cubicBezTo>
                  <a:cubicBezTo>
                    <a:pt x="22480" y="18008"/>
                    <a:pt x="22313" y="17877"/>
                    <a:pt x="22158" y="17746"/>
                  </a:cubicBezTo>
                  <a:cubicBezTo>
                    <a:pt x="21873" y="17496"/>
                    <a:pt x="21611" y="17222"/>
                    <a:pt x="21396" y="16912"/>
                  </a:cubicBezTo>
                  <a:cubicBezTo>
                    <a:pt x="21361" y="16841"/>
                    <a:pt x="21325" y="16781"/>
                    <a:pt x="21277" y="16734"/>
                  </a:cubicBezTo>
                  <a:cubicBezTo>
                    <a:pt x="21242" y="16674"/>
                    <a:pt x="21194" y="16615"/>
                    <a:pt x="21146" y="16567"/>
                  </a:cubicBezTo>
                  <a:cubicBezTo>
                    <a:pt x="21039" y="16448"/>
                    <a:pt x="20944" y="16329"/>
                    <a:pt x="20849" y="16210"/>
                  </a:cubicBezTo>
                  <a:cubicBezTo>
                    <a:pt x="20682" y="15996"/>
                    <a:pt x="20527" y="15781"/>
                    <a:pt x="20360" y="15555"/>
                  </a:cubicBezTo>
                  <a:cubicBezTo>
                    <a:pt x="20229" y="15365"/>
                    <a:pt x="20218" y="15103"/>
                    <a:pt x="20099" y="14888"/>
                  </a:cubicBezTo>
                  <a:cubicBezTo>
                    <a:pt x="20099" y="14853"/>
                    <a:pt x="20099" y="14829"/>
                    <a:pt x="20110" y="14805"/>
                  </a:cubicBezTo>
                  <a:cubicBezTo>
                    <a:pt x="20206" y="14650"/>
                    <a:pt x="20110" y="14615"/>
                    <a:pt x="20051" y="14543"/>
                  </a:cubicBezTo>
                  <a:cubicBezTo>
                    <a:pt x="20027" y="14519"/>
                    <a:pt x="20015" y="14495"/>
                    <a:pt x="20015" y="14460"/>
                  </a:cubicBezTo>
                  <a:cubicBezTo>
                    <a:pt x="20015" y="14424"/>
                    <a:pt x="20015" y="14376"/>
                    <a:pt x="20015" y="14341"/>
                  </a:cubicBezTo>
                  <a:cubicBezTo>
                    <a:pt x="19979" y="14234"/>
                    <a:pt x="19932" y="14138"/>
                    <a:pt x="19896" y="14031"/>
                  </a:cubicBezTo>
                  <a:cubicBezTo>
                    <a:pt x="19837" y="13888"/>
                    <a:pt x="19825" y="13733"/>
                    <a:pt x="19872" y="13602"/>
                  </a:cubicBezTo>
                  <a:cubicBezTo>
                    <a:pt x="19896" y="13507"/>
                    <a:pt x="19884" y="13412"/>
                    <a:pt x="19837" y="13341"/>
                  </a:cubicBezTo>
                  <a:cubicBezTo>
                    <a:pt x="19682" y="13150"/>
                    <a:pt x="19551" y="12948"/>
                    <a:pt x="19444" y="12721"/>
                  </a:cubicBezTo>
                  <a:cubicBezTo>
                    <a:pt x="19424" y="12682"/>
                    <a:pt x="19388" y="12659"/>
                    <a:pt x="19349" y="12659"/>
                  </a:cubicBezTo>
                  <a:cubicBezTo>
                    <a:pt x="19341" y="12659"/>
                    <a:pt x="19333" y="12660"/>
                    <a:pt x="19325" y="12662"/>
                  </a:cubicBezTo>
                  <a:cubicBezTo>
                    <a:pt x="19277" y="12650"/>
                    <a:pt x="19229" y="12638"/>
                    <a:pt x="19182" y="12614"/>
                  </a:cubicBezTo>
                  <a:cubicBezTo>
                    <a:pt x="19122" y="12567"/>
                    <a:pt x="19051" y="12531"/>
                    <a:pt x="18979" y="12495"/>
                  </a:cubicBezTo>
                  <a:cubicBezTo>
                    <a:pt x="18872" y="12448"/>
                    <a:pt x="18765" y="12376"/>
                    <a:pt x="18682" y="12293"/>
                  </a:cubicBezTo>
                  <a:cubicBezTo>
                    <a:pt x="18575" y="12162"/>
                    <a:pt x="18420" y="12067"/>
                    <a:pt x="18265" y="12031"/>
                  </a:cubicBezTo>
                  <a:cubicBezTo>
                    <a:pt x="18170" y="11983"/>
                    <a:pt x="18086" y="11936"/>
                    <a:pt x="18015" y="11864"/>
                  </a:cubicBezTo>
                  <a:cubicBezTo>
                    <a:pt x="17980" y="11847"/>
                    <a:pt x="17939" y="11836"/>
                    <a:pt x="17901" y="11836"/>
                  </a:cubicBezTo>
                  <a:cubicBezTo>
                    <a:pt x="17887" y="11836"/>
                    <a:pt x="17873" y="11837"/>
                    <a:pt x="17860" y="11840"/>
                  </a:cubicBezTo>
                  <a:cubicBezTo>
                    <a:pt x="17845" y="11843"/>
                    <a:pt x="17830" y="11845"/>
                    <a:pt x="17816" y="11845"/>
                  </a:cubicBezTo>
                  <a:cubicBezTo>
                    <a:pt x="17772" y="11845"/>
                    <a:pt x="17729" y="11831"/>
                    <a:pt x="17693" y="11805"/>
                  </a:cubicBezTo>
                  <a:cubicBezTo>
                    <a:pt x="17610" y="11709"/>
                    <a:pt x="17503" y="11626"/>
                    <a:pt x="17384" y="11578"/>
                  </a:cubicBezTo>
                  <a:cubicBezTo>
                    <a:pt x="17158" y="11507"/>
                    <a:pt x="16943" y="11388"/>
                    <a:pt x="16777" y="11233"/>
                  </a:cubicBezTo>
                  <a:lnTo>
                    <a:pt x="16539" y="11031"/>
                  </a:lnTo>
                  <a:cubicBezTo>
                    <a:pt x="16455" y="10959"/>
                    <a:pt x="16384" y="10888"/>
                    <a:pt x="16336" y="10793"/>
                  </a:cubicBezTo>
                  <a:cubicBezTo>
                    <a:pt x="16277" y="10721"/>
                    <a:pt x="16217" y="10662"/>
                    <a:pt x="16146" y="10614"/>
                  </a:cubicBezTo>
                  <a:cubicBezTo>
                    <a:pt x="16074" y="10566"/>
                    <a:pt x="16027" y="10507"/>
                    <a:pt x="15991" y="10435"/>
                  </a:cubicBezTo>
                  <a:cubicBezTo>
                    <a:pt x="15908" y="10233"/>
                    <a:pt x="15741" y="10114"/>
                    <a:pt x="15657" y="9935"/>
                  </a:cubicBezTo>
                  <a:cubicBezTo>
                    <a:pt x="15622" y="9840"/>
                    <a:pt x="15574" y="9745"/>
                    <a:pt x="15527" y="9662"/>
                  </a:cubicBezTo>
                  <a:cubicBezTo>
                    <a:pt x="15479" y="9566"/>
                    <a:pt x="15419" y="9483"/>
                    <a:pt x="15360" y="9388"/>
                  </a:cubicBezTo>
                  <a:cubicBezTo>
                    <a:pt x="15312" y="9304"/>
                    <a:pt x="15253" y="9209"/>
                    <a:pt x="15193" y="9126"/>
                  </a:cubicBezTo>
                  <a:cubicBezTo>
                    <a:pt x="15169" y="9090"/>
                    <a:pt x="15134" y="9054"/>
                    <a:pt x="15110" y="9019"/>
                  </a:cubicBezTo>
                  <a:cubicBezTo>
                    <a:pt x="15038" y="8923"/>
                    <a:pt x="15003" y="8804"/>
                    <a:pt x="14991" y="8685"/>
                  </a:cubicBezTo>
                  <a:cubicBezTo>
                    <a:pt x="14991" y="8566"/>
                    <a:pt x="15015" y="8447"/>
                    <a:pt x="15074" y="8352"/>
                  </a:cubicBezTo>
                  <a:cubicBezTo>
                    <a:pt x="15086" y="8221"/>
                    <a:pt x="15134" y="8114"/>
                    <a:pt x="15205" y="8007"/>
                  </a:cubicBezTo>
                  <a:cubicBezTo>
                    <a:pt x="15241" y="7959"/>
                    <a:pt x="15265" y="7935"/>
                    <a:pt x="15288" y="7899"/>
                  </a:cubicBezTo>
                  <a:cubicBezTo>
                    <a:pt x="15300" y="7852"/>
                    <a:pt x="15324" y="7804"/>
                    <a:pt x="15336" y="7757"/>
                  </a:cubicBezTo>
                  <a:cubicBezTo>
                    <a:pt x="15348" y="7709"/>
                    <a:pt x="15360" y="7661"/>
                    <a:pt x="15360" y="7614"/>
                  </a:cubicBezTo>
                  <a:cubicBezTo>
                    <a:pt x="15360" y="7590"/>
                    <a:pt x="15360" y="7578"/>
                    <a:pt x="15372" y="7566"/>
                  </a:cubicBezTo>
                  <a:cubicBezTo>
                    <a:pt x="15467" y="7304"/>
                    <a:pt x="15598" y="7042"/>
                    <a:pt x="15741" y="6804"/>
                  </a:cubicBezTo>
                  <a:cubicBezTo>
                    <a:pt x="15812" y="6685"/>
                    <a:pt x="15800" y="6578"/>
                    <a:pt x="15717" y="6530"/>
                  </a:cubicBezTo>
                  <a:cubicBezTo>
                    <a:pt x="15669" y="6494"/>
                    <a:pt x="15634" y="6435"/>
                    <a:pt x="15610" y="6375"/>
                  </a:cubicBezTo>
                  <a:cubicBezTo>
                    <a:pt x="15598" y="6340"/>
                    <a:pt x="15586" y="6304"/>
                    <a:pt x="15562" y="6268"/>
                  </a:cubicBezTo>
                  <a:cubicBezTo>
                    <a:pt x="15550" y="6221"/>
                    <a:pt x="15538" y="6173"/>
                    <a:pt x="15538" y="6125"/>
                  </a:cubicBezTo>
                  <a:cubicBezTo>
                    <a:pt x="15538" y="5899"/>
                    <a:pt x="15622" y="5673"/>
                    <a:pt x="15765" y="5494"/>
                  </a:cubicBezTo>
                  <a:cubicBezTo>
                    <a:pt x="15896" y="5328"/>
                    <a:pt x="16050" y="5197"/>
                    <a:pt x="16229" y="5090"/>
                  </a:cubicBezTo>
                  <a:cubicBezTo>
                    <a:pt x="16360" y="5042"/>
                    <a:pt x="16467" y="4970"/>
                    <a:pt x="16574" y="4887"/>
                  </a:cubicBezTo>
                  <a:lnTo>
                    <a:pt x="16586" y="4851"/>
                  </a:lnTo>
                  <a:cubicBezTo>
                    <a:pt x="16622" y="4744"/>
                    <a:pt x="16681" y="4637"/>
                    <a:pt x="16753" y="4542"/>
                  </a:cubicBezTo>
                  <a:cubicBezTo>
                    <a:pt x="16789" y="4506"/>
                    <a:pt x="16812" y="4459"/>
                    <a:pt x="16836" y="4411"/>
                  </a:cubicBezTo>
                  <a:cubicBezTo>
                    <a:pt x="16824" y="4387"/>
                    <a:pt x="16812" y="4363"/>
                    <a:pt x="16800" y="4339"/>
                  </a:cubicBezTo>
                  <a:cubicBezTo>
                    <a:pt x="16789" y="4316"/>
                    <a:pt x="16789" y="4292"/>
                    <a:pt x="16800" y="4268"/>
                  </a:cubicBezTo>
                  <a:cubicBezTo>
                    <a:pt x="16812" y="4256"/>
                    <a:pt x="16836" y="4232"/>
                    <a:pt x="16848" y="4220"/>
                  </a:cubicBezTo>
                  <a:cubicBezTo>
                    <a:pt x="16848" y="4113"/>
                    <a:pt x="16848" y="4006"/>
                    <a:pt x="16860" y="3899"/>
                  </a:cubicBezTo>
                  <a:cubicBezTo>
                    <a:pt x="16848" y="3875"/>
                    <a:pt x="16848" y="3839"/>
                    <a:pt x="16860" y="3816"/>
                  </a:cubicBezTo>
                  <a:cubicBezTo>
                    <a:pt x="16872" y="3720"/>
                    <a:pt x="16884" y="3637"/>
                    <a:pt x="16896" y="3554"/>
                  </a:cubicBezTo>
                  <a:lnTo>
                    <a:pt x="16896" y="3542"/>
                  </a:lnTo>
                  <a:cubicBezTo>
                    <a:pt x="16872" y="3518"/>
                    <a:pt x="16884" y="3494"/>
                    <a:pt x="16908" y="3470"/>
                  </a:cubicBezTo>
                  <a:lnTo>
                    <a:pt x="16920" y="3458"/>
                  </a:lnTo>
                  <a:cubicBezTo>
                    <a:pt x="16920" y="3446"/>
                    <a:pt x="16920" y="3423"/>
                    <a:pt x="16931" y="3399"/>
                  </a:cubicBezTo>
                  <a:cubicBezTo>
                    <a:pt x="16931" y="3399"/>
                    <a:pt x="16931" y="3387"/>
                    <a:pt x="16931" y="3387"/>
                  </a:cubicBezTo>
                  <a:cubicBezTo>
                    <a:pt x="16848" y="3280"/>
                    <a:pt x="16836" y="3137"/>
                    <a:pt x="16896" y="3018"/>
                  </a:cubicBezTo>
                  <a:cubicBezTo>
                    <a:pt x="16896" y="2994"/>
                    <a:pt x="16896" y="2958"/>
                    <a:pt x="16896" y="2935"/>
                  </a:cubicBezTo>
                  <a:cubicBezTo>
                    <a:pt x="16884" y="2899"/>
                    <a:pt x="16896" y="2875"/>
                    <a:pt x="16872" y="2839"/>
                  </a:cubicBezTo>
                  <a:cubicBezTo>
                    <a:pt x="16848" y="2792"/>
                    <a:pt x="16848" y="2744"/>
                    <a:pt x="16872" y="2696"/>
                  </a:cubicBezTo>
                  <a:cubicBezTo>
                    <a:pt x="16860" y="2601"/>
                    <a:pt x="16848" y="2518"/>
                    <a:pt x="16836" y="2423"/>
                  </a:cubicBezTo>
                  <a:cubicBezTo>
                    <a:pt x="16800" y="2208"/>
                    <a:pt x="16789" y="1982"/>
                    <a:pt x="16765" y="1780"/>
                  </a:cubicBezTo>
                  <a:cubicBezTo>
                    <a:pt x="16765" y="1744"/>
                    <a:pt x="16777" y="1696"/>
                    <a:pt x="16789" y="1649"/>
                  </a:cubicBezTo>
                  <a:lnTo>
                    <a:pt x="16860" y="1756"/>
                  </a:lnTo>
                  <a:cubicBezTo>
                    <a:pt x="16872" y="1768"/>
                    <a:pt x="16884" y="1780"/>
                    <a:pt x="16896" y="1792"/>
                  </a:cubicBezTo>
                  <a:cubicBezTo>
                    <a:pt x="16908" y="1768"/>
                    <a:pt x="16908" y="1756"/>
                    <a:pt x="16896" y="1744"/>
                  </a:cubicBezTo>
                  <a:cubicBezTo>
                    <a:pt x="16836" y="1732"/>
                    <a:pt x="16824" y="1661"/>
                    <a:pt x="16848" y="1625"/>
                  </a:cubicBezTo>
                  <a:cubicBezTo>
                    <a:pt x="16812" y="1601"/>
                    <a:pt x="16824" y="1553"/>
                    <a:pt x="16812" y="1518"/>
                  </a:cubicBezTo>
                  <a:lnTo>
                    <a:pt x="16741" y="1530"/>
                  </a:lnTo>
                  <a:cubicBezTo>
                    <a:pt x="16681" y="1530"/>
                    <a:pt x="16646" y="1506"/>
                    <a:pt x="16622" y="1458"/>
                  </a:cubicBezTo>
                  <a:cubicBezTo>
                    <a:pt x="16574" y="1351"/>
                    <a:pt x="16479" y="1291"/>
                    <a:pt x="16372" y="1291"/>
                  </a:cubicBezTo>
                  <a:cubicBezTo>
                    <a:pt x="16229" y="1280"/>
                    <a:pt x="16098" y="1220"/>
                    <a:pt x="16003" y="1137"/>
                  </a:cubicBezTo>
                  <a:cubicBezTo>
                    <a:pt x="15908" y="1065"/>
                    <a:pt x="15812" y="1018"/>
                    <a:pt x="15729" y="946"/>
                  </a:cubicBezTo>
                  <a:cubicBezTo>
                    <a:pt x="15657" y="875"/>
                    <a:pt x="15574" y="815"/>
                    <a:pt x="15491" y="779"/>
                  </a:cubicBezTo>
                  <a:cubicBezTo>
                    <a:pt x="15419" y="744"/>
                    <a:pt x="15384" y="696"/>
                    <a:pt x="15372" y="625"/>
                  </a:cubicBezTo>
                  <a:cubicBezTo>
                    <a:pt x="15348" y="541"/>
                    <a:pt x="15300" y="470"/>
                    <a:pt x="15253" y="410"/>
                  </a:cubicBezTo>
                  <a:cubicBezTo>
                    <a:pt x="15247" y="405"/>
                    <a:pt x="15242" y="399"/>
                    <a:pt x="15237" y="394"/>
                  </a:cubicBezTo>
                  <a:lnTo>
                    <a:pt x="15237" y="394"/>
                  </a:lnTo>
                  <a:lnTo>
                    <a:pt x="15265" y="434"/>
                  </a:lnTo>
                  <a:cubicBezTo>
                    <a:pt x="15062" y="351"/>
                    <a:pt x="14884" y="244"/>
                    <a:pt x="14705" y="125"/>
                  </a:cubicBezTo>
                  <a:cubicBezTo>
                    <a:pt x="14657" y="101"/>
                    <a:pt x="14598" y="77"/>
                    <a:pt x="14550" y="77"/>
                  </a:cubicBezTo>
                  <a:cubicBezTo>
                    <a:pt x="14503" y="77"/>
                    <a:pt x="14463" y="47"/>
                    <a:pt x="14412" y="47"/>
                  </a:cubicBezTo>
                  <a:cubicBezTo>
                    <a:pt x="14399" y="47"/>
                    <a:pt x="14386" y="48"/>
                    <a:pt x="14372" y="53"/>
                  </a:cubicBezTo>
                  <a:cubicBezTo>
                    <a:pt x="14336" y="61"/>
                    <a:pt x="14298" y="65"/>
                    <a:pt x="14258" y="65"/>
                  </a:cubicBezTo>
                  <a:cubicBezTo>
                    <a:pt x="14180" y="65"/>
                    <a:pt x="14098" y="49"/>
                    <a:pt x="14026" y="17"/>
                  </a:cubicBezTo>
                  <a:cubicBezTo>
                    <a:pt x="13994" y="5"/>
                    <a:pt x="13962" y="0"/>
                    <a:pt x="13928"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41;p33">
              <a:extLst>
                <a:ext uri="{FF2B5EF4-FFF2-40B4-BE49-F238E27FC236}">
                  <a16:creationId xmlns:a16="http://schemas.microsoft.com/office/drawing/2014/main" id="{BAF23C0C-4ACD-2E26-19B1-0B25669E98A9}"/>
                </a:ext>
              </a:extLst>
            </p:cNvPr>
            <p:cNvSpPr/>
            <p:nvPr/>
          </p:nvSpPr>
          <p:spPr>
            <a:xfrm>
              <a:off x="1486475" y="3267200"/>
              <a:ext cx="901050" cy="781075"/>
            </a:xfrm>
            <a:custGeom>
              <a:avLst/>
              <a:gdLst/>
              <a:ahLst/>
              <a:cxnLst/>
              <a:rect l="l" t="t" r="r" b="b"/>
              <a:pathLst>
                <a:path w="36042" h="31243" extrusionOk="0">
                  <a:moveTo>
                    <a:pt x="20277" y="0"/>
                  </a:moveTo>
                  <a:cubicBezTo>
                    <a:pt x="20134" y="0"/>
                    <a:pt x="19991" y="12"/>
                    <a:pt x="19860" y="36"/>
                  </a:cubicBezTo>
                  <a:cubicBezTo>
                    <a:pt x="19587" y="48"/>
                    <a:pt x="19325" y="143"/>
                    <a:pt x="19098" y="310"/>
                  </a:cubicBezTo>
                  <a:cubicBezTo>
                    <a:pt x="18944" y="453"/>
                    <a:pt x="18825" y="631"/>
                    <a:pt x="18765" y="822"/>
                  </a:cubicBezTo>
                  <a:cubicBezTo>
                    <a:pt x="18694" y="1048"/>
                    <a:pt x="18646" y="1262"/>
                    <a:pt x="18610" y="1489"/>
                  </a:cubicBezTo>
                  <a:cubicBezTo>
                    <a:pt x="18575" y="1763"/>
                    <a:pt x="18527" y="2024"/>
                    <a:pt x="18491" y="2298"/>
                  </a:cubicBezTo>
                  <a:cubicBezTo>
                    <a:pt x="18479" y="2417"/>
                    <a:pt x="18467" y="2536"/>
                    <a:pt x="18432" y="2656"/>
                  </a:cubicBezTo>
                  <a:cubicBezTo>
                    <a:pt x="18348" y="2941"/>
                    <a:pt x="18217" y="3227"/>
                    <a:pt x="18063" y="3489"/>
                  </a:cubicBezTo>
                  <a:cubicBezTo>
                    <a:pt x="17872" y="3739"/>
                    <a:pt x="17610" y="3918"/>
                    <a:pt x="17313" y="4013"/>
                  </a:cubicBezTo>
                  <a:cubicBezTo>
                    <a:pt x="16836" y="4156"/>
                    <a:pt x="16336" y="4251"/>
                    <a:pt x="15848" y="4299"/>
                  </a:cubicBezTo>
                  <a:cubicBezTo>
                    <a:pt x="15598" y="4322"/>
                    <a:pt x="15360" y="4370"/>
                    <a:pt x="15122" y="4418"/>
                  </a:cubicBezTo>
                  <a:cubicBezTo>
                    <a:pt x="15003" y="4441"/>
                    <a:pt x="14896" y="4489"/>
                    <a:pt x="14788" y="4537"/>
                  </a:cubicBezTo>
                  <a:cubicBezTo>
                    <a:pt x="14681" y="4584"/>
                    <a:pt x="14586" y="4656"/>
                    <a:pt x="14503" y="4727"/>
                  </a:cubicBezTo>
                  <a:cubicBezTo>
                    <a:pt x="14372" y="4858"/>
                    <a:pt x="14253" y="5001"/>
                    <a:pt x="14145" y="5156"/>
                  </a:cubicBezTo>
                  <a:cubicBezTo>
                    <a:pt x="14110" y="5203"/>
                    <a:pt x="14086" y="5251"/>
                    <a:pt x="14062" y="5299"/>
                  </a:cubicBezTo>
                  <a:cubicBezTo>
                    <a:pt x="14050" y="5358"/>
                    <a:pt x="14038" y="5406"/>
                    <a:pt x="14038" y="5465"/>
                  </a:cubicBezTo>
                  <a:cubicBezTo>
                    <a:pt x="14038" y="5620"/>
                    <a:pt x="13979" y="5775"/>
                    <a:pt x="13884" y="5906"/>
                  </a:cubicBezTo>
                  <a:cubicBezTo>
                    <a:pt x="13753" y="6061"/>
                    <a:pt x="13610" y="6192"/>
                    <a:pt x="13455" y="6323"/>
                  </a:cubicBezTo>
                  <a:cubicBezTo>
                    <a:pt x="13336" y="6430"/>
                    <a:pt x="13181" y="6501"/>
                    <a:pt x="13014" y="6525"/>
                  </a:cubicBezTo>
                  <a:cubicBezTo>
                    <a:pt x="12884" y="6548"/>
                    <a:pt x="12752" y="6558"/>
                    <a:pt x="12620" y="6558"/>
                  </a:cubicBezTo>
                  <a:cubicBezTo>
                    <a:pt x="12401" y="6558"/>
                    <a:pt x="12182" y="6529"/>
                    <a:pt x="11967" y="6477"/>
                  </a:cubicBezTo>
                  <a:cubicBezTo>
                    <a:pt x="11633" y="6406"/>
                    <a:pt x="11312" y="6299"/>
                    <a:pt x="10990" y="6180"/>
                  </a:cubicBezTo>
                  <a:cubicBezTo>
                    <a:pt x="10836" y="6120"/>
                    <a:pt x="10681" y="6025"/>
                    <a:pt x="10538" y="5977"/>
                  </a:cubicBezTo>
                  <a:cubicBezTo>
                    <a:pt x="10335" y="5906"/>
                    <a:pt x="10133" y="5787"/>
                    <a:pt x="9966" y="5644"/>
                  </a:cubicBezTo>
                  <a:cubicBezTo>
                    <a:pt x="9871" y="5573"/>
                    <a:pt x="9788" y="5501"/>
                    <a:pt x="9716" y="5406"/>
                  </a:cubicBezTo>
                  <a:cubicBezTo>
                    <a:pt x="9693" y="5358"/>
                    <a:pt x="9645" y="5311"/>
                    <a:pt x="9621" y="5275"/>
                  </a:cubicBezTo>
                  <a:cubicBezTo>
                    <a:pt x="9597" y="5227"/>
                    <a:pt x="9562" y="5192"/>
                    <a:pt x="9538" y="5144"/>
                  </a:cubicBezTo>
                  <a:cubicBezTo>
                    <a:pt x="9396" y="5024"/>
                    <a:pt x="9214" y="4964"/>
                    <a:pt x="9038" y="4964"/>
                  </a:cubicBezTo>
                  <a:cubicBezTo>
                    <a:pt x="9022" y="4964"/>
                    <a:pt x="9006" y="4964"/>
                    <a:pt x="8990" y="4965"/>
                  </a:cubicBezTo>
                  <a:cubicBezTo>
                    <a:pt x="8883" y="4989"/>
                    <a:pt x="8776" y="5025"/>
                    <a:pt x="8692" y="5072"/>
                  </a:cubicBezTo>
                  <a:cubicBezTo>
                    <a:pt x="8597" y="5120"/>
                    <a:pt x="8502" y="5180"/>
                    <a:pt x="8430" y="5251"/>
                  </a:cubicBezTo>
                  <a:cubicBezTo>
                    <a:pt x="8371" y="5299"/>
                    <a:pt x="8335" y="5370"/>
                    <a:pt x="8335" y="5442"/>
                  </a:cubicBezTo>
                  <a:cubicBezTo>
                    <a:pt x="8323" y="5537"/>
                    <a:pt x="8335" y="5620"/>
                    <a:pt x="8383" y="5704"/>
                  </a:cubicBezTo>
                  <a:cubicBezTo>
                    <a:pt x="8395" y="5763"/>
                    <a:pt x="8430" y="5823"/>
                    <a:pt x="8466" y="5882"/>
                  </a:cubicBezTo>
                  <a:cubicBezTo>
                    <a:pt x="8514" y="5930"/>
                    <a:pt x="8561" y="5977"/>
                    <a:pt x="8609" y="6025"/>
                  </a:cubicBezTo>
                  <a:cubicBezTo>
                    <a:pt x="8657" y="6085"/>
                    <a:pt x="8704" y="6144"/>
                    <a:pt x="8740" y="6204"/>
                  </a:cubicBezTo>
                  <a:cubicBezTo>
                    <a:pt x="8823" y="6323"/>
                    <a:pt x="8895" y="6454"/>
                    <a:pt x="8954" y="6585"/>
                  </a:cubicBezTo>
                  <a:cubicBezTo>
                    <a:pt x="9061" y="6858"/>
                    <a:pt x="9145" y="7144"/>
                    <a:pt x="9216" y="7430"/>
                  </a:cubicBezTo>
                  <a:cubicBezTo>
                    <a:pt x="9276" y="7716"/>
                    <a:pt x="9288" y="8013"/>
                    <a:pt x="9252" y="8299"/>
                  </a:cubicBezTo>
                  <a:cubicBezTo>
                    <a:pt x="9228" y="8442"/>
                    <a:pt x="9192" y="8585"/>
                    <a:pt x="9145" y="8728"/>
                  </a:cubicBezTo>
                  <a:cubicBezTo>
                    <a:pt x="9085" y="8882"/>
                    <a:pt x="9002" y="9013"/>
                    <a:pt x="8907" y="9144"/>
                  </a:cubicBezTo>
                  <a:cubicBezTo>
                    <a:pt x="8859" y="9192"/>
                    <a:pt x="8823" y="9228"/>
                    <a:pt x="8776" y="9263"/>
                  </a:cubicBezTo>
                  <a:cubicBezTo>
                    <a:pt x="8728" y="9299"/>
                    <a:pt x="8669" y="9335"/>
                    <a:pt x="8621" y="9359"/>
                  </a:cubicBezTo>
                  <a:cubicBezTo>
                    <a:pt x="8561" y="9383"/>
                    <a:pt x="8502" y="9394"/>
                    <a:pt x="8442" y="9418"/>
                  </a:cubicBezTo>
                  <a:cubicBezTo>
                    <a:pt x="8383" y="9430"/>
                    <a:pt x="8323" y="9430"/>
                    <a:pt x="8276" y="9442"/>
                  </a:cubicBezTo>
                  <a:cubicBezTo>
                    <a:pt x="8252" y="9448"/>
                    <a:pt x="8231" y="9451"/>
                    <a:pt x="8210" y="9451"/>
                  </a:cubicBezTo>
                  <a:cubicBezTo>
                    <a:pt x="8189" y="9451"/>
                    <a:pt x="8169" y="9448"/>
                    <a:pt x="8145" y="9442"/>
                  </a:cubicBezTo>
                  <a:cubicBezTo>
                    <a:pt x="8049" y="9418"/>
                    <a:pt x="7966" y="9383"/>
                    <a:pt x="7883" y="9335"/>
                  </a:cubicBezTo>
                  <a:cubicBezTo>
                    <a:pt x="7799" y="9359"/>
                    <a:pt x="7704" y="9383"/>
                    <a:pt x="7609" y="9394"/>
                  </a:cubicBezTo>
                  <a:cubicBezTo>
                    <a:pt x="7537" y="9371"/>
                    <a:pt x="7478" y="9347"/>
                    <a:pt x="7407" y="9323"/>
                  </a:cubicBezTo>
                  <a:cubicBezTo>
                    <a:pt x="7347" y="9311"/>
                    <a:pt x="7287" y="9299"/>
                    <a:pt x="7216" y="9299"/>
                  </a:cubicBezTo>
                  <a:lnTo>
                    <a:pt x="6847" y="9299"/>
                  </a:lnTo>
                  <a:cubicBezTo>
                    <a:pt x="6585" y="9299"/>
                    <a:pt x="6299" y="9311"/>
                    <a:pt x="6025" y="9311"/>
                  </a:cubicBezTo>
                  <a:cubicBezTo>
                    <a:pt x="5811" y="9311"/>
                    <a:pt x="5609" y="9299"/>
                    <a:pt x="5406" y="9275"/>
                  </a:cubicBezTo>
                  <a:cubicBezTo>
                    <a:pt x="5192" y="9252"/>
                    <a:pt x="4990" y="9168"/>
                    <a:pt x="4811" y="9049"/>
                  </a:cubicBezTo>
                  <a:cubicBezTo>
                    <a:pt x="4740" y="9013"/>
                    <a:pt x="4668" y="8978"/>
                    <a:pt x="4585" y="8954"/>
                  </a:cubicBezTo>
                  <a:cubicBezTo>
                    <a:pt x="4513" y="8930"/>
                    <a:pt x="4430" y="8894"/>
                    <a:pt x="4359" y="8847"/>
                  </a:cubicBezTo>
                  <a:cubicBezTo>
                    <a:pt x="4287" y="8799"/>
                    <a:pt x="4216" y="8740"/>
                    <a:pt x="4156" y="8668"/>
                  </a:cubicBezTo>
                  <a:lnTo>
                    <a:pt x="4037" y="8525"/>
                  </a:lnTo>
                  <a:lnTo>
                    <a:pt x="4001" y="8490"/>
                  </a:lnTo>
                  <a:lnTo>
                    <a:pt x="3989" y="8478"/>
                  </a:lnTo>
                  <a:cubicBezTo>
                    <a:pt x="3918" y="8442"/>
                    <a:pt x="3823" y="8430"/>
                    <a:pt x="3739" y="8430"/>
                  </a:cubicBezTo>
                  <a:cubicBezTo>
                    <a:pt x="3668" y="8430"/>
                    <a:pt x="3597" y="8430"/>
                    <a:pt x="3537" y="8454"/>
                  </a:cubicBezTo>
                  <a:cubicBezTo>
                    <a:pt x="3466" y="8478"/>
                    <a:pt x="3382" y="8513"/>
                    <a:pt x="3311" y="8537"/>
                  </a:cubicBezTo>
                  <a:cubicBezTo>
                    <a:pt x="3227" y="8573"/>
                    <a:pt x="3144" y="8597"/>
                    <a:pt x="3061" y="8621"/>
                  </a:cubicBezTo>
                  <a:cubicBezTo>
                    <a:pt x="2924" y="8657"/>
                    <a:pt x="2788" y="8672"/>
                    <a:pt x="2646" y="8672"/>
                  </a:cubicBezTo>
                  <a:cubicBezTo>
                    <a:pt x="2602" y="8672"/>
                    <a:pt x="2558" y="8671"/>
                    <a:pt x="2513" y="8668"/>
                  </a:cubicBezTo>
                  <a:cubicBezTo>
                    <a:pt x="2442" y="8704"/>
                    <a:pt x="2358" y="8752"/>
                    <a:pt x="2275" y="8799"/>
                  </a:cubicBezTo>
                  <a:cubicBezTo>
                    <a:pt x="2188" y="8791"/>
                    <a:pt x="2100" y="8789"/>
                    <a:pt x="2013" y="8789"/>
                  </a:cubicBezTo>
                  <a:cubicBezTo>
                    <a:pt x="1838" y="8789"/>
                    <a:pt x="1664" y="8799"/>
                    <a:pt x="1489" y="8799"/>
                  </a:cubicBezTo>
                  <a:cubicBezTo>
                    <a:pt x="1227" y="8799"/>
                    <a:pt x="989" y="8823"/>
                    <a:pt x="751" y="8847"/>
                  </a:cubicBezTo>
                  <a:cubicBezTo>
                    <a:pt x="632" y="8859"/>
                    <a:pt x="513" y="8882"/>
                    <a:pt x="394" y="8906"/>
                  </a:cubicBezTo>
                  <a:cubicBezTo>
                    <a:pt x="287" y="8930"/>
                    <a:pt x="179" y="8966"/>
                    <a:pt x="96" y="9013"/>
                  </a:cubicBezTo>
                  <a:cubicBezTo>
                    <a:pt x="37" y="9049"/>
                    <a:pt x="1" y="9109"/>
                    <a:pt x="13" y="9168"/>
                  </a:cubicBezTo>
                  <a:cubicBezTo>
                    <a:pt x="13" y="9180"/>
                    <a:pt x="25" y="9204"/>
                    <a:pt x="25" y="9216"/>
                  </a:cubicBezTo>
                  <a:lnTo>
                    <a:pt x="48" y="9287"/>
                  </a:lnTo>
                  <a:cubicBezTo>
                    <a:pt x="60" y="9347"/>
                    <a:pt x="72" y="9418"/>
                    <a:pt x="84" y="9490"/>
                  </a:cubicBezTo>
                  <a:cubicBezTo>
                    <a:pt x="132" y="9764"/>
                    <a:pt x="132" y="10049"/>
                    <a:pt x="96" y="10323"/>
                  </a:cubicBezTo>
                  <a:cubicBezTo>
                    <a:pt x="72" y="10466"/>
                    <a:pt x="72" y="10621"/>
                    <a:pt x="96" y="10764"/>
                  </a:cubicBezTo>
                  <a:cubicBezTo>
                    <a:pt x="120" y="10990"/>
                    <a:pt x="215" y="11204"/>
                    <a:pt x="370" y="11359"/>
                  </a:cubicBezTo>
                  <a:cubicBezTo>
                    <a:pt x="453" y="11442"/>
                    <a:pt x="549" y="11490"/>
                    <a:pt x="656" y="11526"/>
                  </a:cubicBezTo>
                  <a:cubicBezTo>
                    <a:pt x="703" y="11549"/>
                    <a:pt x="763" y="11561"/>
                    <a:pt x="822" y="11573"/>
                  </a:cubicBezTo>
                  <a:cubicBezTo>
                    <a:pt x="882" y="11585"/>
                    <a:pt x="930" y="11597"/>
                    <a:pt x="1001" y="11609"/>
                  </a:cubicBezTo>
                  <a:cubicBezTo>
                    <a:pt x="2370" y="11835"/>
                    <a:pt x="3597" y="12442"/>
                    <a:pt x="4882" y="12776"/>
                  </a:cubicBezTo>
                  <a:cubicBezTo>
                    <a:pt x="5216" y="12871"/>
                    <a:pt x="5561" y="12895"/>
                    <a:pt x="5871" y="13038"/>
                  </a:cubicBezTo>
                  <a:cubicBezTo>
                    <a:pt x="5950" y="13038"/>
                    <a:pt x="6035" y="13043"/>
                    <a:pt x="6110" y="13043"/>
                  </a:cubicBezTo>
                  <a:cubicBezTo>
                    <a:pt x="6148" y="13043"/>
                    <a:pt x="6184" y="13042"/>
                    <a:pt x="6216" y="13038"/>
                  </a:cubicBezTo>
                  <a:cubicBezTo>
                    <a:pt x="6242" y="13035"/>
                    <a:pt x="6267" y="13033"/>
                    <a:pt x="6293" y="13033"/>
                  </a:cubicBezTo>
                  <a:cubicBezTo>
                    <a:pt x="6469" y="13033"/>
                    <a:pt x="6640" y="13104"/>
                    <a:pt x="6775" y="13228"/>
                  </a:cubicBezTo>
                  <a:cubicBezTo>
                    <a:pt x="6895" y="13335"/>
                    <a:pt x="7014" y="13454"/>
                    <a:pt x="7133" y="13585"/>
                  </a:cubicBezTo>
                  <a:cubicBezTo>
                    <a:pt x="7335" y="13788"/>
                    <a:pt x="7478" y="14038"/>
                    <a:pt x="7561" y="14312"/>
                  </a:cubicBezTo>
                  <a:cubicBezTo>
                    <a:pt x="7597" y="14443"/>
                    <a:pt x="7633" y="14574"/>
                    <a:pt x="7645" y="14717"/>
                  </a:cubicBezTo>
                  <a:cubicBezTo>
                    <a:pt x="7668" y="14847"/>
                    <a:pt x="7680" y="14955"/>
                    <a:pt x="7704" y="15074"/>
                  </a:cubicBezTo>
                  <a:cubicBezTo>
                    <a:pt x="7728" y="15145"/>
                    <a:pt x="7740" y="15217"/>
                    <a:pt x="7776" y="15288"/>
                  </a:cubicBezTo>
                  <a:cubicBezTo>
                    <a:pt x="7859" y="15479"/>
                    <a:pt x="7978" y="15657"/>
                    <a:pt x="8121" y="15812"/>
                  </a:cubicBezTo>
                  <a:cubicBezTo>
                    <a:pt x="8240" y="15990"/>
                    <a:pt x="8383" y="16145"/>
                    <a:pt x="8550" y="16276"/>
                  </a:cubicBezTo>
                  <a:cubicBezTo>
                    <a:pt x="8716" y="16383"/>
                    <a:pt x="8895" y="16479"/>
                    <a:pt x="9073" y="16562"/>
                  </a:cubicBezTo>
                  <a:cubicBezTo>
                    <a:pt x="9252" y="16645"/>
                    <a:pt x="9431" y="16729"/>
                    <a:pt x="9621" y="16836"/>
                  </a:cubicBezTo>
                  <a:cubicBezTo>
                    <a:pt x="9693" y="16872"/>
                    <a:pt x="9764" y="16907"/>
                    <a:pt x="9847" y="16919"/>
                  </a:cubicBezTo>
                  <a:cubicBezTo>
                    <a:pt x="9978" y="16943"/>
                    <a:pt x="10109" y="17003"/>
                    <a:pt x="10216" y="17086"/>
                  </a:cubicBezTo>
                  <a:cubicBezTo>
                    <a:pt x="10335" y="17181"/>
                    <a:pt x="10431" y="17300"/>
                    <a:pt x="10490" y="17443"/>
                  </a:cubicBezTo>
                  <a:cubicBezTo>
                    <a:pt x="10514" y="17514"/>
                    <a:pt x="10538" y="17574"/>
                    <a:pt x="10562" y="17645"/>
                  </a:cubicBezTo>
                  <a:cubicBezTo>
                    <a:pt x="10574" y="17681"/>
                    <a:pt x="10585" y="17717"/>
                    <a:pt x="10597" y="17753"/>
                  </a:cubicBezTo>
                  <a:lnTo>
                    <a:pt x="10609" y="17812"/>
                  </a:lnTo>
                  <a:lnTo>
                    <a:pt x="10609" y="17848"/>
                  </a:lnTo>
                  <a:cubicBezTo>
                    <a:pt x="10645" y="17967"/>
                    <a:pt x="10669" y="18074"/>
                    <a:pt x="10669" y="18181"/>
                  </a:cubicBezTo>
                  <a:cubicBezTo>
                    <a:pt x="10681" y="18538"/>
                    <a:pt x="10705" y="18896"/>
                    <a:pt x="10752" y="19253"/>
                  </a:cubicBezTo>
                  <a:cubicBezTo>
                    <a:pt x="10776" y="19455"/>
                    <a:pt x="10752" y="19646"/>
                    <a:pt x="10705" y="19848"/>
                  </a:cubicBezTo>
                  <a:cubicBezTo>
                    <a:pt x="10669" y="20003"/>
                    <a:pt x="10645" y="20146"/>
                    <a:pt x="10645" y="20312"/>
                  </a:cubicBezTo>
                  <a:cubicBezTo>
                    <a:pt x="10597" y="20693"/>
                    <a:pt x="10538" y="21039"/>
                    <a:pt x="10478" y="21408"/>
                  </a:cubicBezTo>
                  <a:cubicBezTo>
                    <a:pt x="10431" y="21765"/>
                    <a:pt x="10371" y="22122"/>
                    <a:pt x="10300" y="22491"/>
                  </a:cubicBezTo>
                  <a:cubicBezTo>
                    <a:pt x="10216" y="22991"/>
                    <a:pt x="10169" y="23503"/>
                    <a:pt x="10169" y="24003"/>
                  </a:cubicBezTo>
                  <a:cubicBezTo>
                    <a:pt x="10157" y="24432"/>
                    <a:pt x="10109" y="24861"/>
                    <a:pt x="10014" y="25277"/>
                  </a:cubicBezTo>
                  <a:cubicBezTo>
                    <a:pt x="9990" y="25396"/>
                    <a:pt x="9954" y="25504"/>
                    <a:pt x="9931" y="25623"/>
                  </a:cubicBezTo>
                  <a:cubicBezTo>
                    <a:pt x="9907" y="25789"/>
                    <a:pt x="9859" y="25968"/>
                    <a:pt x="9823" y="26135"/>
                  </a:cubicBezTo>
                  <a:cubicBezTo>
                    <a:pt x="9823" y="26218"/>
                    <a:pt x="9812" y="26301"/>
                    <a:pt x="9776" y="26385"/>
                  </a:cubicBezTo>
                  <a:cubicBezTo>
                    <a:pt x="9752" y="26456"/>
                    <a:pt x="9716" y="26527"/>
                    <a:pt x="9681" y="26599"/>
                  </a:cubicBezTo>
                  <a:cubicBezTo>
                    <a:pt x="9609" y="26742"/>
                    <a:pt x="9526" y="26873"/>
                    <a:pt x="9454" y="27004"/>
                  </a:cubicBezTo>
                  <a:lnTo>
                    <a:pt x="9395" y="27099"/>
                  </a:lnTo>
                  <a:cubicBezTo>
                    <a:pt x="9383" y="27111"/>
                    <a:pt x="9383" y="27123"/>
                    <a:pt x="9383" y="27135"/>
                  </a:cubicBezTo>
                  <a:lnTo>
                    <a:pt x="9359" y="27182"/>
                  </a:lnTo>
                  <a:cubicBezTo>
                    <a:pt x="9335" y="27254"/>
                    <a:pt x="9312" y="27325"/>
                    <a:pt x="9288" y="27397"/>
                  </a:cubicBezTo>
                  <a:cubicBezTo>
                    <a:pt x="9252" y="27528"/>
                    <a:pt x="9228" y="27670"/>
                    <a:pt x="9216" y="27813"/>
                  </a:cubicBezTo>
                  <a:cubicBezTo>
                    <a:pt x="9204" y="27968"/>
                    <a:pt x="9192" y="28111"/>
                    <a:pt x="9181" y="28266"/>
                  </a:cubicBezTo>
                  <a:cubicBezTo>
                    <a:pt x="9169" y="28409"/>
                    <a:pt x="9169" y="28552"/>
                    <a:pt x="9181" y="28706"/>
                  </a:cubicBezTo>
                  <a:cubicBezTo>
                    <a:pt x="9181" y="28718"/>
                    <a:pt x="9181" y="28730"/>
                    <a:pt x="9181" y="28742"/>
                  </a:cubicBezTo>
                  <a:cubicBezTo>
                    <a:pt x="9181" y="28742"/>
                    <a:pt x="9181" y="28754"/>
                    <a:pt x="9181" y="28754"/>
                  </a:cubicBezTo>
                  <a:lnTo>
                    <a:pt x="9192" y="28754"/>
                  </a:lnTo>
                  <a:lnTo>
                    <a:pt x="9240" y="28778"/>
                  </a:lnTo>
                  <a:cubicBezTo>
                    <a:pt x="9300" y="28813"/>
                    <a:pt x="9371" y="28849"/>
                    <a:pt x="9442" y="28873"/>
                  </a:cubicBezTo>
                  <a:cubicBezTo>
                    <a:pt x="9573" y="28944"/>
                    <a:pt x="9716" y="28992"/>
                    <a:pt x="9847" y="29040"/>
                  </a:cubicBezTo>
                  <a:cubicBezTo>
                    <a:pt x="10038" y="29099"/>
                    <a:pt x="10216" y="29135"/>
                    <a:pt x="10407" y="29159"/>
                  </a:cubicBezTo>
                  <a:cubicBezTo>
                    <a:pt x="10562" y="29183"/>
                    <a:pt x="10705" y="29230"/>
                    <a:pt x="10836" y="29278"/>
                  </a:cubicBezTo>
                  <a:cubicBezTo>
                    <a:pt x="10978" y="29314"/>
                    <a:pt x="11109" y="29349"/>
                    <a:pt x="11252" y="29361"/>
                  </a:cubicBezTo>
                  <a:cubicBezTo>
                    <a:pt x="11284" y="29257"/>
                    <a:pt x="11381" y="29196"/>
                    <a:pt x="11480" y="29196"/>
                  </a:cubicBezTo>
                  <a:cubicBezTo>
                    <a:pt x="11529" y="29196"/>
                    <a:pt x="11578" y="29211"/>
                    <a:pt x="11621" y="29242"/>
                  </a:cubicBezTo>
                  <a:cubicBezTo>
                    <a:pt x="11633" y="29254"/>
                    <a:pt x="11645" y="29266"/>
                    <a:pt x="11657" y="29290"/>
                  </a:cubicBezTo>
                  <a:cubicBezTo>
                    <a:pt x="11681" y="29361"/>
                    <a:pt x="11728" y="29302"/>
                    <a:pt x="11752" y="29409"/>
                  </a:cubicBezTo>
                  <a:lnTo>
                    <a:pt x="11776" y="29409"/>
                  </a:lnTo>
                  <a:cubicBezTo>
                    <a:pt x="11776" y="29397"/>
                    <a:pt x="11788" y="29397"/>
                    <a:pt x="11788" y="29397"/>
                  </a:cubicBezTo>
                  <a:cubicBezTo>
                    <a:pt x="11805" y="29380"/>
                    <a:pt x="11822" y="29363"/>
                    <a:pt x="11834" y="29363"/>
                  </a:cubicBezTo>
                  <a:cubicBezTo>
                    <a:pt x="11840" y="29363"/>
                    <a:pt x="11844" y="29366"/>
                    <a:pt x="11848" y="29373"/>
                  </a:cubicBezTo>
                  <a:cubicBezTo>
                    <a:pt x="11858" y="29389"/>
                    <a:pt x="11867" y="29396"/>
                    <a:pt x="11875" y="29396"/>
                  </a:cubicBezTo>
                  <a:cubicBezTo>
                    <a:pt x="11885" y="29396"/>
                    <a:pt x="11894" y="29386"/>
                    <a:pt x="11907" y="29373"/>
                  </a:cubicBezTo>
                  <a:cubicBezTo>
                    <a:pt x="11928" y="29356"/>
                    <a:pt x="11954" y="29348"/>
                    <a:pt x="11980" y="29348"/>
                  </a:cubicBezTo>
                  <a:cubicBezTo>
                    <a:pt x="12027" y="29348"/>
                    <a:pt x="12075" y="29375"/>
                    <a:pt x="12098" y="29421"/>
                  </a:cubicBezTo>
                  <a:lnTo>
                    <a:pt x="12121" y="29421"/>
                  </a:lnTo>
                  <a:cubicBezTo>
                    <a:pt x="12138" y="29392"/>
                    <a:pt x="12152" y="29381"/>
                    <a:pt x="12164" y="29381"/>
                  </a:cubicBezTo>
                  <a:cubicBezTo>
                    <a:pt x="12186" y="29381"/>
                    <a:pt x="12201" y="29417"/>
                    <a:pt x="12217" y="29433"/>
                  </a:cubicBezTo>
                  <a:cubicBezTo>
                    <a:pt x="12228" y="29414"/>
                    <a:pt x="12238" y="29407"/>
                    <a:pt x="12247" y="29407"/>
                  </a:cubicBezTo>
                  <a:cubicBezTo>
                    <a:pt x="12267" y="29407"/>
                    <a:pt x="12284" y="29440"/>
                    <a:pt x="12300" y="29456"/>
                  </a:cubicBezTo>
                  <a:lnTo>
                    <a:pt x="12360" y="29456"/>
                  </a:lnTo>
                  <a:cubicBezTo>
                    <a:pt x="12360" y="29445"/>
                    <a:pt x="12371" y="29445"/>
                    <a:pt x="12371" y="29445"/>
                  </a:cubicBezTo>
                  <a:cubicBezTo>
                    <a:pt x="12407" y="29409"/>
                    <a:pt x="12443" y="29385"/>
                    <a:pt x="12490" y="29385"/>
                  </a:cubicBezTo>
                  <a:lnTo>
                    <a:pt x="12717" y="29385"/>
                  </a:lnTo>
                  <a:cubicBezTo>
                    <a:pt x="12752" y="29385"/>
                    <a:pt x="12788" y="29409"/>
                    <a:pt x="12812" y="29433"/>
                  </a:cubicBezTo>
                  <a:cubicBezTo>
                    <a:pt x="12816" y="29429"/>
                    <a:pt x="12820" y="29427"/>
                    <a:pt x="12824" y="29427"/>
                  </a:cubicBezTo>
                  <a:cubicBezTo>
                    <a:pt x="12832" y="29427"/>
                    <a:pt x="12840" y="29433"/>
                    <a:pt x="12848" y="29433"/>
                  </a:cubicBezTo>
                  <a:lnTo>
                    <a:pt x="12919" y="29433"/>
                  </a:lnTo>
                  <a:cubicBezTo>
                    <a:pt x="12931" y="29421"/>
                    <a:pt x="12943" y="29409"/>
                    <a:pt x="12955" y="29397"/>
                  </a:cubicBezTo>
                  <a:cubicBezTo>
                    <a:pt x="12960" y="29392"/>
                    <a:pt x="12969" y="29389"/>
                    <a:pt x="12978" y="29389"/>
                  </a:cubicBezTo>
                  <a:cubicBezTo>
                    <a:pt x="12992" y="29389"/>
                    <a:pt x="13007" y="29395"/>
                    <a:pt x="13014" y="29409"/>
                  </a:cubicBezTo>
                  <a:cubicBezTo>
                    <a:pt x="13025" y="29425"/>
                    <a:pt x="13033" y="29431"/>
                    <a:pt x="13040" y="29431"/>
                  </a:cubicBezTo>
                  <a:cubicBezTo>
                    <a:pt x="13049" y="29431"/>
                    <a:pt x="13055" y="29422"/>
                    <a:pt x="13062" y="29409"/>
                  </a:cubicBezTo>
                  <a:cubicBezTo>
                    <a:pt x="13074" y="29403"/>
                    <a:pt x="13086" y="29400"/>
                    <a:pt x="13098" y="29400"/>
                  </a:cubicBezTo>
                  <a:cubicBezTo>
                    <a:pt x="13110" y="29400"/>
                    <a:pt x="13122" y="29403"/>
                    <a:pt x="13133" y="29409"/>
                  </a:cubicBezTo>
                  <a:cubicBezTo>
                    <a:pt x="13136" y="29412"/>
                    <a:pt x="13142" y="29413"/>
                    <a:pt x="13148" y="29413"/>
                  </a:cubicBezTo>
                  <a:cubicBezTo>
                    <a:pt x="13155" y="29413"/>
                    <a:pt x="13162" y="29412"/>
                    <a:pt x="13171" y="29412"/>
                  </a:cubicBezTo>
                  <a:cubicBezTo>
                    <a:pt x="13187" y="29412"/>
                    <a:pt x="13205" y="29415"/>
                    <a:pt x="13217" y="29433"/>
                  </a:cubicBezTo>
                  <a:cubicBezTo>
                    <a:pt x="13221" y="29439"/>
                    <a:pt x="13226" y="29442"/>
                    <a:pt x="13231" y="29442"/>
                  </a:cubicBezTo>
                  <a:cubicBezTo>
                    <a:pt x="13248" y="29442"/>
                    <a:pt x="13269" y="29412"/>
                    <a:pt x="13286" y="29412"/>
                  </a:cubicBezTo>
                  <a:cubicBezTo>
                    <a:pt x="13291" y="29412"/>
                    <a:pt x="13296" y="29414"/>
                    <a:pt x="13300" y="29421"/>
                  </a:cubicBezTo>
                  <a:cubicBezTo>
                    <a:pt x="13336" y="29456"/>
                    <a:pt x="13372" y="29445"/>
                    <a:pt x="13395" y="29468"/>
                  </a:cubicBezTo>
                  <a:cubicBezTo>
                    <a:pt x="13413" y="29486"/>
                    <a:pt x="13437" y="29501"/>
                    <a:pt x="13462" y="29501"/>
                  </a:cubicBezTo>
                  <a:cubicBezTo>
                    <a:pt x="13488" y="29501"/>
                    <a:pt x="13514" y="29486"/>
                    <a:pt x="13538" y="29445"/>
                  </a:cubicBezTo>
                  <a:cubicBezTo>
                    <a:pt x="13540" y="29440"/>
                    <a:pt x="13542" y="29439"/>
                    <a:pt x="13544" y="29439"/>
                  </a:cubicBezTo>
                  <a:cubicBezTo>
                    <a:pt x="13553" y="29439"/>
                    <a:pt x="13562" y="29470"/>
                    <a:pt x="13571" y="29470"/>
                  </a:cubicBezTo>
                  <a:cubicBezTo>
                    <a:pt x="13572" y="29470"/>
                    <a:pt x="13573" y="29469"/>
                    <a:pt x="13574" y="29468"/>
                  </a:cubicBezTo>
                  <a:cubicBezTo>
                    <a:pt x="13586" y="29462"/>
                    <a:pt x="13598" y="29459"/>
                    <a:pt x="13609" y="29459"/>
                  </a:cubicBezTo>
                  <a:cubicBezTo>
                    <a:pt x="13641" y="29459"/>
                    <a:pt x="13670" y="29484"/>
                    <a:pt x="13705" y="29528"/>
                  </a:cubicBezTo>
                  <a:lnTo>
                    <a:pt x="13764" y="29528"/>
                  </a:lnTo>
                  <a:cubicBezTo>
                    <a:pt x="13781" y="29512"/>
                    <a:pt x="13794" y="29505"/>
                    <a:pt x="13807" y="29505"/>
                  </a:cubicBezTo>
                  <a:cubicBezTo>
                    <a:pt x="13822" y="29505"/>
                    <a:pt x="13835" y="29515"/>
                    <a:pt x="13848" y="29528"/>
                  </a:cubicBezTo>
                  <a:lnTo>
                    <a:pt x="13895" y="29528"/>
                  </a:lnTo>
                  <a:lnTo>
                    <a:pt x="13907" y="29516"/>
                  </a:lnTo>
                  <a:cubicBezTo>
                    <a:pt x="13917" y="29506"/>
                    <a:pt x="13927" y="29500"/>
                    <a:pt x="13936" y="29500"/>
                  </a:cubicBezTo>
                  <a:cubicBezTo>
                    <a:pt x="13949" y="29500"/>
                    <a:pt x="13960" y="29512"/>
                    <a:pt x="13967" y="29540"/>
                  </a:cubicBezTo>
                  <a:lnTo>
                    <a:pt x="13991" y="29540"/>
                  </a:lnTo>
                  <a:cubicBezTo>
                    <a:pt x="14003" y="29534"/>
                    <a:pt x="14014" y="29531"/>
                    <a:pt x="14026" y="29531"/>
                  </a:cubicBezTo>
                  <a:cubicBezTo>
                    <a:pt x="14038" y="29531"/>
                    <a:pt x="14050" y="29534"/>
                    <a:pt x="14062" y="29540"/>
                  </a:cubicBezTo>
                  <a:cubicBezTo>
                    <a:pt x="14080" y="29540"/>
                    <a:pt x="14098" y="29580"/>
                    <a:pt x="14121" y="29580"/>
                  </a:cubicBezTo>
                  <a:cubicBezTo>
                    <a:pt x="14128" y="29580"/>
                    <a:pt x="14137" y="29575"/>
                    <a:pt x="14145" y="29564"/>
                  </a:cubicBezTo>
                  <a:cubicBezTo>
                    <a:pt x="14154" y="29594"/>
                    <a:pt x="14166" y="29602"/>
                    <a:pt x="14179" y="29602"/>
                  </a:cubicBezTo>
                  <a:cubicBezTo>
                    <a:pt x="14195" y="29602"/>
                    <a:pt x="14213" y="29590"/>
                    <a:pt x="14230" y="29590"/>
                  </a:cubicBezTo>
                  <a:cubicBezTo>
                    <a:pt x="14238" y="29590"/>
                    <a:pt x="14246" y="29592"/>
                    <a:pt x="14253" y="29599"/>
                  </a:cubicBezTo>
                  <a:cubicBezTo>
                    <a:pt x="14280" y="29572"/>
                    <a:pt x="14305" y="29557"/>
                    <a:pt x="14326" y="29557"/>
                  </a:cubicBezTo>
                  <a:cubicBezTo>
                    <a:pt x="14351" y="29557"/>
                    <a:pt x="14371" y="29578"/>
                    <a:pt x="14384" y="29623"/>
                  </a:cubicBezTo>
                  <a:lnTo>
                    <a:pt x="14443" y="29599"/>
                  </a:lnTo>
                  <a:cubicBezTo>
                    <a:pt x="14450" y="29642"/>
                    <a:pt x="14466" y="29664"/>
                    <a:pt x="14488" y="29664"/>
                  </a:cubicBezTo>
                  <a:cubicBezTo>
                    <a:pt x="14502" y="29664"/>
                    <a:pt x="14519" y="29654"/>
                    <a:pt x="14538" y="29635"/>
                  </a:cubicBezTo>
                  <a:cubicBezTo>
                    <a:pt x="14550" y="29611"/>
                    <a:pt x="14586" y="29611"/>
                    <a:pt x="14598" y="29611"/>
                  </a:cubicBezTo>
                  <a:cubicBezTo>
                    <a:pt x="14623" y="29620"/>
                    <a:pt x="14648" y="29624"/>
                    <a:pt x="14674" y="29624"/>
                  </a:cubicBezTo>
                  <a:cubicBezTo>
                    <a:pt x="14720" y="29624"/>
                    <a:pt x="14766" y="29610"/>
                    <a:pt x="14812" y="29587"/>
                  </a:cubicBezTo>
                  <a:cubicBezTo>
                    <a:pt x="14824" y="29587"/>
                    <a:pt x="14812" y="29623"/>
                    <a:pt x="14788" y="29671"/>
                  </a:cubicBezTo>
                  <a:cubicBezTo>
                    <a:pt x="14776" y="29695"/>
                    <a:pt x="14776" y="29718"/>
                    <a:pt x="14776" y="29742"/>
                  </a:cubicBezTo>
                  <a:lnTo>
                    <a:pt x="14800" y="29742"/>
                  </a:lnTo>
                  <a:cubicBezTo>
                    <a:pt x="14812" y="29730"/>
                    <a:pt x="14812" y="29718"/>
                    <a:pt x="14824" y="29706"/>
                  </a:cubicBezTo>
                  <a:cubicBezTo>
                    <a:pt x="14833" y="29688"/>
                    <a:pt x="14841" y="29680"/>
                    <a:pt x="14848" y="29680"/>
                  </a:cubicBezTo>
                  <a:cubicBezTo>
                    <a:pt x="14859" y="29680"/>
                    <a:pt x="14869" y="29701"/>
                    <a:pt x="14884" y="29730"/>
                  </a:cubicBezTo>
                  <a:lnTo>
                    <a:pt x="14884" y="29742"/>
                  </a:lnTo>
                  <a:lnTo>
                    <a:pt x="15015" y="29730"/>
                  </a:lnTo>
                  <a:cubicBezTo>
                    <a:pt x="15015" y="29718"/>
                    <a:pt x="15027" y="29718"/>
                    <a:pt x="15027" y="29706"/>
                  </a:cubicBezTo>
                  <a:cubicBezTo>
                    <a:pt x="15031" y="29697"/>
                    <a:pt x="15036" y="29693"/>
                    <a:pt x="15040" y="29693"/>
                  </a:cubicBezTo>
                  <a:cubicBezTo>
                    <a:pt x="15048" y="29693"/>
                    <a:pt x="15055" y="29704"/>
                    <a:pt x="15062" y="29718"/>
                  </a:cubicBezTo>
                  <a:lnTo>
                    <a:pt x="15181" y="29706"/>
                  </a:lnTo>
                  <a:cubicBezTo>
                    <a:pt x="15193" y="29695"/>
                    <a:pt x="15193" y="29695"/>
                    <a:pt x="15205" y="29695"/>
                  </a:cubicBezTo>
                  <a:lnTo>
                    <a:pt x="15360" y="29695"/>
                  </a:lnTo>
                  <a:cubicBezTo>
                    <a:pt x="15396" y="29695"/>
                    <a:pt x="15431" y="29706"/>
                    <a:pt x="15455" y="29742"/>
                  </a:cubicBezTo>
                  <a:cubicBezTo>
                    <a:pt x="15515" y="29754"/>
                    <a:pt x="15574" y="29766"/>
                    <a:pt x="15634" y="29802"/>
                  </a:cubicBezTo>
                  <a:cubicBezTo>
                    <a:pt x="15646" y="29790"/>
                    <a:pt x="15658" y="29778"/>
                    <a:pt x="15669" y="29766"/>
                  </a:cubicBezTo>
                  <a:cubicBezTo>
                    <a:pt x="15690" y="29745"/>
                    <a:pt x="15707" y="29733"/>
                    <a:pt x="15717" y="29733"/>
                  </a:cubicBezTo>
                  <a:cubicBezTo>
                    <a:pt x="15725" y="29733"/>
                    <a:pt x="15729" y="29739"/>
                    <a:pt x="15729" y="29754"/>
                  </a:cubicBezTo>
                  <a:cubicBezTo>
                    <a:pt x="15753" y="29802"/>
                    <a:pt x="15789" y="29837"/>
                    <a:pt x="15848" y="29849"/>
                  </a:cubicBezTo>
                  <a:cubicBezTo>
                    <a:pt x="15884" y="29849"/>
                    <a:pt x="15919" y="29873"/>
                    <a:pt x="15955" y="29885"/>
                  </a:cubicBezTo>
                  <a:cubicBezTo>
                    <a:pt x="15979" y="29909"/>
                    <a:pt x="16027" y="29909"/>
                    <a:pt x="16027" y="29980"/>
                  </a:cubicBezTo>
                  <a:cubicBezTo>
                    <a:pt x="16027" y="29984"/>
                    <a:pt x="16028" y="29986"/>
                    <a:pt x="16030" y="29986"/>
                  </a:cubicBezTo>
                  <a:cubicBezTo>
                    <a:pt x="16035" y="29986"/>
                    <a:pt x="16043" y="29980"/>
                    <a:pt x="16050" y="29980"/>
                  </a:cubicBezTo>
                  <a:cubicBezTo>
                    <a:pt x="16062" y="29980"/>
                    <a:pt x="16098" y="29968"/>
                    <a:pt x="16122" y="29968"/>
                  </a:cubicBezTo>
                  <a:cubicBezTo>
                    <a:pt x="16170" y="30004"/>
                    <a:pt x="16229" y="30040"/>
                    <a:pt x="16277" y="30076"/>
                  </a:cubicBezTo>
                  <a:cubicBezTo>
                    <a:pt x="16312" y="30087"/>
                    <a:pt x="16324" y="30135"/>
                    <a:pt x="16324" y="30171"/>
                  </a:cubicBezTo>
                  <a:cubicBezTo>
                    <a:pt x="16324" y="30185"/>
                    <a:pt x="16328" y="30191"/>
                    <a:pt x="16337" y="30191"/>
                  </a:cubicBezTo>
                  <a:cubicBezTo>
                    <a:pt x="16342" y="30191"/>
                    <a:pt x="16350" y="30188"/>
                    <a:pt x="16360" y="30183"/>
                  </a:cubicBezTo>
                  <a:cubicBezTo>
                    <a:pt x="16384" y="30171"/>
                    <a:pt x="16408" y="30183"/>
                    <a:pt x="16431" y="30159"/>
                  </a:cubicBezTo>
                  <a:cubicBezTo>
                    <a:pt x="16450" y="30143"/>
                    <a:pt x="16464" y="30136"/>
                    <a:pt x="16475" y="30136"/>
                  </a:cubicBezTo>
                  <a:cubicBezTo>
                    <a:pt x="16503" y="30136"/>
                    <a:pt x="16503" y="30187"/>
                    <a:pt x="16503" y="30230"/>
                  </a:cubicBezTo>
                  <a:lnTo>
                    <a:pt x="16503" y="30266"/>
                  </a:lnTo>
                  <a:cubicBezTo>
                    <a:pt x="16503" y="30270"/>
                    <a:pt x="16504" y="30271"/>
                    <a:pt x="16506" y="30271"/>
                  </a:cubicBezTo>
                  <a:cubicBezTo>
                    <a:pt x="16509" y="30271"/>
                    <a:pt x="16515" y="30266"/>
                    <a:pt x="16515" y="30266"/>
                  </a:cubicBezTo>
                  <a:cubicBezTo>
                    <a:pt x="16535" y="30256"/>
                    <a:pt x="16549" y="30252"/>
                    <a:pt x="16559" y="30252"/>
                  </a:cubicBezTo>
                  <a:cubicBezTo>
                    <a:pt x="16572" y="30252"/>
                    <a:pt x="16579" y="30259"/>
                    <a:pt x="16586" y="30266"/>
                  </a:cubicBezTo>
                  <a:cubicBezTo>
                    <a:pt x="16616" y="30315"/>
                    <a:pt x="16637" y="30356"/>
                    <a:pt x="16676" y="30356"/>
                  </a:cubicBezTo>
                  <a:cubicBezTo>
                    <a:pt x="16685" y="30356"/>
                    <a:pt x="16695" y="30354"/>
                    <a:pt x="16705" y="30349"/>
                  </a:cubicBezTo>
                  <a:cubicBezTo>
                    <a:pt x="16729" y="30349"/>
                    <a:pt x="16729" y="30373"/>
                    <a:pt x="16729" y="30397"/>
                  </a:cubicBezTo>
                  <a:cubicBezTo>
                    <a:pt x="16729" y="30420"/>
                    <a:pt x="16734" y="30433"/>
                    <a:pt x="16747" y="30433"/>
                  </a:cubicBezTo>
                  <a:cubicBezTo>
                    <a:pt x="16754" y="30433"/>
                    <a:pt x="16764" y="30429"/>
                    <a:pt x="16777" y="30421"/>
                  </a:cubicBezTo>
                  <a:cubicBezTo>
                    <a:pt x="16792" y="30411"/>
                    <a:pt x="16801" y="30407"/>
                    <a:pt x="16806" y="30407"/>
                  </a:cubicBezTo>
                  <a:cubicBezTo>
                    <a:pt x="16812" y="30407"/>
                    <a:pt x="16812" y="30414"/>
                    <a:pt x="16812" y="30421"/>
                  </a:cubicBezTo>
                  <a:cubicBezTo>
                    <a:pt x="16812" y="30433"/>
                    <a:pt x="16812" y="30492"/>
                    <a:pt x="16836" y="30504"/>
                  </a:cubicBezTo>
                  <a:cubicBezTo>
                    <a:pt x="16860" y="30516"/>
                    <a:pt x="16908" y="30528"/>
                    <a:pt x="16943" y="30564"/>
                  </a:cubicBezTo>
                  <a:lnTo>
                    <a:pt x="17003" y="30588"/>
                  </a:lnTo>
                  <a:cubicBezTo>
                    <a:pt x="17009" y="30584"/>
                    <a:pt x="17016" y="30583"/>
                    <a:pt x="17022" y="30583"/>
                  </a:cubicBezTo>
                  <a:cubicBezTo>
                    <a:pt x="17039" y="30583"/>
                    <a:pt x="17054" y="30594"/>
                    <a:pt x="17062" y="30611"/>
                  </a:cubicBezTo>
                  <a:cubicBezTo>
                    <a:pt x="17158" y="30647"/>
                    <a:pt x="17253" y="30683"/>
                    <a:pt x="17360" y="30718"/>
                  </a:cubicBezTo>
                  <a:cubicBezTo>
                    <a:pt x="17369" y="30710"/>
                    <a:pt x="17378" y="30706"/>
                    <a:pt x="17388" y="30706"/>
                  </a:cubicBezTo>
                  <a:cubicBezTo>
                    <a:pt x="17406" y="30706"/>
                    <a:pt x="17424" y="30719"/>
                    <a:pt x="17432" y="30742"/>
                  </a:cubicBezTo>
                  <a:lnTo>
                    <a:pt x="17622" y="30802"/>
                  </a:lnTo>
                  <a:lnTo>
                    <a:pt x="17634" y="30802"/>
                  </a:lnTo>
                  <a:cubicBezTo>
                    <a:pt x="17638" y="30794"/>
                    <a:pt x="17641" y="30792"/>
                    <a:pt x="17645" y="30792"/>
                  </a:cubicBezTo>
                  <a:cubicBezTo>
                    <a:pt x="17653" y="30792"/>
                    <a:pt x="17661" y="30806"/>
                    <a:pt x="17670" y="30814"/>
                  </a:cubicBezTo>
                  <a:lnTo>
                    <a:pt x="17777" y="30849"/>
                  </a:lnTo>
                  <a:lnTo>
                    <a:pt x="17801" y="30838"/>
                  </a:lnTo>
                  <a:cubicBezTo>
                    <a:pt x="17809" y="30838"/>
                    <a:pt x="17822" y="30827"/>
                    <a:pt x="17837" y="30827"/>
                  </a:cubicBezTo>
                  <a:cubicBezTo>
                    <a:pt x="17844" y="30827"/>
                    <a:pt x="17852" y="30830"/>
                    <a:pt x="17860" y="30838"/>
                  </a:cubicBezTo>
                  <a:cubicBezTo>
                    <a:pt x="17898" y="30865"/>
                    <a:pt x="17933" y="30872"/>
                    <a:pt x="17968" y="30872"/>
                  </a:cubicBezTo>
                  <a:cubicBezTo>
                    <a:pt x="18008" y="30872"/>
                    <a:pt x="18047" y="30861"/>
                    <a:pt x="18086" y="30861"/>
                  </a:cubicBezTo>
                  <a:lnTo>
                    <a:pt x="18086" y="30897"/>
                  </a:lnTo>
                  <a:cubicBezTo>
                    <a:pt x="18098" y="30897"/>
                    <a:pt x="18098" y="30909"/>
                    <a:pt x="18098" y="30909"/>
                  </a:cubicBezTo>
                  <a:lnTo>
                    <a:pt x="18182" y="30909"/>
                  </a:lnTo>
                  <a:lnTo>
                    <a:pt x="18384" y="30945"/>
                  </a:lnTo>
                  <a:cubicBezTo>
                    <a:pt x="18432" y="30957"/>
                    <a:pt x="18491" y="30969"/>
                    <a:pt x="18539" y="30992"/>
                  </a:cubicBezTo>
                  <a:cubicBezTo>
                    <a:pt x="18694" y="31004"/>
                    <a:pt x="18837" y="31004"/>
                    <a:pt x="19003" y="31016"/>
                  </a:cubicBezTo>
                  <a:lnTo>
                    <a:pt x="19182" y="31016"/>
                  </a:lnTo>
                  <a:cubicBezTo>
                    <a:pt x="19253" y="31010"/>
                    <a:pt x="19322" y="31007"/>
                    <a:pt x="19390" y="31007"/>
                  </a:cubicBezTo>
                  <a:cubicBezTo>
                    <a:pt x="19459" y="31007"/>
                    <a:pt x="19527" y="31010"/>
                    <a:pt x="19599" y="31016"/>
                  </a:cubicBezTo>
                  <a:cubicBezTo>
                    <a:pt x="19825" y="31052"/>
                    <a:pt x="20063" y="31099"/>
                    <a:pt x="20277" y="31147"/>
                  </a:cubicBezTo>
                  <a:cubicBezTo>
                    <a:pt x="20396" y="31171"/>
                    <a:pt x="20503" y="31219"/>
                    <a:pt x="20622" y="31242"/>
                  </a:cubicBezTo>
                  <a:lnTo>
                    <a:pt x="20646" y="31219"/>
                  </a:lnTo>
                  <a:cubicBezTo>
                    <a:pt x="20670" y="31207"/>
                    <a:pt x="20706" y="31207"/>
                    <a:pt x="20742" y="31207"/>
                  </a:cubicBezTo>
                  <a:cubicBezTo>
                    <a:pt x="20820" y="31228"/>
                    <a:pt x="20898" y="31237"/>
                    <a:pt x="20976" y="31237"/>
                  </a:cubicBezTo>
                  <a:cubicBezTo>
                    <a:pt x="21077" y="31237"/>
                    <a:pt x="21177" y="31221"/>
                    <a:pt x="21277" y="31195"/>
                  </a:cubicBezTo>
                  <a:cubicBezTo>
                    <a:pt x="21355" y="31177"/>
                    <a:pt x="21435" y="31168"/>
                    <a:pt x="21515" y="31168"/>
                  </a:cubicBezTo>
                  <a:cubicBezTo>
                    <a:pt x="21596" y="31168"/>
                    <a:pt x="21676" y="31177"/>
                    <a:pt x="21754" y="31195"/>
                  </a:cubicBezTo>
                  <a:cubicBezTo>
                    <a:pt x="21787" y="31206"/>
                    <a:pt x="21820" y="31211"/>
                    <a:pt x="21852" y="31211"/>
                  </a:cubicBezTo>
                  <a:cubicBezTo>
                    <a:pt x="21925" y="31211"/>
                    <a:pt x="21994" y="31185"/>
                    <a:pt x="22051" y="31135"/>
                  </a:cubicBezTo>
                  <a:lnTo>
                    <a:pt x="22289" y="30945"/>
                  </a:lnTo>
                  <a:cubicBezTo>
                    <a:pt x="22266" y="30802"/>
                    <a:pt x="22277" y="30659"/>
                    <a:pt x="22289" y="30516"/>
                  </a:cubicBezTo>
                  <a:cubicBezTo>
                    <a:pt x="22301" y="30445"/>
                    <a:pt x="22277" y="30385"/>
                    <a:pt x="22242" y="30337"/>
                  </a:cubicBezTo>
                  <a:cubicBezTo>
                    <a:pt x="22206" y="30278"/>
                    <a:pt x="22182" y="30218"/>
                    <a:pt x="22170" y="30159"/>
                  </a:cubicBezTo>
                  <a:cubicBezTo>
                    <a:pt x="22170" y="30016"/>
                    <a:pt x="22170" y="29861"/>
                    <a:pt x="22194" y="29718"/>
                  </a:cubicBezTo>
                  <a:cubicBezTo>
                    <a:pt x="22206" y="29575"/>
                    <a:pt x="22254" y="29445"/>
                    <a:pt x="22337" y="29325"/>
                  </a:cubicBezTo>
                  <a:cubicBezTo>
                    <a:pt x="22468" y="29135"/>
                    <a:pt x="22563" y="28933"/>
                    <a:pt x="22635" y="28706"/>
                  </a:cubicBezTo>
                  <a:cubicBezTo>
                    <a:pt x="22682" y="28599"/>
                    <a:pt x="22754" y="28504"/>
                    <a:pt x="22849" y="28421"/>
                  </a:cubicBezTo>
                  <a:cubicBezTo>
                    <a:pt x="22897" y="28373"/>
                    <a:pt x="22932" y="28302"/>
                    <a:pt x="22932" y="28242"/>
                  </a:cubicBezTo>
                  <a:cubicBezTo>
                    <a:pt x="22944" y="28171"/>
                    <a:pt x="22980" y="28111"/>
                    <a:pt x="23039" y="28075"/>
                  </a:cubicBezTo>
                  <a:cubicBezTo>
                    <a:pt x="23075" y="28051"/>
                    <a:pt x="23111" y="28028"/>
                    <a:pt x="23147" y="28004"/>
                  </a:cubicBezTo>
                  <a:cubicBezTo>
                    <a:pt x="23182" y="27980"/>
                    <a:pt x="23218" y="27968"/>
                    <a:pt x="23254" y="27944"/>
                  </a:cubicBezTo>
                  <a:cubicBezTo>
                    <a:pt x="23325" y="27909"/>
                    <a:pt x="23397" y="27861"/>
                    <a:pt x="23456" y="27801"/>
                  </a:cubicBezTo>
                  <a:cubicBezTo>
                    <a:pt x="23563" y="27706"/>
                    <a:pt x="23670" y="27623"/>
                    <a:pt x="23801" y="27563"/>
                  </a:cubicBezTo>
                  <a:cubicBezTo>
                    <a:pt x="23873" y="27528"/>
                    <a:pt x="23944" y="27504"/>
                    <a:pt x="24004" y="27480"/>
                  </a:cubicBezTo>
                  <a:cubicBezTo>
                    <a:pt x="24075" y="27444"/>
                    <a:pt x="24159" y="27432"/>
                    <a:pt x="24230" y="27420"/>
                  </a:cubicBezTo>
                  <a:cubicBezTo>
                    <a:pt x="24290" y="27397"/>
                    <a:pt x="24349" y="27385"/>
                    <a:pt x="24409" y="27373"/>
                  </a:cubicBezTo>
                  <a:lnTo>
                    <a:pt x="24599" y="27337"/>
                  </a:lnTo>
                  <a:cubicBezTo>
                    <a:pt x="24659" y="27325"/>
                    <a:pt x="24718" y="27325"/>
                    <a:pt x="24778" y="27313"/>
                  </a:cubicBezTo>
                  <a:cubicBezTo>
                    <a:pt x="24837" y="27313"/>
                    <a:pt x="24909" y="27313"/>
                    <a:pt x="24968" y="27325"/>
                  </a:cubicBezTo>
                  <a:cubicBezTo>
                    <a:pt x="24980" y="27326"/>
                    <a:pt x="24992" y="27326"/>
                    <a:pt x="25005" y="27326"/>
                  </a:cubicBezTo>
                  <a:cubicBezTo>
                    <a:pt x="25155" y="27326"/>
                    <a:pt x="25310" y="27276"/>
                    <a:pt x="25451" y="27276"/>
                  </a:cubicBezTo>
                  <a:cubicBezTo>
                    <a:pt x="25490" y="27276"/>
                    <a:pt x="25527" y="27280"/>
                    <a:pt x="25564" y="27289"/>
                  </a:cubicBezTo>
                  <a:cubicBezTo>
                    <a:pt x="25677" y="27319"/>
                    <a:pt x="25793" y="27319"/>
                    <a:pt x="25909" y="27319"/>
                  </a:cubicBezTo>
                  <a:cubicBezTo>
                    <a:pt x="26025" y="27319"/>
                    <a:pt x="26141" y="27319"/>
                    <a:pt x="26254" y="27349"/>
                  </a:cubicBezTo>
                  <a:cubicBezTo>
                    <a:pt x="26492" y="27397"/>
                    <a:pt x="26730" y="27432"/>
                    <a:pt x="26968" y="27444"/>
                  </a:cubicBezTo>
                  <a:cubicBezTo>
                    <a:pt x="27159" y="27456"/>
                    <a:pt x="27361" y="27444"/>
                    <a:pt x="27552" y="27492"/>
                  </a:cubicBezTo>
                  <a:cubicBezTo>
                    <a:pt x="27742" y="27528"/>
                    <a:pt x="27933" y="27587"/>
                    <a:pt x="28111" y="27670"/>
                  </a:cubicBezTo>
                  <a:cubicBezTo>
                    <a:pt x="28338" y="27694"/>
                    <a:pt x="28552" y="27754"/>
                    <a:pt x="28743" y="27861"/>
                  </a:cubicBezTo>
                  <a:lnTo>
                    <a:pt x="28778" y="27873"/>
                  </a:lnTo>
                  <a:cubicBezTo>
                    <a:pt x="28814" y="27897"/>
                    <a:pt x="28850" y="27921"/>
                    <a:pt x="28897" y="27932"/>
                  </a:cubicBezTo>
                  <a:cubicBezTo>
                    <a:pt x="29183" y="28063"/>
                    <a:pt x="29338" y="28111"/>
                    <a:pt x="29469" y="28171"/>
                  </a:cubicBezTo>
                  <a:cubicBezTo>
                    <a:pt x="29612" y="28230"/>
                    <a:pt x="29743" y="28302"/>
                    <a:pt x="30005" y="28444"/>
                  </a:cubicBezTo>
                  <a:cubicBezTo>
                    <a:pt x="30079" y="28494"/>
                    <a:pt x="30170" y="28520"/>
                    <a:pt x="30266" y="28520"/>
                  </a:cubicBezTo>
                  <a:cubicBezTo>
                    <a:pt x="30309" y="28520"/>
                    <a:pt x="30353" y="28515"/>
                    <a:pt x="30397" y="28504"/>
                  </a:cubicBezTo>
                  <a:cubicBezTo>
                    <a:pt x="30429" y="28496"/>
                    <a:pt x="30462" y="28492"/>
                    <a:pt x="30496" y="28492"/>
                  </a:cubicBezTo>
                  <a:cubicBezTo>
                    <a:pt x="30563" y="28492"/>
                    <a:pt x="30632" y="28508"/>
                    <a:pt x="30695" y="28540"/>
                  </a:cubicBezTo>
                  <a:cubicBezTo>
                    <a:pt x="30790" y="28587"/>
                    <a:pt x="30886" y="28623"/>
                    <a:pt x="30993" y="28647"/>
                  </a:cubicBezTo>
                  <a:cubicBezTo>
                    <a:pt x="31076" y="28671"/>
                    <a:pt x="31171" y="28683"/>
                    <a:pt x="31267" y="28683"/>
                  </a:cubicBezTo>
                  <a:cubicBezTo>
                    <a:pt x="31278" y="28683"/>
                    <a:pt x="31289" y="28684"/>
                    <a:pt x="31300" y="28684"/>
                  </a:cubicBezTo>
                  <a:cubicBezTo>
                    <a:pt x="31442" y="28684"/>
                    <a:pt x="31570" y="28614"/>
                    <a:pt x="31648" y="28504"/>
                  </a:cubicBezTo>
                  <a:cubicBezTo>
                    <a:pt x="31767" y="28421"/>
                    <a:pt x="31802" y="28111"/>
                    <a:pt x="31921" y="27885"/>
                  </a:cubicBezTo>
                  <a:cubicBezTo>
                    <a:pt x="31993" y="27730"/>
                    <a:pt x="32112" y="27587"/>
                    <a:pt x="32267" y="27492"/>
                  </a:cubicBezTo>
                  <a:cubicBezTo>
                    <a:pt x="32374" y="27432"/>
                    <a:pt x="32469" y="27349"/>
                    <a:pt x="32564" y="27266"/>
                  </a:cubicBezTo>
                  <a:cubicBezTo>
                    <a:pt x="32850" y="26956"/>
                    <a:pt x="33255" y="26778"/>
                    <a:pt x="33672" y="26754"/>
                  </a:cubicBezTo>
                  <a:cubicBezTo>
                    <a:pt x="33815" y="26754"/>
                    <a:pt x="33957" y="26742"/>
                    <a:pt x="34088" y="26706"/>
                  </a:cubicBezTo>
                  <a:lnTo>
                    <a:pt x="34112" y="26694"/>
                  </a:lnTo>
                  <a:cubicBezTo>
                    <a:pt x="34279" y="26599"/>
                    <a:pt x="34446" y="26516"/>
                    <a:pt x="34612" y="26444"/>
                  </a:cubicBezTo>
                  <a:cubicBezTo>
                    <a:pt x="34660" y="26432"/>
                    <a:pt x="34696" y="26397"/>
                    <a:pt x="34731" y="26373"/>
                  </a:cubicBezTo>
                  <a:cubicBezTo>
                    <a:pt x="34708" y="26349"/>
                    <a:pt x="34684" y="26337"/>
                    <a:pt x="34672" y="26313"/>
                  </a:cubicBezTo>
                  <a:cubicBezTo>
                    <a:pt x="34624" y="26254"/>
                    <a:pt x="34588" y="26182"/>
                    <a:pt x="34577" y="26111"/>
                  </a:cubicBezTo>
                  <a:lnTo>
                    <a:pt x="34577" y="26111"/>
                  </a:lnTo>
                  <a:cubicBezTo>
                    <a:pt x="34624" y="26194"/>
                    <a:pt x="34696" y="26266"/>
                    <a:pt x="34791" y="26301"/>
                  </a:cubicBezTo>
                  <a:cubicBezTo>
                    <a:pt x="34803" y="26277"/>
                    <a:pt x="34815" y="26254"/>
                    <a:pt x="34827" y="26218"/>
                  </a:cubicBezTo>
                  <a:lnTo>
                    <a:pt x="34827" y="26206"/>
                  </a:lnTo>
                  <a:cubicBezTo>
                    <a:pt x="34791" y="26170"/>
                    <a:pt x="34755" y="26123"/>
                    <a:pt x="34743" y="26063"/>
                  </a:cubicBezTo>
                  <a:cubicBezTo>
                    <a:pt x="34743" y="26063"/>
                    <a:pt x="34738" y="26068"/>
                    <a:pt x="34731" y="26068"/>
                  </a:cubicBezTo>
                  <a:cubicBezTo>
                    <a:pt x="34727" y="26068"/>
                    <a:pt x="34723" y="26067"/>
                    <a:pt x="34719" y="26063"/>
                  </a:cubicBezTo>
                  <a:cubicBezTo>
                    <a:pt x="34696" y="26039"/>
                    <a:pt x="34684" y="26004"/>
                    <a:pt x="34660" y="25980"/>
                  </a:cubicBezTo>
                  <a:cubicBezTo>
                    <a:pt x="34565" y="25706"/>
                    <a:pt x="34350" y="25480"/>
                    <a:pt x="34065" y="25361"/>
                  </a:cubicBezTo>
                  <a:cubicBezTo>
                    <a:pt x="33779" y="25242"/>
                    <a:pt x="33469" y="25182"/>
                    <a:pt x="33160" y="25158"/>
                  </a:cubicBezTo>
                  <a:cubicBezTo>
                    <a:pt x="33136" y="25146"/>
                    <a:pt x="33124" y="25146"/>
                    <a:pt x="33112" y="25134"/>
                  </a:cubicBezTo>
                  <a:cubicBezTo>
                    <a:pt x="32969" y="25051"/>
                    <a:pt x="32850" y="24956"/>
                    <a:pt x="32755" y="24837"/>
                  </a:cubicBezTo>
                  <a:lnTo>
                    <a:pt x="32743" y="24849"/>
                  </a:lnTo>
                  <a:cubicBezTo>
                    <a:pt x="32707" y="24813"/>
                    <a:pt x="32683" y="24765"/>
                    <a:pt x="32648" y="24730"/>
                  </a:cubicBezTo>
                  <a:cubicBezTo>
                    <a:pt x="32636" y="24706"/>
                    <a:pt x="32636" y="24682"/>
                    <a:pt x="32624" y="24658"/>
                  </a:cubicBezTo>
                  <a:cubicBezTo>
                    <a:pt x="32612" y="24539"/>
                    <a:pt x="32612" y="24420"/>
                    <a:pt x="32612" y="24301"/>
                  </a:cubicBezTo>
                  <a:lnTo>
                    <a:pt x="32612" y="24289"/>
                  </a:lnTo>
                  <a:cubicBezTo>
                    <a:pt x="32612" y="24075"/>
                    <a:pt x="32600" y="23860"/>
                    <a:pt x="32576" y="23658"/>
                  </a:cubicBezTo>
                  <a:cubicBezTo>
                    <a:pt x="32553" y="23360"/>
                    <a:pt x="32445" y="23063"/>
                    <a:pt x="32255" y="22837"/>
                  </a:cubicBezTo>
                  <a:cubicBezTo>
                    <a:pt x="32207" y="22777"/>
                    <a:pt x="32160" y="22729"/>
                    <a:pt x="32100" y="22682"/>
                  </a:cubicBezTo>
                  <a:cubicBezTo>
                    <a:pt x="32076" y="22658"/>
                    <a:pt x="32052" y="22634"/>
                    <a:pt x="32017" y="22610"/>
                  </a:cubicBezTo>
                  <a:cubicBezTo>
                    <a:pt x="31981" y="22587"/>
                    <a:pt x="31933" y="22539"/>
                    <a:pt x="31898" y="22503"/>
                  </a:cubicBezTo>
                  <a:cubicBezTo>
                    <a:pt x="31814" y="22408"/>
                    <a:pt x="31767" y="22289"/>
                    <a:pt x="31779" y="22158"/>
                  </a:cubicBezTo>
                  <a:cubicBezTo>
                    <a:pt x="31779" y="22051"/>
                    <a:pt x="31802" y="21944"/>
                    <a:pt x="31850" y="21848"/>
                  </a:cubicBezTo>
                  <a:cubicBezTo>
                    <a:pt x="31898" y="21765"/>
                    <a:pt x="31957" y="21682"/>
                    <a:pt x="32029" y="21622"/>
                  </a:cubicBezTo>
                  <a:cubicBezTo>
                    <a:pt x="32064" y="21586"/>
                    <a:pt x="32100" y="21551"/>
                    <a:pt x="32148" y="21527"/>
                  </a:cubicBezTo>
                  <a:cubicBezTo>
                    <a:pt x="32183" y="21503"/>
                    <a:pt x="32219" y="21479"/>
                    <a:pt x="32267" y="21467"/>
                  </a:cubicBezTo>
                  <a:cubicBezTo>
                    <a:pt x="32469" y="21384"/>
                    <a:pt x="32624" y="21229"/>
                    <a:pt x="32731" y="21039"/>
                  </a:cubicBezTo>
                  <a:cubicBezTo>
                    <a:pt x="32755" y="20967"/>
                    <a:pt x="32779" y="20884"/>
                    <a:pt x="32791" y="20801"/>
                  </a:cubicBezTo>
                  <a:cubicBezTo>
                    <a:pt x="32803" y="20729"/>
                    <a:pt x="32803" y="20646"/>
                    <a:pt x="32791" y="20574"/>
                  </a:cubicBezTo>
                  <a:cubicBezTo>
                    <a:pt x="32779" y="20491"/>
                    <a:pt x="32755" y="20408"/>
                    <a:pt x="32719" y="20324"/>
                  </a:cubicBezTo>
                  <a:cubicBezTo>
                    <a:pt x="32695" y="20289"/>
                    <a:pt x="32672" y="20241"/>
                    <a:pt x="32660" y="20205"/>
                  </a:cubicBezTo>
                  <a:lnTo>
                    <a:pt x="32624" y="20134"/>
                  </a:lnTo>
                  <a:cubicBezTo>
                    <a:pt x="32600" y="20110"/>
                    <a:pt x="32588" y="20074"/>
                    <a:pt x="32564" y="20039"/>
                  </a:cubicBezTo>
                  <a:cubicBezTo>
                    <a:pt x="32517" y="19920"/>
                    <a:pt x="32481" y="19789"/>
                    <a:pt x="32481" y="19658"/>
                  </a:cubicBezTo>
                  <a:cubicBezTo>
                    <a:pt x="32481" y="19527"/>
                    <a:pt x="32517" y="19396"/>
                    <a:pt x="32576" y="19265"/>
                  </a:cubicBezTo>
                  <a:cubicBezTo>
                    <a:pt x="32683" y="19062"/>
                    <a:pt x="32850" y="18884"/>
                    <a:pt x="33053" y="18753"/>
                  </a:cubicBezTo>
                  <a:lnTo>
                    <a:pt x="33076" y="18741"/>
                  </a:lnTo>
                  <a:cubicBezTo>
                    <a:pt x="33184" y="18693"/>
                    <a:pt x="33303" y="18646"/>
                    <a:pt x="33410" y="18622"/>
                  </a:cubicBezTo>
                  <a:cubicBezTo>
                    <a:pt x="33410" y="18610"/>
                    <a:pt x="33410" y="18598"/>
                    <a:pt x="33398" y="18574"/>
                  </a:cubicBezTo>
                  <a:cubicBezTo>
                    <a:pt x="33374" y="18479"/>
                    <a:pt x="33338" y="18372"/>
                    <a:pt x="33303" y="18276"/>
                  </a:cubicBezTo>
                  <a:cubicBezTo>
                    <a:pt x="33231" y="18086"/>
                    <a:pt x="33136" y="17919"/>
                    <a:pt x="33005" y="17788"/>
                  </a:cubicBezTo>
                  <a:cubicBezTo>
                    <a:pt x="32886" y="17669"/>
                    <a:pt x="32731" y="17586"/>
                    <a:pt x="32564" y="17550"/>
                  </a:cubicBezTo>
                  <a:cubicBezTo>
                    <a:pt x="32517" y="17538"/>
                    <a:pt x="32481" y="17538"/>
                    <a:pt x="32433" y="17526"/>
                  </a:cubicBezTo>
                  <a:lnTo>
                    <a:pt x="32267" y="17503"/>
                  </a:lnTo>
                  <a:cubicBezTo>
                    <a:pt x="32148" y="17491"/>
                    <a:pt x="32029" y="17467"/>
                    <a:pt x="31910" y="17443"/>
                  </a:cubicBezTo>
                  <a:cubicBezTo>
                    <a:pt x="31767" y="17395"/>
                    <a:pt x="31636" y="17336"/>
                    <a:pt x="31517" y="17253"/>
                  </a:cubicBezTo>
                  <a:cubicBezTo>
                    <a:pt x="31469" y="17217"/>
                    <a:pt x="31445" y="17181"/>
                    <a:pt x="31410" y="17145"/>
                  </a:cubicBezTo>
                  <a:cubicBezTo>
                    <a:pt x="31374" y="17098"/>
                    <a:pt x="31350" y="17050"/>
                    <a:pt x="31326" y="17003"/>
                  </a:cubicBezTo>
                  <a:cubicBezTo>
                    <a:pt x="31302" y="16955"/>
                    <a:pt x="31290" y="16895"/>
                    <a:pt x="31290" y="16848"/>
                  </a:cubicBezTo>
                  <a:cubicBezTo>
                    <a:pt x="31279" y="16800"/>
                    <a:pt x="31279" y="16752"/>
                    <a:pt x="31290" y="16705"/>
                  </a:cubicBezTo>
                  <a:cubicBezTo>
                    <a:pt x="31314" y="16550"/>
                    <a:pt x="31362" y="16407"/>
                    <a:pt x="31445" y="16288"/>
                  </a:cubicBezTo>
                  <a:cubicBezTo>
                    <a:pt x="31505" y="16181"/>
                    <a:pt x="31576" y="16086"/>
                    <a:pt x="31660" y="15990"/>
                  </a:cubicBezTo>
                  <a:cubicBezTo>
                    <a:pt x="31933" y="15657"/>
                    <a:pt x="32172" y="15312"/>
                    <a:pt x="32433" y="14943"/>
                  </a:cubicBezTo>
                  <a:cubicBezTo>
                    <a:pt x="32695" y="14574"/>
                    <a:pt x="32981" y="14228"/>
                    <a:pt x="33303" y="13907"/>
                  </a:cubicBezTo>
                  <a:cubicBezTo>
                    <a:pt x="33422" y="13788"/>
                    <a:pt x="33553" y="13681"/>
                    <a:pt x="33696" y="13585"/>
                  </a:cubicBezTo>
                  <a:lnTo>
                    <a:pt x="33743" y="13550"/>
                  </a:lnTo>
                  <a:cubicBezTo>
                    <a:pt x="33767" y="13526"/>
                    <a:pt x="33791" y="13502"/>
                    <a:pt x="33826" y="13502"/>
                  </a:cubicBezTo>
                  <a:cubicBezTo>
                    <a:pt x="33922" y="13443"/>
                    <a:pt x="34005" y="13383"/>
                    <a:pt x="34088" y="13323"/>
                  </a:cubicBezTo>
                  <a:cubicBezTo>
                    <a:pt x="34255" y="13204"/>
                    <a:pt x="34422" y="13062"/>
                    <a:pt x="34565" y="12895"/>
                  </a:cubicBezTo>
                  <a:cubicBezTo>
                    <a:pt x="34636" y="12823"/>
                    <a:pt x="34696" y="12740"/>
                    <a:pt x="34755" y="12657"/>
                  </a:cubicBezTo>
                  <a:cubicBezTo>
                    <a:pt x="34660" y="12573"/>
                    <a:pt x="34565" y="12490"/>
                    <a:pt x="34469" y="12419"/>
                  </a:cubicBezTo>
                  <a:cubicBezTo>
                    <a:pt x="34410" y="12359"/>
                    <a:pt x="34374" y="12276"/>
                    <a:pt x="34374" y="12192"/>
                  </a:cubicBezTo>
                  <a:cubicBezTo>
                    <a:pt x="34374" y="12014"/>
                    <a:pt x="34374" y="11835"/>
                    <a:pt x="34386" y="11657"/>
                  </a:cubicBezTo>
                  <a:cubicBezTo>
                    <a:pt x="34398" y="11442"/>
                    <a:pt x="34398" y="11228"/>
                    <a:pt x="34386" y="11026"/>
                  </a:cubicBezTo>
                  <a:cubicBezTo>
                    <a:pt x="34386" y="10978"/>
                    <a:pt x="34386" y="10942"/>
                    <a:pt x="34410" y="10907"/>
                  </a:cubicBezTo>
                  <a:lnTo>
                    <a:pt x="34422" y="10883"/>
                  </a:lnTo>
                  <a:cubicBezTo>
                    <a:pt x="34469" y="10799"/>
                    <a:pt x="34505" y="10716"/>
                    <a:pt x="34541" y="10633"/>
                  </a:cubicBezTo>
                  <a:cubicBezTo>
                    <a:pt x="34577" y="10537"/>
                    <a:pt x="34648" y="10430"/>
                    <a:pt x="34708" y="10335"/>
                  </a:cubicBezTo>
                  <a:cubicBezTo>
                    <a:pt x="34755" y="10228"/>
                    <a:pt x="34803" y="10121"/>
                    <a:pt x="34839" y="10014"/>
                  </a:cubicBezTo>
                  <a:cubicBezTo>
                    <a:pt x="34910" y="9704"/>
                    <a:pt x="35029" y="9394"/>
                    <a:pt x="35184" y="9109"/>
                  </a:cubicBezTo>
                  <a:cubicBezTo>
                    <a:pt x="35291" y="8906"/>
                    <a:pt x="35422" y="8704"/>
                    <a:pt x="35565" y="8513"/>
                  </a:cubicBezTo>
                  <a:cubicBezTo>
                    <a:pt x="35601" y="8466"/>
                    <a:pt x="35636" y="8418"/>
                    <a:pt x="35684" y="8382"/>
                  </a:cubicBezTo>
                  <a:cubicBezTo>
                    <a:pt x="35720" y="8335"/>
                    <a:pt x="35767" y="8287"/>
                    <a:pt x="35803" y="8251"/>
                  </a:cubicBezTo>
                  <a:lnTo>
                    <a:pt x="35934" y="8132"/>
                  </a:lnTo>
                  <a:lnTo>
                    <a:pt x="35970" y="8097"/>
                  </a:lnTo>
                  <a:cubicBezTo>
                    <a:pt x="35993" y="8085"/>
                    <a:pt x="35993" y="8073"/>
                    <a:pt x="36005" y="8061"/>
                  </a:cubicBezTo>
                  <a:cubicBezTo>
                    <a:pt x="36041" y="8025"/>
                    <a:pt x="36041" y="8001"/>
                    <a:pt x="36041" y="7978"/>
                  </a:cubicBezTo>
                  <a:cubicBezTo>
                    <a:pt x="36017" y="7942"/>
                    <a:pt x="36005" y="7918"/>
                    <a:pt x="35970" y="7882"/>
                  </a:cubicBezTo>
                  <a:cubicBezTo>
                    <a:pt x="35851" y="7787"/>
                    <a:pt x="35720" y="7704"/>
                    <a:pt x="35589" y="7620"/>
                  </a:cubicBezTo>
                  <a:cubicBezTo>
                    <a:pt x="35529" y="7585"/>
                    <a:pt x="35470" y="7561"/>
                    <a:pt x="35398" y="7537"/>
                  </a:cubicBezTo>
                  <a:cubicBezTo>
                    <a:pt x="35053" y="7454"/>
                    <a:pt x="34708" y="7394"/>
                    <a:pt x="34362" y="7358"/>
                  </a:cubicBezTo>
                  <a:lnTo>
                    <a:pt x="34088" y="7323"/>
                  </a:lnTo>
                  <a:lnTo>
                    <a:pt x="33791" y="7299"/>
                  </a:lnTo>
                  <a:cubicBezTo>
                    <a:pt x="33588" y="7275"/>
                    <a:pt x="33386" y="7228"/>
                    <a:pt x="33184" y="7168"/>
                  </a:cubicBezTo>
                  <a:cubicBezTo>
                    <a:pt x="32969" y="7108"/>
                    <a:pt x="32767" y="7013"/>
                    <a:pt x="32588" y="6882"/>
                  </a:cubicBezTo>
                  <a:cubicBezTo>
                    <a:pt x="32386" y="6739"/>
                    <a:pt x="32183" y="6573"/>
                    <a:pt x="32005" y="6394"/>
                  </a:cubicBezTo>
                  <a:lnTo>
                    <a:pt x="31886" y="6335"/>
                  </a:lnTo>
                  <a:cubicBezTo>
                    <a:pt x="31872" y="6344"/>
                    <a:pt x="31858" y="6348"/>
                    <a:pt x="31845" y="6348"/>
                  </a:cubicBezTo>
                  <a:cubicBezTo>
                    <a:pt x="31824" y="6348"/>
                    <a:pt x="31805" y="6337"/>
                    <a:pt x="31791" y="6323"/>
                  </a:cubicBezTo>
                  <a:cubicBezTo>
                    <a:pt x="31779" y="6311"/>
                    <a:pt x="31767" y="6287"/>
                    <a:pt x="31743" y="6275"/>
                  </a:cubicBezTo>
                  <a:cubicBezTo>
                    <a:pt x="31648" y="6239"/>
                    <a:pt x="31552" y="6215"/>
                    <a:pt x="31445" y="6192"/>
                  </a:cubicBezTo>
                  <a:cubicBezTo>
                    <a:pt x="31410" y="6180"/>
                    <a:pt x="31362" y="6180"/>
                    <a:pt x="31314" y="6180"/>
                  </a:cubicBezTo>
                  <a:lnTo>
                    <a:pt x="31267" y="6180"/>
                  </a:lnTo>
                  <a:cubicBezTo>
                    <a:pt x="31249" y="6174"/>
                    <a:pt x="31231" y="6171"/>
                    <a:pt x="31212" y="6171"/>
                  </a:cubicBezTo>
                  <a:cubicBezTo>
                    <a:pt x="31192" y="6171"/>
                    <a:pt x="31171" y="6174"/>
                    <a:pt x="31148" y="6180"/>
                  </a:cubicBezTo>
                  <a:lnTo>
                    <a:pt x="31029" y="6180"/>
                  </a:lnTo>
                  <a:cubicBezTo>
                    <a:pt x="30924" y="6197"/>
                    <a:pt x="30819" y="6208"/>
                    <a:pt x="30715" y="6208"/>
                  </a:cubicBezTo>
                  <a:cubicBezTo>
                    <a:pt x="30676" y="6208"/>
                    <a:pt x="30638" y="6207"/>
                    <a:pt x="30600" y="6204"/>
                  </a:cubicBezTo>
                  <a:cubicBezTo>
                    <a:pt x="30552" y="6204"/>
                    <a:pt x="30505" y="6204"/>
                    <a:pt x="30457" y="6180"/>
                  </a:cubicBezTo>
                  <a:cubicBezTo>
                    <a:pt x="30409" y="6180"/>
                    <a:pt x="30362" y="6168"/>
                    <a:pt x="30314" y="6156"/>
                  </a:cubicBezTo>
                  <a:lnTo>
                    <a:pt x="30290" y="6156"/>
                  </a:lnTo>
                  <a:cubicBezTo>
                    <a:pt x="30255" y="6168"/>
                    <a:pt x="30219" y="6192"/>
                    <a:pt x="30183" y="6204"/>
                  </a:cubicBezTo>
                  <a:cubicBezTo>
                    <a:pt x="30155" y="6225"/>
                    <a:pt x="30128" y="6233"/>
                    <a:pt x="30104" y="6233"/>
                  </a:cubicBezTo>
                  <a:cubicBezTo>
                    <a:pt x="30046" y="6233"/>
                    <a:pt x="29999" y="6186"/>
                    <a:pt x="29957" y="6144"/>
                  </a:cubicBezTo>
                  <a:cubicBezTo>
                    <a:pt x="29933" y="6132"/>
                    <a:pt x="29921" y="6108"/>
                    <a:pt x="29909" y="6096"/>
                  </a:cubicBezTo>
                  <a:cubicBezTo>
                    <a:pt x="29902" y="6093"/>
                    <a:pt x="29897" y="6091"/>
                    <a:pt x="29894" y="6091"/>
                  </a:cubicBezTo>
                  <a:cubicBezTo>
                    <a:pt x="29884" y="6091"/>
                    <a:pt x="29882" y="6100"/>
                    <a:pt x="29874" y="6108"/>
                  </a:cubicBezTo>
                  <a:cubicBezTo>
                    <a:pt x="29850" y="6120"/>
                    <a:pt x="29826" y="6126"/>
                    <a:pt x="29802" y="6126"/>
                  </a:cubicBezTo>
                  <a:cubicBezTo>
                    <a:pt x="29778" y="6126"/>
                    <a:pt x="29755" y="6120"/>
                    <a:pt x="29731" y="6108"/>
                  </a:cubicBezTo>
                  <a:cubicBezTo>
                    <a:pt x="29624" y="6037"/>
                    <a:pt x="29505" y="5989"/>
                    <a:pt x="29385" y="5977"/>
                  </a:cubicBezTo>
                  <a:cubicBezTo>
                    <a:pt x="29350" y="5977"/>
                    <a:pt x="29326" y="5954"/>
                    <a:pt x="29314" y="5918"/>
                  </a:cubicBezTo>
                  <a:cubicBezTo>
                    <a:pt x="29305" y="5881"/>
                    <a:pt x="29266" y="5851"/>
                    <a:pt x="29222" y="5851"/>
                  </a:cubicBezTo>
                  <a:cubicBezTo>
                    <a:pt x="29209" y="5851"/>
                    <a:pt x="29196" y="5853"/>
                    <a:pt x="29183" y="5858"/>
                  </a:cubicBezTo>
                  <a:cubicBezTo>
                    <a:pt x="29177" y="5861"/>
                    <a:pt x="29170" y="5863"/>
                    <a:pt x="29163" y="5863"/>
                  </a:cubicBezTo>
                  <a:cubicBezTo>
                    <a:pt x="29142" y="5863"/>
                    <a:pt x="29118" y="5849"/>
                    <a:pt x="29100" y="5823"/>
                  </a:cubicBezTo>
                  <a:cubicBezTo>
                    <a:pt x="29076" y="5775"/>
                    <a:pt x="29040" y="5739"/>
                    <a:pt x="29004" y="5704"/>
                  </a:cubicBezTo>
                  <a:cubicBezTo>
                    <a:pt x="28909" y="5656"/>
                    <a:pt x="28826" y="5584"/>
                    <a:pt x="28754" y="5501"/>
                  </a:cubicBezTo>
                  <a:lnTo>
                    <a:pt x="28743" y="5489"/>
                  </a:lnTo>
                  <a:cubicBezTo>
                    <a:pt x="28707" y="5477"/>
                    <a:pt x="28683" y="5453"/>
                    <a:pt x="28659" y="5430"/>
                  </a:cubicBezTo>
                  <a:cubicBezTo>
                    <a:pt x="28600" y="5418"/>
                    <a:pt x="28552" y="5370"/>
                    <a:pt x="28528" y="5311"/>
                  </a:cubicBezTo>
                  <a:lnTo>
                    <a:pt x="28433" y="5227"/>
                  </a:lnTo>
                  <a:cubicBezTo>
                    <a:pt x="28421" y="5227"/>
                    <a:pt x="28421" y="5215"/>
                    <a:pt x="28409" y="5203"/>
                  </a:cubicBezTo>
                  <a:cubicBezTo>
                    <a:pt x="28385" y="5180"/>
                    <a:pt x="28350" y="5156"/>
                    <a:pt x="28314" y="5120"/>
                  </a:cubicBezTo>
                  <a:cubicBezTo>
                    <a:pt x="28195" y="5061"/>
                    <a:pt x="28076" y="5001"/>
                    <a:pt x="27969" y="4942"/>
                  </a:cubicBezTo>
                  <a:cubicBezTo>
                    <a:pt x="27909" y="4930"/>
                    <a:pt x="27861" y="4906"/>
                    <a:pt x="27826" y="4858"/>
                  </a:cubicBezTo>
                  <a:cubicBezTo>
                    <a:pt x="27683" y="4775"/>
                    <a:pt x="27540" y="4691"/>
                    <a:pt x="27397" y="4620"/>
                  </a:cubicBezTo>
                  <a:cubicBezTo>
                    <a:pt x="27385" y="4620"/>
                    <a:pt x="27373" y="4608"/>
                    <a:pt x="27361" y="4596"/>
                  </a:cubicBezTo>
                  <a:cubicBezTo>
                    <a:pt x="27147" y="4453"/>
                    <a:pt x="26897" y="4382"/>
                    <a:pt x="26647" y="4358"/>
                  </a:cubicBezTo>
                  <a:cubicBezTo>
                    <a:pt x="26480" y="4358"/>
                    <a:pt x="26314" y="4370"/>
                    <a:pt x="26147" y="4394"/>
                  </a:cubicBezTo>
                  <a:lnTo>
                    <a:pt x="26040" y="4418"/>
                  </a:lnTo>
                  <a:lnTo>
                    <a:pt x="25933" y="4418"/>
                  </a:lnTo>
                  <a:cubicBezTo>
                    <a:pt x="25919" y="4421"/>
                    <a:pt x="25905" y="4423"/>
                    <a:pt x="25891" y="4423"/>
                  </a:cubicBezTo>
                  <a:cubicBezTo>
                    <a:pt x="25857" y="4423"/>
                    <a:pt x="25823" y="4414"/>
                    <a:pt x="25790" y="4406"/>
                  </a:cubicBezTo>
                  <a:cubicBezTo>
                    <a:pt x="25718" y="4394"/>
                    <a:pt x="25659" y="4358"/>
                    <a:pt x="25599" y="4322"/>
                  </a:cubicBezTo>
                  <a:cubicBezTo>
                    <a:pt x="25528" y="4275"/>
                    <a:pt x="25468" y="4215"/>
                    <a:pt x="25433" y="4144"/>
                  </a:cubicBezTo>
                  <a:lnTo>
                    <a:pt x="25421" y="4096"/>
                  </a:lnTo>
                  <a:lnTo>
                    <a:pt x="25409" y="4060"/>
                  </a:lnTo>
                  <a:lnTo>
                    <a:pt x="25385" y="4013"/>
                  </a:lnTo>
                  <a:cubicBezTo>
                    <a:pt x="25373" y="3977"/>
                    <a:pt x="25349" y="3941"/>
                    <a:pt x="25337" y="3906"/>
                  </a:cubicBezTo>
                  <a:cubicBezTo>
                    <a:pt x="25302" y="3834"/>
                    <a:pt x="25278" y="3751"/>
                    <a:pt x="25230" y="3691"/>
                  </a:cubicBezTo>
                  <a:cubicBezTo>
                    <a:pt x="25028" y="3489"/>
                    <a:pt x="24802" y="3298"/>
                    <a:pt x="24563" y="3132"/>
                  </a:cubicBezTo>
                  <a:cubicBezTo>
                    <a:pt x="24468" y="3072"/>
                    <a:pt x="24373" y="3001"/>
                    <a:pt x="24290" y="2929"/>
                  </a:cubicBezTo>
                  <a:cubicBezTo>
                    <a:pt x="24111" y="2775"/>
                    <a:pt x="23920" y="2632"/>
                    <a:pt x="23718" y="2525"/>
                  </a:cubicBezTo>
                  <a:cubicBezTo>
                    <a:pt x="23504" y="2417"/>
                    <a:pt x="23373" y="2191"/>
                    <a:pt x="23194" y="2013"/>
                  </a:cubicBezTo>
                  <a:cubicBezTo>
                    <a:pt x="23123" y="1929"/>
                    <a:pt x="23063" y="1858"/>
                    <a:pt x="23004" y="1786"/>
                  </a:cubicBezTo>
                  <a:cubicBezTo>
                    <a:pt x="22944" y="1727"/>
                    <a:pt x="22873" y="1667"/>
                    <a:pt x="22801" y="1608"/>
                  </a:cubicBezTo>
                  <a:cubicBezTo>
                    <a:pt x="22682" y="1524"/>
                    <a:pt x="22539" y="1477"/>
                    <a:pt x="22420" y="1393"/>
                  </a:cubicBezTo>
                  <a:cubicBezTo>
                    <a:pt x="22266" y="1286"/>
                    <a:pt x="22111" y="1179"/>
                    <a:pt x="21968" y="1060"/>
                  </a:cubicBezTo>
                  <a:cubicBezTo>
                    <a:pt x="21908" y="1012"/>
                    <a:pt x="21849" y="965"/>
                    <a:pt x="21801" y="929"/>
                  </a:cubicBezTo>
                  <a:lnTo>
                    <a:pt x="21765" y="917"/>
                  </a:lnTo>
                  <a:cubicBezTo>
                    <a:pt x="21718" y="905"/>
                    <a:pt x="21682" y="858"/>
                    <a:pt x="21646" y="822"/>
                  </a:cubicBezTo>
                  <a:lnTo>
                    <a:pt x="21611" y="810"/>
                  </a:lnTo>
                  <a:cubicBezTo>
                    <a:pt x="21599" y="798"/>
                    <a:pt x="21587" y="798"/>
                    <a:pt x="21563" y="798"/>
                  </a:cubicBezTo>
                  <a:cubicBezTo>
                    <a:pt x="21492" y="786"/>
                    <a:pt x="21408" y="751"/>
                    <a:pt x="21349" y="691"/>
                  </a:cubicBezTo>
                  <a:cubicBezTo>
                    <a:pt x="21337" y="679"/>
                    <a:pt x="21313" y="655"/>
                    <a:pt x="21289" y="643"/>
                  </a:cubicBezTo>
                  <a:cubicBezTo>
                    <a:pt x="21253" y="620"/>
                    <a:pt x="21218" y="596"/>
                    <a:pt x="21182" y="572"/>
                  </a:cubicBezTo>
                  <a:lnTo>
                    <a:pt x="21099" y="512"/>
                  </a:lnTo>
                  <a:cubicBezTo>
                    <a:pt x="21063" y="477"/>
                    <a:pt x="21015" y="441"/>
                    <a:pt x="20992" y="405"/>
                  </a:cubicBezTo>
                  <a:cubicBezTo>
                    <a:pt x="20861" y="286"/>
                    <a:pt x="20742" y="155"/>
                    <a:pt x="20646" y="12"/>
                  </a:cubicBezTo>
                  <a:lnTo>
                    <a:pt x="20611" y="12"/>
                  </a:lnTo>
                  <a:cubicBezTo>
                    <a:pt x="20599" y="36"/>
                    <a:pt x="20587" y="60"/>
                    <a:pt x="20563" y="84"/>
                  </a:cubicBezTo>
                  <a:lnTo>
                    <a:pt x="20551" y="36"/>
                  </a:lnTo>
                  <a:cubicBezTo>
                    <a:pt x="20539" y="48"/>
                    <a:pt x="20527" y="48"/>
                    <a:pt x="20503" y="60"/>
                  </a:cubicBezTo>
                  <a:lnTo>
                    <a:pt x="20396" y="60"/>
                  </a:lnTo>
                  <a:cubicBezTo>
                    <a:pt x="20349" y="48"/>
                    <a:pt x="20313" y="36"/>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242;p33">
              <a:extLst>
                <a:ext uri="{FF2B5EF4-FFF2-40B4-BE49-F238E27FC236}">
                  <a16:creationId xmlns:a16="http://schemas.microsoft.com/office/drawing/2014/main" id="{C9EB15A4-7870-001C-77FE-70D9652F040F}"/>
                </a:ext>
              </a:extLst>
            </p:cNvPr>
            <p:cNvSpPr/>
            <p:nvPr/>
          </p:nvSpPr>
          <p:spPr>
            <a:xfrm>
              <a:off x="2684850" y="3255600"/>
              <a:ext cx="460200" cy="224550"/>
            </a:xfrm>
            <a:custGeom>
              <a:avLst/>
              <a:gdLst/>
              <a:ahLst/>
              <a:cxnLst/>
              <a:rect l="l" t="t" r="r" b="b"/>
              <a:pathLst>
                <a:path w="18408" h="8982" extrusionOk="0">
                  <a:moveTo>
                    <a:pt x="7430" y="0"/>
                  </a:moveTo>
                  <a:cubicBezTo>
                    <a:pt x="7406" y="12"/>
                    <a:pt x="7382" y="24"/>
                    <a:pt x="7358" y="24"/>
                  </a:cubicBezTo>
                  <a:lnTo>
                    <a:pt x="7311" y="24"/>
                  </a:lnTo>
                  <a:cubicBezTo>
                    <a:pt x="7275" y="30"/>
                    <a:pt x="7242" y="33"/>
                    <a:pt x="7210" y="33"/>
                  </a:cubicBezTo>
                  <a:cubicBezTo>
                    <a:pt x="7177" y="33"/>
                    <a:pt x="7144" y="30"/>
                    <a:pt x="7108" y="24"/>
                  </a:cubicBezTo>
                  <a:cubicBezTo>
                    <a:pt x="7051" y="21"/>
                    <a:pt x="6994" y="19"/>
                    <a:pt x="6938" y="19"/>
                  </a:cubicBezTo>
                  <a:cubicBezTo>
                    <a:pt x="6785" y="19"/>
                    <a:pt x="6634" y="30"/>
                    <a:pt x="6477" y="48"/>
                  </a:cubicBezTo>
                  <a:cubicBezTo>
                    <a:pt x="6358" y="83"/>
                    <a:pt x="6239" y="95"/>
                    <a:pt x="6120" y="95"/>
                  </a:cubicBezTo>
                  <a:cubicBezTo>
                    <a:pt x="5894" y="131"/>
                    <a:pt x="5668" y="214"/>
                    <a:pt x="5477" y="333"/>
                  </a:cubicBezTo>
                  <a:cubicBezTo>
                    <a:pt x="5406" y="381"/>
                    <a:pt x="5299" y="357"/>
                    <a:pt x="5227" y="393"/>
                  </a:cubicBezTo>
                  <a:cubicBezTo>
                    <a:pt x="4941" y="536"/>
                    <a:pt x="4656" y="667"/>
                    <a:pt x="4358" y="774"/>
                  </a:cubicBezTo>
                  <a:cubicBezTo>
                    <a:pt x="4275" y="810"/>
                    <a:pt x="4191" y="857"/>
                    <a:pt x="4132" y="929"/>
                  </a:cubicBezTo>
                  <a:cubicBezTo>
                    <a:pt x="3989" y="1060"/>
                    <a:pt x="3822" y="1179"/>
                    <a:pt x="3632" y="1250"/>
                  </a:cubicBezTo>
                  <a:cubicBezTo>
                    <a:pt x="3620" y="1262"/>
                    <a:pt x="3608" y="1274"/>
                    <a:pt x="3596" y="1286"/>
                  </a:cubicBezTo>
                  <a:cubicBezTo>
                    <a:pt x="3548" y="1334"/>
                    <a:pt x="3489" y="1334"/>
                    <a:pt x="3441" y="1345"/>
                  </a:cubicBezTo>
                  <a:cubicBezTo>
                    <a:pt x="3417" y="1357"/>
                    <a:pt x="3406" y="1357"/>
                    <a:pt x="3394" y="1369"/>
                  </a:cubicBezTo>
                  <a:cubicBezTo>
                    <a:pt x="3346" y="1393"/>
                    <a:pt x="3310" y="1429"/>
                    <a:pt x="3275" y="1453"/>
                  </a:cubicBezTo>
                  <a:cubicBezTo>
                    <a:pt x="3215" y="1488"/>
                    <a:pt x="3156" y="1524"/>
                    <a:pt x="3096" y="1560"/>
                  </a:cubicBezTo>
                  <a:cubicBezTo>
                    <a:pt x="3060" y="1584"/>
                    <a:pt x="3013" y="1596"/>
                    <a:pt x="2977" y="1596"/>
                  </a:cubicBezTo>
                  <a:lnTo>
                    <a:pt x="2929" y="1607"/>
                  </a:lnTo>
                  <a:cubicBezTo>
                    <a:pt x="2870" y="1655"/>
                    <a:pt x="2810" y="1691"/>
                    <a:pt x="2739" y="1726"/>
                  </a:cubicBezTo>
                  <a:cubicBezTo>
                    <a:pt x="2730" y="1728"/>
                    <a:pt x="2722" y="1729"/>
                    <a:pt x="2713" y="1729"/>
                  </a:cubicBezTo>
                  <a:cubicBezTo>
                    <a:pt x="2662" y="1729"/>
                    <a:pt x="2611" y="1703"/>
                    <a:pt x="2560" y="1703"/>
                  </a:cubicBezTo>
                  <a:cubicBezTo>
                    <a:pt x="2453" y="1738"/>
                    <a:pt x="2346" y="1774"/>
                    <a:pt x="2239" y="1786"/>
                  </a:cubicBezTo>
                  <a:lnTo>
                    <a:pt x="2144" y="1786"/>
                  </a:lnTo>
                  <a:cubicBezTo>
                    <a:pt x="2084" y="1786"/>
                    <a:pt x="2013" y="1774"/>
                    <a:pt x="1953" y="1762"/>
                  </a:cubicBezTo>
                  <a:lnTo>
                    <a:pt x="1929" y="1774"/>
                  </a:lnTo>
                  <a:cubicBezTo>
                    <a:pt x="1875" y="1810"/>
                    <a:pt x="1820" y="1826"/>
                    <a:pt x="1760" y="1826"/>
                  </a:cubicBezTo>
                  <a:cubicBezTo>
                    <a:pt x="1742" y="1826"/>
                    <a:pt x="1723" y="1825"/>
                    <a:pt x="1703" y="1822"/>
                  </a:cubicBezTo>
                  <a:cubicBezTo>
                    <a:pt x="1673" y="1817"/>
                    <a:pt x="1642" y="1814"/>
                    <a:pt x="1609" y="1814"/>
                  </a:cubicBezTo>
                  <a:cubicBezTo>
                    <a:pt x="1562" y="1814"/>
                    <a:pt x="1514" y="1820"/>
                    <a:pt x="1465" y="1834"/>
                  </a:cubicBezTo>
                  <a:cubicBezTo>
                    <a:pt x="1262" y="1893"/>
                    <a:pt x="1060" y="1965"/>
                    <a:pt x="834" y="2036"/>
                  </a:cubicBezTo>
                  <a:cubicBezTo>
                    <a:pt x="786" y="2072"/>
                    <a:pt x="727" y="2096"/>
                    <a:pt x="679" y="2119"/>
                  </a:cubicBezTo>
                  <a:cubicBezTo>
                    <a:pt x="643" y="2143"/>
                    <a:pt x="596" y="2155"/>
                    <a:pt x="560" y="2167"/>
                  </a:cubicBezTo>
                  <a:lnTo>
                    <a:pt x="465" y="2191"/>
                  </a:lnTo>
                  <a:lnTo>
                    <a:pt x="405" y="2215"/>
                  </a:lnTo>
                  <a:cubicBezTo>
                    <a:pt x="393" y="2227"/>
                    <a:pt x="381" y="2238"/>
                    <a:pt x="369" y="2238"/>
                  </a:cubicBezTo>
                  <a:cubicBezTo>
                    <a:pt x="322" y="2298"/>
                    <a:pt x="215" y="2286"/>
                    <a:pt x="191" y="2369"/>
                  </a:cubicBezTo>
                  <a:cubicBezTo>
                    <a:pt x="191" y="2369"/>
                    <a:pt x="155" y="2369"/>
                    <a:pt x="143" y="2358"/>
                  </a:cubicBezTo>
                  <a:cubicBezTo>
                    <a:pt x="131" y="2358"/>
                    <a:pt x="119" y="2346"/>
                    <a:pt x="108" y="2346"/>
                  </a:cubicBezTo>
                  <a:lnTo>
                    <a:pt x="84" y="2381"/>
                  </a:lnTo>
                  <a:cubicBezTo>
                    <a:pt x="84" y="2393"/>
                    <a:pt x="96" y="2417"/>
                    <a:pt x="108" y="2429"/>
                  </a:cubicBezTo>
                  <a:cubicBezTo>
                    <a:pt x="108" y="2441"/>
                    <a:pt x="119" y="2465"/>
                    <a:pt x="108" y="2465"/>
                  </a:cubicBezTo>
                  <a:cubicBezTo>
                    <a:pt x="48" y="2477"/>
                    <a:pt x="72" y="2536"/>
                    <a:pt x="84" y="2572"/>
                  </a:cubicBezTo>
                  <a:cubicBezTo>
                    <a:pt x="96" y="2608"/>
                    <a:pt x="72" y="2631"/>
                    <a:pt x="0" y="2691"/>
                  </a:cubicBezTo>
                  <a:cubicBezTo>
                    <a:pt x="0" y="2727"/>
                    <a:pt x="12" y="2774"/>
                    <a:pt x="24" y="2810"/>
                  </a:cubicBezTo>
                  <a:cubicBezTo>
                    <a:pt x="96" y="2858"/>
                    <a:pt x="143" y="2941"/>
                    <a:pt x="143" y="3036"/>
                  </a:cubicBezTo>
                  <a:lnTo>
                    <a:pt x="179" y="3096"/>
                  </a:lnTo>
                  <a:lnTo>
                    <a:pt x="215" y="3096"/>
                  </a:lnTo>
                  <a:cubicBezTo>
                    <a:pt x="250" y="3096"/>
                    <a:pt x="274" y="3108"/>
                    <a:pt x="298" y="3131"/>
                  </a:cubicBezTo>
                  <a:cubicBezTo>
                    <a:pt x="381" y="3203"/>
                    <a:pt x="405" y="3310"/>
                    <a:pt x="369" y="3417"/>
                  </a:cubicBezTo>
                  <a:lnTo>
                    <a:pt x="369" y="3429"/>
                  </a:lnTo>
                  <a:cubicBezTo>
                    <a:pt x="381" y="3453"/>
                    <a:pt x="393" y="3477"/>
                    <a:pt x="393" y="3501"/>
                  </a:cubicBezTo>
                  <a:cubicBezTo>
                    <a:pt x="441" y="3608"/>
                    <a:pt x="489" y="3715"/>
                    <a:pt x="524" y="3822"/>
                  </a:cubicBezTo>
                  <a:cubicBezTo>
                    <a:pt x="548" y="3822"/>
                    <a:pt x="572" y="3846"/>
                    <a:pt x="572" y="3870"/>
                  </a:cubicBezTo>
                  <a:cubicBezTo>
                    <a:pt x="560" y="3882"/>
                    <a:pt x="572" y="3893"/>
                    <a:pt x="572" y="3917"/>
                  </a:cubicBezTo>
                  <a:cubicBezTo>
                    <a:pt x="584" y="3953"/>
                    <a:pt x="596" y="4001"/>
                    <a:pt x="620" y="4048"/>
                  </a:cubicBezTo>
                  <a:cubicBezTo>
                    <a:pt x="691" y="4108"/>
                    <a:pt x="739" y="4179"/>
                    <a:pt x="762" y="4274"/>
                  </a:cubicBezTo>
                  <a:cubicBezTo>
                    <a:pt x="798" y="4346"/>
                    <a:pt x="810" y="4417"/>
                    <a:pt x="822" y="4489"/>
                  </a:cubicBezTo>
                  <a:cubicBezTo>
                    <a:pt x="858" y="4548"/>
                    <a:pt x="881" y="4620"/>
                    <a:pt x="917" y="4691"/>
                  </a:cubicBezTo>
                  <a:cubicBezTo>
                    <a:pt x="941" y="4751"/>
                    <a:pt x="917" y="4763"/>
                    <a:pt x="893" y="4763"/>
                  </a:cubicBezTo>
                  <a:cubicBezTo>
                    <a:pt x="893" y="4834"/>
                    <a:pt x="953" y="4882"/>
                    <a:pt x="941" y="4941"/>
                  </a:cubicBezTo>
                  <a:cubicBezTo>
                    <a:pt x="941" y="5025"/>
                    <a:pt x="965" y="5108"/>
                    <a:pt x="1024" y="5179"/>
                  </a:cubicBezTo>
                  <a:cubicBezTo>
                    <a:pt x="1060" y="5239"/>
                    <a:pt x="1131" y="5275"/>
                    <a:pt x="1155" y="5334"/>
                  </a:cubicBezTo>
                  <a:cubicBezTo>
                    <a:pt x="1179" y="5406"/>
                    <a:pt x="1191" y="5465"/>
                    <a:pt x="1203" y="5536"/>
                  </a:cubicBezTo>
                  <a:cubicBezTo>
                    <a:pt x="1298" y="5596"/>
                    <a:pt x="1274" y="5703"/>
                    <a:pt x="1322" y="5787"/>
                  </a:cubicBezTo>
                  <a:cubicBezTo>
                    <a:pt x="1405" y="5906"/>
                    <a:pt x="1453" y="6037"/>
                    <a:pt x="1465" y="6179"/>
                  </a:cubicBezTo>
                  <a:cubicBezTo>
                    <a:pt x="1465" y="6191"/>
                    <a:pt x="1477" y="6203"/>
                    <a:pt x="1477" y="6215"/>
                  </a:cubicBezTo>
                  <a:lnTo>
                    <a:pt x="1477" y="6227"/>
                  </a:lnTo>
                  <a:cubicBezTo>
                    <a:pt x="1491" y="6242"/>
                    <a:pt x="1515" y="6252"/>
                    <a:pt x="1543" y="6252"/>
                  </a:cubicBezTo>
                  <a:cubicBezTo>
                    <a:pt x="1559" y="6252"/>
                    <a:pt x="1578" y="6248"/>
                    <a:pt x="1596" y="6239"/>
                  </a:cubicBezTo>
                  <a:cubicBezTo>
                    <a:pt x="1613" y="6231"/>
                    <a:pt x="1630" y="6227"/>
                    <a:pt x="1646" y="6227"/>
                  </a:cubicBezTo>
                  <a:cubicBezTo>
                    <a:pt x="1676" y="6227"/>
                    <a:pt x="1704" y="6240"/>
                    <a:pt x="1727" y="6263"/>
                  </a:cubicBezTo>
                  <a:cubicBezTo>
                    <a:pt x="1774" y="6322"/>
                    <a:pt x="1822" y="6382"/>
                    <a:pt x="1882" y="6429"/>
                  </a:cubicBezTo>
                  <a:cubicBezTo>
                    <a:pt x="1929" y="6489"/>
                    <a:pt x="1989" y="6549"/>
                    <a:pt x="2048" y="6596"/>
                  </a:cubicBezTo>
                  <a:cubicBezTo>
                    <a:pt x="2072" y="6679"/>
                    <a:pt x="2155" y="6691"/>
                    <a:pt x="2227" y="6727"/>
                  </a:cubicBezTo>
                  <a:cubicBezTo>
                    <a:pt x="2274" y="6739"/>
                    <a:pt x="2322" y="6787"/>
                    <a:pt x="2334" y="6834"/>
                  </a:cubicBezTo>
                  <a:cubicBezTo>
                    <a:pt x="2346" y="6882"/>
                    <a:pt x="2370" y="6918"/>
                    <a:pt x="2417" y="6918"/>
                  </a:cubicBezTo>
                  <a:lnTo>
                    <a:pt x="2525" y="6918"/>
                  </a:lnTo>
                  <a:cubicBezTo>
                    <a:pt x="2548" y="6918"/>
                    <a:pt x="2584" y="6930"/>
                    <a:pt x="2620" y="6941"/>
                  </a:cubicBezTo>
                  <a:cubicBezTo>
                    <a:pt x="2679" y="6965"/>
                    <a:pt x="2727" y="7013"/>
                    <a:pt x="2763" y="7072"/>
                  </a:cubicBezTo>
                  <a:cubicBezTo>
                    <a:pt x="2786" y="7108"/>
                    <a:pt x="2822" y="7144"/>
                    <a:pt x="2858" y="7156"/>
                  </a:cubicBezTo>
                  <a:cubicBezTo>
                    <a:pt x="2864" y="7150"/>
                    <a:pt x="2870" y="7147"/>
                    <a:pt x="2871" y="7147"/>
                  </a:cubicBezTo>
                  <a:cubicBezTo>
                    <a:pt x="2873" y="7147"/>
                    <a:pt x="2870" y="7150"/>
                    <a:pt x="2858" y="7156"/>
                  </a:cubicBezTo>
                  <a:lnTo>
                    <a:pt x="2882" y="7156"/>
                  </a:lnTo>
                  <a:cubicBezTo>
                    <a:pt x="2894" y="7132"/>
                    <a:pt x="2906" y="7132"/>
                    <a:pt x="2906" y="7132"/>
                  </a:cubicBezTo>
                  <a:lnTo>
                    <a:pt x="2953" y="7132"/>
                  </a:lnTo>
                  <a:cubicBezTo>
                    <a:pt x="2965" y="7132"/>
                    <a:pt x="2977" y="7144"/>
                    <a:pt x="2989" y="7156"/>
                  </a:cubicBezTo>
                  <a:cubicBezTo>
                    <a:pt x="3036" y="7168"/>
                    <a:pt x="3084" y="7180"/>
                    <a:pt x="3132" y="7203"/>
                  </a:cubicBezTo>
                  <a:lnTo>
                    <a:pt x="3144" y="7203"/>
                  </a:lnTo>
                  <a:lnTo>
                    <a:pt x="3179" y="7215"/>
                  </a:lnTo>
                  <a:cubicBezTo>
                    <a:pt x="3203" y="7227"/>
                    <a:pt x="3215" y="7239"/>
                    <a:pt x="3239" y="7251"/>
                  </a:cubicBezTo>
                  <a:lnTo>
                    <a:pt x="3275" y="7275"/>
                  </a:lnTo>
                  <a:cubicBezTo>
                    <a:pt x="3281" y="7263"/>
                    <a:pt x="3284" y="7257"/>
                    <a:pt x="3285" y="7257"/>
                  </a:cubicBezTo>
                  <a:cubicBezTo>
                    <a:pt x="3287" y="7257"/>
                    <a:pt x="3287" y="7263"/>
                    <a:pt x="3287" y="7275"/>
                  </a:cubicBezTo>
                  <a:lnTo>
                    <a:pt x="3298" y="7287"/>
                  </a:lnTo>
                  <a:lnTo>
                    <a:pt x="3441" y="7394"/>
                  </a:lnTo>
                  <a:cubicBezTo>
                    <a:pt x="3465" y="7406"/>
                    <a:pt x="3465" y="7441"/>
                    <a:pt x="3477" y="7477"/>
                  </a:cubicBezTo>
                  <a:lnTo>
                    <a:pt x="3441" y="7477"/>
                  </a:lnTo>
                  <a:lnTo>
                    <a:pt x="3417" y="7501"/>
                  </a:lnTo>
                  <a:lnTo>
                    <a:pt x="3429" y="7513"/>
                  </a:lnTo>
                  <a:cubicBezTo>
                    <a:pt x="3501" y="7584"/>
                    <a:pt x="3584" y="7644"/>
                    <a:pt x="3668" y="7692"/>
                  </a:cubicBezTo>
                  <a:cubicBezTo>
                    <a:pt x="3703" y="7715"/>
                    <a:pt x="3739" y="7763"/>
                    <a:pt x="3763" y="7811"/>
                  </a:cubicBezTo>
                  <a:cubicBezTo>
                    <a:pt x="3775" y="7846"/>
                    <a:pt x="3787" y="7882"/>
                    <a:pt x="3822" y="7906"/>
                  </a:cubicBezTo>
                  <a:cubicBezTo>
                    <a:pt x="3846" y="7918"/>
                    <a:pt x="3882" y="7918"/>
                    <a:pt x="3918" y="7930"/>
                  </a:cubicBezTo>
                  <a:cubicBezTo>
                    <a:pt x="3977" y="7930"/>
                    <a:pt x="4025" y="7953"/>
                    <a:pt x="4060" y="8001"/>
                  </a:cubicBezTo>
                  <a:cubicBezTo>
                    <a:pt x="4120" y="8061"/>
                    <a:pt x="4156" y="8120"/>
                    <a:pt x="4215" y="8180"/>
                  </a:cubicBezTo>
                  <a:cubicBezTo>
                    <a:pt x="4394" y="8299"/>
                    <a:pt x="4549" y="8442"/>
                    <a:pt x="4703" y="8561"/>
                  </a:cubicBezTo>
                  <a:cubicBezTo>
                    <a:pt x="4751" y="8596"/>
                    <a:pt x="4787" y="8620"/>
                    <a:pt x="4846" y="8644"/>
                  </a:cubicBezTo>
                  <a:cubicBezTo>
                    <a:pt x="4953" y="8656"/>
                    <a:pt x="5049" y="8715"/>
                    <a:pt x="5108" y="8799"/>
                  </a:cubicBezTo>
                  <a:cubicBezTo>
                    <a:pt x="5144" y="8870"/>
                    <a:pt x="5227" y="8906"/>
                    <a:pt x="5311" y="8906"/>
                  </a:cubicBezTo>
                  <a:cubicBezTo>
                    <a:pt x="5382" y="8906"/>
                    <a:pt x="5453" y="8906"/>
                    <a:pt x="5525" y="8918"/>
                  </a:cubicBezTo>
                  <a:cubicBezTo>
                    <a:pt x="5596" y="8918"/>
                    <a:pt x="5656" y="8954"/>
                    <a:pt x="5727" y="8954"/>
                  </a:cubicBezTo>
                  <a:cubicBezTo>
                    <a:pt x="5826" y="8973"/>
                    <a:pt x="5926" y="8982"/>
                    <a:pt x="6026" y="8982"/>
                  </a:cubicBezTo>
                  <a:cubicBezTo>
                    <a:pt x="6239" y="8982"/>
                    <a:pt x="6453" y="8939"/>
                    <a:pt x="6656" y="8858"/>
                  </a:cubicBezTo>
                  <a:cubicBezTo>
                    <a:pt x="6906" y="8763"/>
                    <a:pt x="7132" y="8608"/>
                    <a:pt x="7299" y="8406"/>
                  </a:cubicBezTo>
                  <a:cubicBezTo>
                    <a:pt x="7335" y="8358"/>
                    <a:pt x="7394" y="8287"/>
                    <a:pt x="7442" y="8227"/>
                  </a:cubicBezTo>
                  <a:cubicBezTo>
                    <a:pt x="7501" y="8168"/>
                    <a:pt x="7549" y="8096"/>
                    <a:pt x="7608" y="8037"/>
                  </a:cubicBezTo>
                  <a:cubicBezTo>
                    <a:pt x="7716" y="7906"/>
                    <a:pt x="7847" y="7787"/>
                    <a:pt x="7978" y="7680"/>
                  </a:cubicBezTo>
                  <a:cubicBezTo>
                    <a:pt x="8097" y="7608"/>
                    <a:pt x="8216" y="7561"/>
                    <a:pt x="8347" y="7525"/>
                  </a:cubicBezTo>
                  <a:cubicBezTo>
                    <a:pt x="8442" y="7489"/>
                    <a:pt x="8549" y="7453"/>
                    <a:pt x="8644" y="7430"/>
                  </a:cubicBezTo>
                  <a:cubicBezTo>
                    <a:pt x="8704" y="7418"/>
                    <a:pt x="8751" y="7406"/>
                    <a:pt x="8799" y="7394"/>
                  </a:cubicBezTo>
                  <a:cubicBezTo>
                    <a:pt x="8847" y="7382"/>
                    <a:pt x="8894" y="7382"/>
                    <a:pt x="8942" y="7370"/>
                  </a:cubicBezTo>
                  <a:cubicBezTo>
                    <a:pt x="9025" y="7370"/>
                    <a:pt x="9097" y="7370"/>
                    <a:pt x="9180" y="7382"/>
                  </a:cubicBezTo>
                  <a:cubicBezTo>
                    <a:pt x="9252" y="7394"/>
                    <a:pt x="9323" y="7406"/>
                    <a:pt x="9394" y="7430"/>
                  </a:cubicBezTo>
                  <a:cubicBezTo>
                    <a:pt x="9502" y="7477"/>
                    <a:pt x="9621" y="7513"/>
                    <a:pt x="9740" y="7537"/>
                  </a:cubicBezTo>
                  <a:cubicBezTo>
                    <a:pt x="9787" y="7561"/>
                    <a:pt x="9823" y="7584"/>
                    <a:pt x="9859" y="7608"/>
                  </a:cubicBezTo>
                  <a:cubicBezTo>
                    <a:pt x="9894" y="7632"/>
                    <a:pt x="9930" y="7656"/>
                    <a:pt x="9978" y="7668"/>
                  </a:cubicBezTo>
                  <a:cubicBezTo>
                    <a:pt x="10097" y="7668"/>
                    <a:pt x="10216" y="7715"/>
                    <a:pt x="10323" y="7775"/>
                  </a:cubicBezTo>
                  <a:cubicBezTo>
                    <a:pt x="10478" y="7846"/>
                    <a:pt x="10609" y="7942"/>
                    <a:pt x="10740" y="8061"/>
                  </a:cubicBezTo>
                  <a:cubicBezTo>
                    <a:pt x="10847" y="8156"/>
                    <a:pt x="11002" y="8180"/>
                    <a:pt x="11085" y="8311"/>
                  </a:cubicBezTo>
                  <a:cubicBezTo>
                    <a:pt x="11097" y="8334"/>
                    <a:pt x="11121" y="8346"/>
                    <a:pt x="11145" y="8358"/>
                  </a:cubicBezTo>
                  <a:cubicBezTo>
                    <a:pt x="11311" y="8430"/>
                    <a:pt x="11490" y="8513"/>
                    <a:pt x="11645" y="8620"/>
                  </a:cubicBezTo>
                  <a:cubicBezTo>
                    <a:pt x="11680" y="8620"/>
                    <a:pt x="11728" y="8632"/>
                    <a:pt x="11764" y="8644"/>
                  </a:cubicBezTo>
                  <a:cubicBezTo>
                    <a:pt x="11823" y="8644"/>
                    <a:pt x="11895" y="8668"/>
                    <a:pt x="11954" y="8692"/>
                  </a:cubicBezTo>
                  <a:cubicBezTo>
                    <a:pt x="12169" y="8787"/>
                    <a:pt x="12407" y="8823"/>
                    <a:pt x="12657" y="8823"/>
                  </a:cubicBezTo>
                  <a:cubicBezTo>
                    <a:pt x="12671" y="8819"/>
                    <a:pt x="12686" y="8818"/>
                    <a:pt x="12701" y="8818"/>
                  </a:cubicBezTo>
                  <a:cubicBezTo>
                    <a:pt x="12739" y="8818"/>
                    <a:pt x="12781" y="8826"/>
                    <a:pt x="12823" y="8835"/>
                  </a:cubicBezTo>
                  <a:cubicBezTo>
                    <a:pt x="12919" y="8858"/>
                    <a:pt x="13014" y="8870"/>
                    <a:pt x="13109" y="8870"/>
                  </a:cubicBezTo>
                  <a:cubicBezTo>
                    <a:pt x="13204" y="8870"/>
                    <a:pt x="13300" y="8858"/>
                    <a:pt x="13395" y="8835"/>
                  </a:cubicBezTo>
                  <a:lnTo>
                    <a:pt x="13466" y="8823"/>
                  </a:lnTo>
                  <a:cubicBezTo>
                    <a:pt x="13609" y="8727"/>
                    <a:pt x="13764" y="8644"/>
                    <a:pt x="13919" y="8584"/>
                  </a:cubicBezTo>
                  <a:cubicBezTo>
                    <a:pt x="14014" y="8561"/>
                    <a:pt x="14109" y="8513"/>
                    <a:pt x="14193" y="8442"/>
                  </a:cubicBezTo>
                  <a:cubicBezTo>
                    <a:pt x="14252" y="8406"/>
                    <a:pt x="14324" y="8370"/>
                    <a:pt x="14395" y="8358"/>
                  </a:cubicBezTo>
                  <a:cubicBezTo>
                    <a:pt x="14474" y="8327"/>
                    <a:pt x="14559" y="8311"/>
                    <a:pt x="14646" y="8311"/>
                  </a:cubicBezTo>
                  <a:cubicBezTo>
                    <a:pt x="14689" y="8311"/>
                    <a:pt x="14732" y="8315"/>
                    <a:pt x="14776" y="8323"/>
                  </a:cubicBezTo>
                  <a:cubicBezTo>
                    <a:pt x="14871" y="8263"/>
                    <a:pt x="14967" y="8215"/>
                    <a:pt x="15074" y="8192"/>
                  </a:cubicBezTo>
                  <a:cubicBezTo>
                    <a:pt x="15109" y="8192"/>
                    <a:pt x="15145" y="8168"/>
                    <a:pt x="15193" y="8168"/>
                  </a:cubicBezTo>
                  <a:cubicBezTo>
                    <a:pt x="15211" y="8168"/>
                    <a:pt x="15229" y="8168"/>
                    <a:pt x="15248" y="8168"/>
                  </a:cubicBezTo>
                  <a:cubicBezTo>
                    <a:pt x="15305" y="8168"/>
                    <a:pt x="15365" y="8162"/>
                    <a:pt x="15419" y="8108"/>
                  </a:cubicBezTo>
                  <a:cubicBezTo>
                    <a:pt x="15449" y="8073"/>
                    <a:pt x="15484" y="8070"/>
                    <a:pt x="15522" y="8070"/>
                  </a:cubicBezTo>
                  <a:cubicBezTo>
                    <a:pt x="15529" y="8070"/>
                    <a:pt x="15537" y="8070"/>
                    <a:pt x="15544" y="8070"/>
                  </a:cubicBezTo>
                  <a:cubicBezTo>
                    <a:pt x="15574" y="8070"/>
                    <a:pt x="15605" y="8068"/>
                    <a:pt x="15633" y="8049"/>
                  </a:cubicBezTo>
                  <a:cubicBezTo>
                    <a:pt x="15693" y="8013"/>
                    <a:pt x="15752" y="7977"/>
                    <a:pt x="15800" y="7942"/>
                  </a:cubicBezTo>
                  <a:cubicBezTo>
                    <a:pt x="15836" y="7906"/>
                    <a:pt x="15848" y="7846"/>
                    <a:pt x="15883" y="7822"/>
                  </a:cubicBezTo>
                  <a:cubicBezTo>
                    <a:pt x="15931" y="7775"/>
                    <a:pt x="15990" y="7751"/>
                    <a:pt x="16062" y="7727"/>
                  </a:cubicBezTo>
                  <a:cubicBezTo>
                    <a:pt x="16086" y="7727"/>
                    <a:pt x="16110" y="7715"/>
                    <a:pt x="16133" y="7692"/>
                  </a:cubicBezTo>
                  <a:cubicBezTo>
                    <a:pt x="16145" y="7680"/>
                    <a:pt x="16157" y="7668"/>
                    <a:pt x="16169" y="7656"/>
                  </a:cubicBezTo>
                  <a:lnTo>
                    <a:pt x="16181" y="7656"/>
                  </a:lnTo>
                  <a:cubicBezTo>
                    <a:pt x="16193" y="7632"/>
                    <a:pt x="16205" y="7608"/>
                    <a:pt x="16205" y="7572"/>
                  </a:cubicBezTo>
                  <a:cubicBezTo>
                    <a:pt x="16205" y="7549"/>
                    <a:pt x="16217" y="7525"/>
                    <a:pt x="16229" y="7501"/>
                  </a:cubicBezTo>
                  <a:lnTo>
                    <a:pt x="16229" y="7489"/>
                  </a:lnTo>
                  <a:lnTo>
                    <a:pt x="16241" y="7465"/>
                  </a:lnTo>
                  <a:lnTo>
                    <a:pt x="16300" y="7418"/>
                  </a:lnTo>
                  <a:lnTo>
                    <a:pt x="16883" y="6787"/>
                  </a:lnTo>
                  <a:cubicBezTo>
                    <a:pt x="16991" y="6656"/>
                    <a:pt x="17122" y="6537"/>
                    <a:pt x="17241" y="6418"/>
                  </a:cubicBezTo>
                  <a:cubicBezTo>
                    <a:pt x="17324" y="6358"/>
                    <a:pt x="17384" y="6287"/>
                    <a:pt x="17455" y="6215"/>
                  </a:cubicBezTo>
                  <a:cubicBezTo>
                    <a:pt x="17467" y="6179"/>
                    <a:pt x="17503" y="6144"/>
                    <a:pt x="17538" y="6120"/>
                  </a:cubicBezTo>
                  <a:cubicBezTo>
                    <a:pt x="17645" y="6072"/>
                    <a:pt x="17741" y="6001"/>
                    <a:pt x="17836" y="5917"/>
                  </a:cubicBezTo>
                  <a:cubicBezTo>
                    <a:pt x="17824" y="5870"/>
                    <a:pt x="17836" y="5834"/>
                    <a:pt x="17872" y="5822"/>
                  </a:cubicBezTo>
                  <a:lnTo>
                    <a:pt x="17884" y="5822"/>
                  </a:lnTo>
                  <a:cubicBezTo>
                    <a:pt x="17931" y="5787"/>
                    <a:pt x="17979" y="5763"/>
                    <a:pt x="18015" y="5727"/>
                  </a:cubicBezTo>
                  <a:lnTo>
                    <a:pt x="18003" y="5667"/>
                  </a:lnTo>
                  <a:lnTo>
                    <a:pt x="18050" y="5691"/>
                  </a:lnTo>
                  <a:cubicBezTo>
                    <a:pt x="18122" y="5608"/>
                    <a:pt x="18181" y="5536"/>
                    <a:pt x="18241" y="5453"/>
                  </a:cubicBezTo>
                  <a:cubicBezTo>
                    <a:pt x="18253" y="5406"/>
                    <a:pt x="18276" y="5358"/>
                    <a:pt x="18288" y="5310"/>
                  </a:cubicBezTo>
                  <a:cubicBezTo>
                    <a:pt x="18324" y="5191"/>
                    <a:pt x="18407" y="5060"/>
                    <a:pt x="18360" y="4929"/>
                  </a:cubicBezTo>
                  <a:cubicBezTo>
                    <a:pt x="18336" y="4870"/>
                    <a:pt x="18348" y="4774"/>
                    <a:pt x="18324" y="4691"/>
                  </a:cubicBezTo>
                  <a:cubicBezTo>
                    <a:pt x="18312" y="4620"/>
                    <a:pt x="18288" y="4560"/>
                    <a:pt x="18253" y="4513"/>
                  </a:cubicBezTo>
                  <a:cubicBezTo>
                    <a:pt x="18253" y="4501"/>
                    <a:pt x="18241" y="4489"/>
                    <a:pt x="18241" y="4477"/>
                  </a:cubicBezTo>
                  <a:cubicBezTo>
                    <a:pt x="18205" y="4441"/>
                    <a:pt x="18169" y="4393"/>
                    <a:pt x="18134" y="4358"/>
                  </a:cubicBezTo>
                  <a:cubicBezTo>
                    <a:pt x="18110" y="4346"/>
                    <a:pt x="18098" y="4322"/>
                    <a:pt x="18074" y="4310"/>
                  </a:cubicBezTo>
                  <a:cubicBezTo>
                    <a:pt x="18026" y="4298"/>
                    <a:pt x="17991" y="4274"/>
                    <a:pt x="17955" y="4251"/>
                  </a:cubicBezTo>
                  <a:cubicBezTo>
                    <a:pt x="17907" y="4227"/>
                    <a:pt x="17872" y="4203"/>
                    <a:pt x="17836" y="4191"/>
                  </a:cubicBezTo>
                  <a:lnTo>
                    <a:pt x="17776" y="4167"/>
                  </a:lnTo>
                  <a:cubicBezTo>
                    <a:pt x="17729" y="4155"/>
                    <a:pt x="17693" y="4132"/>
                    <a:pt x="17657" y="4108"/>
                  </a:cubicBezTo>
                  <a:cubicBezTo>
                    <a:pt x="17622" y="4096"/>
                    <a:pt x="17598" y="4084"/>
                    <a:pt x="17562" y="4060"/>
                  </a:cubicBezTo>
                  <a:cubicBezTo>
                    <a:pt x="17479" y="4036"/>
                    <a:pt x="17395" y="4001"/>
                    <a:pt x="17312" y="3977"/>
                  </a:cubicBezTo>
                  <a:cubicBezTo>
                    <a:pt x="17253" y="3953"/>
                    <a:pt x="17205" y="3941"/>
                    <a:pt x="17145" y="3941"/>
                  </a:cubicBezTo>
                  <a:lnTo>
                    <a:pt x="17133" y="3941"/>
                  </a:lnTo>
                  <a:cubicBezTo>
                    <a:pt x="17074" y="3977"/>
                    <a:pt x="17003" y="3989"/>
                    <a:pt x="16931" y="4001"/>
                  </a:cubicBezTo>
                  <a:cubicBezTo>
                    <a:pt x="16860" y="4001"/>
                    <a:pt x="16788" y="3989"/>
                    <a:pt x="16729" y="3953"/>
                  </a:cubicBezTo>
                  <a:cubicBezTo>
                    <a:pt x="16674" y="3965"/>
                    <a:pt x="16619" y="3971"/>
                    <a:pt x="16564" y="3971"/>
                  </a:cubicBezTo>
                  <a:cubicBezTo>
                    <a:pt x="16402" y="3971"/>
                    <a:pt x="16243" y="3920"/>
                    <a:pt x="16110" y="3822"/>
                  </a:cubicBezTo>
                  <a:cubicBezTo>
                    <a:pt x="16074" y="3786"/>
                    <a:pt x="16038" y="3762"/>
                    <a:pt x="16002" y="3727"/>
                  </a:cubicBezTo>
                  <a:cubicBezTo>
                    <a:pt x="15967" y="3691"/>
                    <a:pt x="15931" y="3655"/>
                    <a:pt x="15895" y="3620"/>
                  </a:cubicBezTo>
                  <a:cubicBezTo>
                    <a:pt x="15871" y="3584"/>
                    <a:pt x="15871" y="3548"/>
                    <a:pt x="15848" y="3548"/>
                  </a:cubicBezTo>
                  <a:cubicBezTo>
                    <a:pt x="15740" y="3489"/>
                    <a:pt x="15657" y="3417"/>
                    <a:pt x="15609" y="3310"/>
                  </a:cubicBezTo>
                  <a:cubicBezTo>
                    <a:pt x="15550" y="3215"/>
                    <a:pt x="15514" y="3120"/>
                    <a:pt x="15467" y="3024"/>
                  </a:cubicBezTo>
                  <a:cubicBezTo>
                    <a:pt x="15407" y="2941"/>
                    <a:pt x="15383" y="2834"/>
                    <a:pt x="15371" y="2727"/>
                  </a:cubicBezTo>
                  <a:cubicBezTo>
                    <a:pt x="15371" y="2703"/>
                    <a:pt x="15359" y="2679"/>
                    <a:pt x="15348" y="2655"/>
                  </a:cubicBezTo>
                  <a:cubicBezTo>
                    <a:pt x="15328" y="2658"/>
                    <a:pt x="15310" y="2660"/>
                    <a:pt x="15292" y="2660"/>
                  </a:cubicBezTo>
                  <a:cubicBezTo>
                    <a:pt x="15243" y="2660"/>
                    <a:pt x="15197" y="2649"/>
                    <a:pt x="15145" y="2631"/>
                  </a:cubicBezTo>
                  <a:cubicBezTo>
                    <a:pt x="15133" y="2631"/>
                    <a:pt x="15121" y="2619"/>
                    <a:pt x="15109" y="2608"/>
                  </a:cubicBezTo>
                  <a:cubicBezTo>
                    <a:pt x="15086" y="2572"/>
                    <a:pt x="15062" y="2524"/>
                    <a:pt x="15038" y="2488"/>
                  </a:cubicBezTo>
                  <a:lnTo>
                    <a:pt x="14943" y="2584"/>
                  </a:lnTo>
                  <a:cubicBezTo>
                    <a:pt x="14913" y="2554"/>
                    <a:pt x="14882" y="2544"/>
                    <a:pt x="14849" y="2544"/>
                  </a:cubicBezTo>
                  <a:cubicBezTo>
                    <a:pt x="14791" y="2544"/>
                    <a:pt x="14730" y="2576"/>
                    <a:pt x="14669" y="2584"/>
                  </a:cubicBezTo>
                  <a:cubicBezTo>
                    <a:pt x="14586" y="2608"/>
                    <a:pt x="14490" y="2608"/>
                    <a:pt x="14407" y="2619"/>
                  </a:cubicBezTo>
                  <a:cubicBezTo>
                    <a:pt x="14316" y="2656"/>
                    <a:pt x="14218" y="2671"/>
                    <a:pt x="14124" y="2671"/>
                  </a:cubicBezTo>
                  <a:cubicBezTo>
                    <a:pt x="14095" y="2671"/>
                    <a:pt x="14066" y="2670"/>
                    <a:pt x="14038" y="2667"/>
                  </a:cubicBezTo>
                  <a:cubicBezTo>
                    <a:pt x="14014" y="2667"/>
                    <a:pt x="13990" y="2679"/>
                    <a:pt x="13978" y="2703"/>
                  </a:cubicBezTo>
                  <a:cubicBezTo>
                    <a:pt x="13955" y="2750"/>
                    <a:pt x="13907" y="2786"/>
                    <a:pt x="13859" y="2798"/>
                  </a:cubicBezTo>
                  <a:cubicBezTo>
                    <a:pt x="13788" y="2822"/>
                    <a:pt x="13728" y="2858"/>
                    <a:pt x="13645" y="2881"/>
                  </a:cubicBezTo>
                  <a:cubicBezTo>
                    <a:pt x="13621" y="2881"/>
                    <a:pt x="13597" y="2905"/>
                    <a:pt x="13574" y="2929"/>
                  </a:cubicBezTo>
                  <a:cubicBezTo>
                    <a:pt x="13502" y="3024"/>
                    <a:pt x="13407" y="3084"/>
                    <a:pt x="13288" y="3096"/>
                  </a:cubicBezTo>
                  <a:cubicBezTo>
                    <a:pt x="13288" y="3108"/>
                    <a:pt x="13288" y="3114"/>
                    <a:pt x="13286" y="3114"/>
                  </a:cubicBezTo>
                  <a:cubicBezTo>
                    <a:pt x="13285" y="3114"/>
                    <a:pt x="13282" y="3108"/>
                    <a:pt x="13276" y="3096"/>
                  </a:cubicBezTo>
                  <a:lnTo>
                    <a:pt x="13252" y="3096"/>
                  </a:lnTo>
                  <a:lnTo>
                    <a:pt x="13240" y="3108"/>
                  </a:lnTo>
                  <a:lnTo>
                    <a:pt x="13216" y="3108"/>
                  </a:lnTo>
                  <a:lnTo>
                    <a:pt x="13216" y="3143"/>
                  </a:lnTo>
                  <a:cubicBezTo>
                    <a:pt x="13204" y="3155"/>
                    <a:pt x="13204" y="3167"/>
                    <a:pt x="13204" y="3179"/>
                  </a:cubicBezTo>
                  <a:cubicBezTo>
                    <a:pt x="13193" y="3155"/>
                    <a:pt x="13181" y="3131"/>
                    <a:pt x="13181" y="3108"/>
                  </a:cubicBezTo>
                  <a:lnTo>
                    <a:pt x="13181" y="3120"/>
                  </a:lnTo>
                  <a:lnTo>
                    <a:pt x="13181" y="3131"/>
                  </a:lnTo>
                  <a:lnTo>
                    <a:pt x="13181" y="3167"/>
                  </a:lnTo>
                  <a:cubicBezTo>
                    <a:pt x="13181" y="3155"/>
                    <a:pt x="13169" y="3131"/>
                    <a:pt x="13169" y="3120"/>
                  </a:cubicBezTo>
                  <a:cubicBezTo>
                    <a:pt x="13166" y="3120"/>
                    <a:pt x="13164" y="3121"/>
                    <a:pt x="13164" y="3124"/>
                  </a:cubicBezTo>
                  <a:lnTo>
                    <a:pt x="13164" y="3124"/>
                  </a:lnTo>
                  <a:lnTo>
                    <a:pt x="13157" y="3131"/>
                  </a:lnTo>
                  <a:cubicBezTo>
                    <a:pt x="13157" y="3143"/>
                    <a:pt x="13157" y="3143"/>
                    <a:pt x="13157" y="3143"/>
                  </a:cubicBezTo>
                  <a:lnTo>
                    <a:pt x="13145" y="3155"/>
                  </a:lnTo>
                  <a:lnTo>
                    <a:pt x="13145" y="3167"/>
                  </a:lnTo>
                  <a:lnTo>
                    <a:pt x="13121" y="3167"/>
                  </a:lnTo>
                  <a:cubicBezTo>
                    <a:pt x="13121" y="3195"/>
                    <a:pt x="13121" y="3207"/>
                    <a:pt x="13120" y="3207"/>
                  </a:cubicBezTo>
                  <a:cubicBezTo>
                    <a:pt x="13118" y="3207"/>
                    <a:pt x="13115" y="3192"/>
                    <a:pt x="13109" y="3167"/>
                  </a:cubicBezTo>
                  <a:cubicBezTo>
                    <a:pt x="13109" y="3185"/>
                    <a:pt x="13109" y="3194"/>
                    <a:pt x="13108" y="3194"/>
                  </a:cubicBezTo>
                  <a:cubicBezTo>
                    <a:pt x="13106" y="3194"/>
                    <a:pt x="13103" y="3185"/>
                    <a:pt x="13097" y="3167"/>
                  </a:cubicBezTo>
                  <a:cubicBezTo>
                    <a:pt x="13050" y="3167"/>
                    <a:pt x="13002" y="3155"/>
                    <a:pt x="12942" y="3143"/>
                  </a:cubicBezTo>
                  <a:lnTo>
                    <a:pt x="12764" y="3143"/>
                  </a:lnTo>
                  <a:cubicBezTo>
                    <a:pt x="12645" y="3143"/>
                    <a:pt x="12526" y="3120"/>
                    <a:pt x="12431" y="3084"/>
                  </a:cubicBezTo>
                  <a:cubicBezTo>
                    <a:pt x="12311" y="3036"/>
                    <a:pt x="12204" y="2965"/>
                    <a:pt x="12133" y="2869"/>
                  </a:cubicBezTo>
                  <a:cubicBezTo>
                    <a:pt x="12061" y="2786"/>
                    <a:pt x="11966" y="2739"/>
                    <a:pt x="11919" y="2643"/>
                  </a:cubicBezTo>
                  <a:cubicBezTo>
                    <a:pt x="11883" y="2596"/>
                    <a:pt x="11847" y="2548"/>
                    <a:pt x="11823" y="2488"/>
                  </a:cubicBezTo>
                  <a:cubicBezTo>
                    <a:pt x="11788" y="2453"/>
                    <a:pt x="11776" y="2405"/>
                    <a:pt x="11788" y="2358"/>
                  </a:cubicBezTo>
                  <a:cubicBezTo>
                    <a:pt x="11776" y="2310"/>
                    <a:pt x="11764" y="2250"/>
                    <a:pt x="11728" y="2215"/>
                  </a:cubicBezTo>
                  <a:cubicBezTo>
                    <a:pt x="11633" y="2060"/>
                    <a:pt x="11526" y="1917"/>
                    <a:pt x="11407" y="1798"/>
                  </a:cubicBezTo>
                  <a:cubicBezTo>
                    <a:pt x="11073" y="1465"/>
                    <a:pt x="10692" y="1191"/>
                    <a:pt x="10275" y="988"/>
                  </a:cubicBezTo>
                  <a:cubicBezTo>
                    <a:pt x="10168" y="929"/>
                    <a:pt x="10037" y="893"/>
                    <a:pt x="9978" y="750"/>
                  </a:cubicBezTo>
                  <a:lnTo>
                    <a:pt x="9847" y="750"/>
                  </a:lnTo>
                  <a:cubicBezTo>
                    <a:pt x="9816" y="759"/>
                    <a:pt x="9789" y="764"/>
                    <a:pt x="9764" y="764"/>
                  </a:cubicBezTo>
                  <a:cubicBezTo>
                    <a:pt x="9722" y="764"/>
                    <a:pt x="9687" y="748"/>
                    <a:pt x="9656" y="703"/>
                  </a:cubicBezTo>
                  <a:cubicBezTo>
                    <a:pt x="9633" y="643"/>
                    <a:pt x="9585" y="607"/>
                    <a:pt x="9537" y="572"/>
                  </a:cubicBezTo>
                  <a:cubicBezTo>
                    <a:pt x="9418" y="512"/>
                    <a:pt x="9287" y="441"/>
                    <a:pt x="9168" y="369"/>
                  </a:cubicBezTo>
                  <a:lnTo>
                    <a:pt x="9061" y="322"/>
                  </a:lnTo>
                  <a:cubicBezTo>
                    <a:pt x="9037" y="310"/>
                    <a:pt x="9013" y="298"/>
                    <a:pt x="8990" y="298"/>
                  </a:cubicBezTo>
                  <a:cubicBezTo>
                    <a:pt x="8906" y="286"/>
                    <a:pt x="8823" y="274"/>
                    <a:pt x="8740" y="274"/>
                  </a:cubicBezTo>
                  <a:cubicBezTo>
                    <a:pt x="8656" y="262"/>
                    <a:pt x="8597" y="191"/>
                    <a:pt x="8513" y="179"/>
                  </a:cubicBezTo>
                  <a:cubicBezTo>
                    <a:pt x="8484" y="184"/>
                    <a:pt x="8455" y="186"/>
                    <a:pt x="8425" y="186"/>
                  </a:cubicBezTo>
                  <a:cubicBezTo>
                    <a:pt x="8309" y="186"/>
                    <a:pt x="8191" y="150"/>
                    <a:pt x="8097" y="83"/>
                  </a:cubicBezTo>
                  <a:cubicBezTo>
                    <a:pt x="8085" y="77"/>
                    <a:pt x="8073" y="74"/>
                    <a:pt x="8061" y="74"/>
                  </a:cubicBezTo>
                  <a:cubicBezTo>
                    <a:pt x="8049" y="74"/>
                    <a:pt x="8037" y="77"/>
                    <a:pt x="8025" y="83"/>
                  </a:cubicBezTo>
                  <a:cubicBezTo>
                    <a:pt x="7997" y="91"/>
                    <a:pt x="7970" y="95"/>
                    <a:pt x="7942" y="95"/>
                  </a:cubicBezTo>
                  <a:cubicBezTo>
                    <a:pt x="7888" y="95"/>
                    <a:pt x="7835" y="79"/>
                    <a:pt x="7787" y="48"/>
                  </a:cubicBezTo>
                  <a:lnTo>
                    <a:pt x="7668" y="48"/>
                  </a:lnTo>
                  <a:cubicBezTo>
                    <a:pt x="7644" y="48"/>
                    <a:pt x="7615" y="58"/>
                    <a:pt x="7588" y="58"/>
                  </a:cubicBezTo>
                  <a:cubicBezTo>
                    <a:pt x="7574" y="58"/>
                    <a:pt x="7561" y="56"/>
                    <a:pt x="7549" y="48"/>
                  </a:cubicBezTo>
                  <a:cubicBezTo>
                    <a:pt x="7513" y="36"/>
                    <a:pt x="7466" y="12"/>
                    <a:pt x="7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243;p33">
              <a:extLst>
                <a:ext uri="{FF2B5EF4-FFF2-40B4-BE49-F238E27FC236}">
                  <a16:creationId xmlns:a16="http://schemas.microsoft.com/office/drawing/2014/main" id="{58D8D4A5-5C65-089F-853E-E291AFA106FE}"/>
                </a:ext>
              </a:extLst>
            </p:cNvPr>
            <p:cNvSpPr/>
            <p:nvPr/>
          </p:nvSpPr>
          <p:spPr>
            <a:xfrm>
              <a:off x="3045600" y="3411275"/>
              <a:ext cx="307200" cy="150975"/>
            </a:xfrm>
            <a:custGeom>
              <a:avLst/>
              <a:gdLst/>
              <a:ahLst/>
              <a:cxnLst/>
              <a:rect l="l" t="t" r="r" b="b"/>
              <a:pathLst>
                <a:path w="12288" h="6039" extrusionOk="0">
                  <a:moveTo>
                    <a:pt x="3608" y="0"/>
                  </a:moveTo>
                  <a:cubicBezTo>
                    <a:pt x="3513" y="143"/>
                    <a:pt x="3370" y="250"/>
                    <a:pt x="3251" y="393"/>
                  </a:cubicBezTo>
                  <a:cubicBezTo>
                    <a:pt x="3215" y="441"/>
                    <a:pt x="3168" y="476"/>
                    <a:pt x="3120" y="500"/>
                  </a:cubicBezTo>
                  <a:cubicBezTo>
                    <a:pt x="2942" y="607"/>
                    <a:pt x="2775" y="750"/>
                    <a:pt x="2644" y="905"/>
                  </a:cubicBezTo>
                  <a:cubicBezTo>
                    <a:pt x="2608" y="941"/>
                    <a:pt x="2573" y="964"/>
                    <a:pt x="2525" y="988"/>
                  </a:cubicBezTo>
                  <a:cubicBezTo>
                    <a:pt x="2477" y="1012"/>
                    <a:pt x="2442" y="1036"/>
                    <a:pt x="2406" y="1060"/>
                  </a:cubicBezTo>
                  <a:cubicBezTo>
                    <a:pt x="2334" y="1131"/>
                    <a:pt x="2275" y="1191"/>
                    <a:pt x="2192" y="1250"/>
                  </a:cubicBezTo>
                  <a:lnTo>
                    <a:pt x="2156" y="1298"/>
                  </a:lnTo>
                  <a:lnTo>
                    <a:pt x="2084" y="1369"/>
                  </a:lnTo>
                  <a:cubicBezTo>
                    <a:pt x="2076" y="1385"/>
                    <a:pt x="2068" y="1401"/>
                    <a:pt x="2060" y="1417"/>
                  </a:cubicBezTo>
                  <a:lnTo>
                    <a:pt x="2060" y="1417"/>
                  </a:lnTo>
                  <a:cubicBezTo>
                    <a:pt x="2037" y="1465"/>
                    <a:pt x="2013" y="1500"/>
                    <a:pt x="1965" y="1536"/>
                  </a:cubicBezTo>
                  <a:cubicBezTo>
                    <a:pt x="1941" y="1584"/>
                    <a:pt x="1906" y="1643"/>
                    <a:pt x="1858" y="1679"/>
                  </a:cubicBezTo>
                  <a:cubicBezTo>
                    <a:pt x="1799" y="1750"/>
                    <a:pt x="1751" y="1822"/>
                    <a:pt x="1715" y="1905"/>
                  </a:cubicBezTo>
                  <a:cubicBezTo>
                    <a:pt x="1680" y="1965"/>
                    <a:pt x="1644" y="2012"/>
                    <a:pt x="1584" y="2048"/>
                  </a:cubicBezTo>
                  <a:cubicBezTo>
                    <a:pt x="1489" y="2131"/>
                    <a:pt x="1370" y="2167"/>
                    <a:pt x="1251" y="2179"/>
                  </a:cubicBezTo>
                  <a:cubicBezTo>
                    <a:pt x="1191" y="2250"/>
                    <a:pt x="1096" y="2310"/>
                    <a:pt x="1001" y="2334"/>
                  </a:cubicBezTo>
                  <a:cubicBezTo>
                    <a:pt x="965" y="2346"/>
                    <a:pt x="929" y="2357"/>
                    <a:pt x="894" y="2357"/>
                  </a:cubicBezTo>
                  <a:cubicBezTo>
                    <a:pt x="862" y="2357"/>
                    <a:pt x="828" y="2353"/>
                    <a:pt x="795" y="2353"/>
                  </a:cubicBezTo>
                  <a:cubicBezTo>
                    <a:pt x="753" y="2353"/>
                    <a:pt x="712" y="2360"/>
                    <a:pt x="679" y="2393"/>
                  </a:cubicBezTo>
                  <a:cubicBezTo>
                    <a:pt x="655" y="2422"/>
                    <a:pt x="635" y="2432"/>
                    <a:pt x="615" y="2432"/>
                  </a:cubicBezTo>
                  <a:cubicBezTo>
                    <a:pt x="587" y="2432"/>
                    <a:pt x="560" y="2412"/>
                    <a:pt x="525" y="2405"/>
                  </a:cubicBezTo>
                  <a:cubicBezTo>
                    <a:pt x="525" y="2429"/>
                    <a:pt x="525" y="2453"/>
                    <a:pt x="525" y="2477"/>
                  </a:cubicBezTo>
                  <a:cubicBezTo>
                    <a:pt x="525" y="2560"/>
                    <a:pt x="525" y="2619"/>
                    <a:pt x="608" y="2655"/>
                  </a:cubicBezTo>
                  <a:cubicBezTo>
                    <a:pt x="656" y="2679"/>
                    <a:pt x="668" y="2727"/>
                    <a:pt x="691" y="2774"/>
                  </a:cubicBezTo>
                  <a:cubicBezTo>
                    <a:pt x="810" y="2977"/>
                    <a:pt x="918" y="3191"/>
                    <a:pt x="1001" y="3429"/>
                  </a:cubicBezTo>
                  <a:cubicBezTo>
                    <a:pt x="1049" y="3572"/>
                    <a:pt x="1072" y="3715"/>
                    <a:pt x="1072" y="3870"/>
                  </a:cubicBezTo>
                  <a:lnTo>
                    <a:pt x="1072" y="4001"/>
                  </a:lnTo>
                  <a:cubicBezTo>
                    <a:pt x="1072" y="4040"/>
                    <a:pt x="1072" y="4071"/>
                    <a:pt x="1072" y="4108"/>
                  </a:cubicBezTo>
                  <a:cubicBezTo>
                    <a:pt x="1084" y="4131"/>
                    <a:pt x="1096" y="4167"/>
                    <a:pt x="1096" y="4203"/>
                  </a:cubicBezTo>
                  <a:cubicBezTo>
                    <a:pt x="1060" y="4382"/>
                    <a:pt x="1049" y="4560"/>
                    <a:pt x="1060" y="4751"/>
                  </a:cubicBezTo>
                  <a:cubicBezTo>
                    <a:pt x="1060" y="5060"/>
                    <a:pt x="906" y="5358"/>
                    <a:pt x="632" y="5548"/>
                  </a:cubicBezTo>
                  <a:cubicBezTo>
                    <a:pt x="593" y="5578"/>
                    <a:pt x="545" y="5599"/>
                    <a:pt x="497" y="5599"/>
                  </a:cubicBezTo>
                  <a:cubicBezTo>
                    <a:pt x="486" y="5599"/>
                    <a:pt x="476" y="5598"/>
                    <a:pt x="465" y="5596"/>
                  </a:cubicBezTo>
                  <a:lnTo>
                    <a:pt x="370" y="5691"/>
                  </a:lnTo>
                  <a:cubicBezTo>
                    <a:pt x="346" y="5715"/>
                    <a:pt x="322" y="5727"/>
                    <a:pt x="298" y="5739"/>
                  </a:cubicBezTo>
                  <a:cubicBezTo>
                    <a:pt x="267" y="5771"/>
                    <a:pt x="225" y="5812"/>
                    <a:pt x="183" y="5812"/>
                  </a:cubicBezTo>
                  <a:cubicBezTo>
                    <a:pt x="178" y="5812"/>
                    <a:pt x="173" y="5812"/>
                    <a:pt x="167" y="5810"/>
                  </a:cubicBezTo>
                  <a:lnTo>
                    <a:pt x="72" y="5810"/>
                  </a:lnTo>
                  <a:cubicBezTo>
                    <a:pt x="48" y="5834"/>
                    <a:pt x="25" y="5846"/>
                    <a:pt x="1" y="5858"/>
                  </a:cubicBezTo>
                  <a:lnTo>
                    <a:pt x="13" y="5858"/>
                  </a:lnTo>
                  <a:cubicBezTo>
                    <a:pt x="48" y="5882"/>
                    <a:pt x="96" y="5882"/>
                    <a:pt x="144" y="5882"/>
                  </a:cubicBezTo>
                  <a:cubicBezTo>
                    <a:pt x="184" y="5865"/>
                    <a:pt x="228" y="5857"/>
                    <a:pt x="272" y="5857"/>
                  </a:cubicBezTo>
                  <a:cubicBezTo>
                    <a:pt x="357" y="5857"/>
                    <a:pt x="442" y="5887"/>
                    <a:pt x="513" y="5941"/>
                  </a:cubicBezTo>
                  <a:cubicBezTo>
                    <a:pt x="563" y="5933"/>
                    <a:pt x="614" y="5929"/>
                    <a:pt x="665" y="5929"/>
                  </a:cubicBezTo>
                  <a:cubicBezTo>
                    <a:pt x="757" y="5929"/>
                    <a:pt x="849" y="5942"/>
                    <a:pt x="941" y="5965"/>
                  </a:cubicBezTo>
                  <a:cubicBezTo>
                    <a:pt x="1001" y="5977"/>
                    <a:pt x="1072" y="6001"/>
                    <a:pt x="1132" y="6013"/>
                  </a:cubicBezTo>
                  <a:cubicBezTo>
                    <a:pt x="1152" y="6013"/>
                    <a:pt x="1173" y="6039"/>
                    <a:pt x="1186" y="6039"/>
                  </a:cubicBezTo>
                  <a:cubicBezTo>
                    <a:pt x="1188" y="6039"/>
                    <a:pt x="1190" y="6038"/>
                    <a:pt x="1191" y="6036"/>
                  </a:cubicBezTo>
                  <a:cubicBezTo>
                    <a:pt x="1269" y="5989"/>
                    <a:pt x="1346" y="5983"/>
                    <a:pt x="1424" y="5983"/>
                  </a:cubicBezTo>
                  <a:cubicBezTo>
                    <a:pt x="1449" y="5983"/>
                    <a:pt x="1475" y="5984"/>
                    <a:pt x="1501" y="5984"/>
                  </a:cubicBezTo>
                  <a:cubicBezTo>
                    <a:pt x="1553" y="5984"/>
                    <a:pt x="1604" y="5981"/>
                    <a:pt x="1656" y="5965"/>
                  </a:cubicBezTo>
                  <a:cubicBezTo>
                    <a:pt x="1691" y="5959"/>
                    <a:pt x="1730" y="5956"/>
                    <a:pt x="1769" y="5956"/>
                  </a:cubicBezTo>
                  <a:cubicBezTo>
                    <a:pt x="1808" y="5956"/>
                    <a:pt x="1846" y="5959"/>
                    <a:pt x="1882" y="5965"/>
                  </a:cubicBezTo>
                  <a:cubicBezTo>
                    <a:pt x="1902" y="5968"/>
                    <a:pt x="1921" y="5969"/>
                    <a:pt x="1939" y="5969"/>
                  </a:cubicBezTo>
                  <a:cubicBezTo>
                    <a:pt x="1998" y="5969"/>
                    <a:pt x="2051" y="5954"/>
                    <a:pt x="2096" y="5917"/>
                  </a:cubicBezTo>
                  <a:cubicBezTo>
                    <a:pt x="2144" y="5882"/>
                    <a:pt x="2203" y="5882"/>
                    <a:pt x="2251" y="5870"/>
                  </a:cubicBezTo>
                  <a:cubicBezTo>
                    <a:pt x="2257" y="5864"/>
                    <a:pt x="2263" y="5861"/>
                    <a:pt x="2269" y="5861"/>
                  </a:cubicBezTo>
                  <a:cubicBezTo>
                    <a:pt x="2275" y="5861"/>
                    <a:pt x="2281" y="5864"/>
                    <a:pt x="2287" y="5870"/>
                  </a:cubicBezTo>
                  <a:lnTo>
                    <a:pt x="2382" y="5953"/>
                  </a:lnTo>
                  <a:lnTo>
                    <a:pt x="2418" y="5834"/>
                  </a:lnTo>
                  <a:cubicBezTo>
                    <a:pt x="2430" y="5840"/>
                    <a:pt x="2445" y="5843"/>
                    <a:pt x="2461" y="5843"/>
                  </a:cubicBezTo>
                  <a:cubicBezTo>
                    <a:pt x="2477" y="5843"/>
                    <a:pt x="2495" y="5840"/>
                    <a:pt x="2513" y="5834"/>
                  </a:cubicBezTo>
                  <a:cubicBezTo>
                    <a:pt x="2525" y="5751"/>
                    <a:pt x="2561" y="5667"/>
                    <a:pt x="2596" y="5596"/>
                  </a:cubicBezTo>
                  <a:cubicBezTo>
                    <a:pt x="2632" y="5536"/>
                    <a:pt x="2656" y="5477"/>
                    <a:pt x="2680" y="5417"/>
                  </a:cubicBezTo>
                  <a:cubicBezTo>
                    <a:pt x="2715" y="5358"/>
                    <a:pt x="2775" y="5322"/>
                    <a:pt x="2834" y="5298"/>
                  </a:cubicBezTo>
                  <a:cubicBezTo>
                    <a:pt x="2858" y="5298"/>
                    <a:pt x="2858" y="5251"/>
                    <a:pt x="2870" y="5227"/>
                  </a:cubicBezTo>
                  <a:cubicBezTo>
                    <a:pt x="2870" y="5179"/>
                    <a:pt x="2894" y="5132"/>
                    <a:pt x="2942" y="5096"/>
                  </a:cubicBezTo>
                  <a:cubicBezTo>
                    <a:pt x="3001" y="5048"/>
                    <a:pt x="3061" y="5001"/>
                    <a:pt x="3132" y="4965"/>
                  </a:cubicBezTo>
                  <a:cubicBezTo>
                    <a:pt x="3156" y="4953"/>
                    <a:pt x="3180" y="4941"/>
                    <a:pt x="3192" y="4917"/>
                  </a:cubicBezTo>
                  <a:cubicBezTo>
                    <a:pt x="3215" y="4870"/>
                    <a:pt x="3251" y="4822"/>
                    <a:pt x="3299" y="4786"/>
                  </a:cubicBezTo>
                  <a:cubicBezTo>
                    <a:pt x="3358" y="4751"/>
                    <a:pt x="3418" y="4739"/>
                    <a:pt x="3477" y="4739"/>
                  </a:cubicBezTo>
                  <a:cubicBezTo>
                    <a:pt x="3477" y="4703"/>
                    <a:pt x="3489" y="4655"/>
                    <a:pt x="3501" y="4620"/>
                  </a:cubicBezTo>
                  <a:cubicBezTo>
                    <a:pt x="3680" y="4620"/>
                    <a:pt x="3811" y="4501"/>
                    <a:pt x="3966" y="4465"/>
                  </a:cubicBezTo>
                  <a:cubicBezTo>
                    <a:pt x="4061" y="4453"/>
                    <a:pt x="4144" y="4441"/>
                    <a:pt x="4227" y="4441"/>
                  </a:cubicBezTo>
                  <a:cubicBezTo>
                    <a:pt x="4299" y="4441"/>
                    <a:pt x="4370" y="4405"/>
                    <a:pt x="4442" y="4393"/>
                  </a:cubicBezTo>
                  <a:cubicBezTo>
                    <a:pt x="4493" y="4393"/>
                    <a:pt x="4544" y="4363"/>
                    <a:pt x="4608" y="4363"/>
                  </a:cubicBezTo>
                  <a:cubicBezTo>
                    <a:pt x="4634" y="4363"/>
                    <a:pt x="4661" y="4368"/>
                    <a:pt x="4692" y="4382"/>
                  </a:cubicBezTo>
                  <a:cubicBezTo>
                    <a:pt x="4716" y="4387"/>
                    <a:pt x="4739" y="4390"/>
                    <a:pt x="4763" y="4390"/>
                  </a:cubicBezTo>
                  <a:cubicBezTo>
                    <a:pt x="4787" y="4390"/>
                    <a:pt x="4811" y="4387"/>
                    <a:pt x="4835" y="4382"/>
                  </a:cubicBezTo>
                  <a:cubicBezTo>
                    <a:pt x="4989" y="4370"/>
                    <a:pt x="5144" y="4358"/>
                    <a:pt x="5287" y="4334"/>
                  </a:cubicBezTo>
                  <a:cubicBezTo>
                    <a:pt x="5656" y="4286"/>
                    <a:pt x="6025" y="4191"/>
                    <a:pt x="6383" y="4048"/>
                  </a:cubicBezTo>
                  <a:cubicBezTo>
                    <a:pt x="6455" y="4021"/>
                    <a:pt x="6514" y="3973"/>
                    <a:pt x="6596" y="3973"/>
                  </a:cubicBezTo>
                  <a:cubicBezTo>
                    <a:pt x="6622" y="3973"/>
                    <a:pt x="6649" y="3977"/>
                    <a:pt x="6680" y="3989"/>
                  </a:cubicBezTo>
                  <a:cubicBezTo>
                    <a:pt x="6704" y="3953"/>
                    <a:pt x="6716" y="3917"/>
                    <a:pt x="6728" y="3881"/>
                  </a:cubicBezTo>
                  <a:cubicBezTo>
                    <a:pt x="6738" y="3817"/>
                    <a:pt x="6759" y="3772"/>
                    <a:pt x="6814" y="3772"/>
                  </a:cubicBezTo>
                  <a:cubicBezTo>
                    <a:pt x="6821" y="3772"/>
                    <a:pt x="6828" y="3773"/>
                    <a:pt x="6835" y="3774"/>
                  </a:cubicBezTo>
                  <a:cubicBezTo>
                    <a:pt x="6848" y="3778"/>
                    <a:pt x="6860" y="3779"/>
                    <a:pt x="6873" y="3779"/>
                  </a:cubicBezTo>
                  <a:cubicBezTo>
                    <a:pt x="6907" y="3779"/>
                    <a:pt x="6940" y="3768"/>
                    <a:pt x="6966" y="3750"/>
                  </a:cubicBezTo>
                  <a:cubicBezTo>
                    <a:pt x="7085" y="3667"/>
                    <a:pt x="7204" y="3572"/>
                    <a:pt x="7311" y="3477"/>
                  </a:cubicBezTo>
                  <a:cubicBezTo>
                    <a:pt x="7323" y="3465"/>
                    <a:pt x="7347" y="3453"/>
                    <a:pt x="7359" y="3429"/>
                  </a:cubicBezTo>
                  <a:cubicBezTo>
                    <a:pt x="7395" y="3370"/>
                    <a:pt x="7418" y="3310"/>
                    <a:pt x="7454" y="3250"/>
                  </a:cubicBezTo>
                  <a:cubicBezTo>
                    <a:pt x="7466" y="3227"/>
                    <a:pt x="7502" y="3203"/>
                    <a:pt x="7526" y="3191"/>
                  </a:cubicBezTo>
                  <a:cubicBezTo>
                    <a:pt x="7561" y="3167"/>
                    <a:pt x="7585" y="3143"/>
                    <a:pt x="7609" y="3108"/>
                  </a:cubicBezTo>
                  <a:cubicBezTo>
                    <a:pt x="7680" y="2977"/>
                    <a:pt x="7799" y="2893"/>
                    <a:pt x="7954" y="2881"/>
                  </a:cubicBezTo>
                  <a:cubicBezTo>
                    <a:pt x="7978" y="2869"/>
                    <a:pt x="8002" y="2858"/>
                    <a:pt x="8002" y="2834"/>
                  </a:cubicBezTo>
                  <a:cubicBezTo>
                    <a:pt x="8034" y="2759"/>
                    <a:pt x="8104" y="2713"/>
                    <a:pt x="8170" y="2713"/>
                  </a:cubicBezTo>
                  <a:cubicBezTo>
                    <a:pt x="8178" y="2713"/>
                    <a:pt x="8185" y="2713"/>
                    <a:pt x="8192" y="2715"/>
                  </a:cubicBezTo>
                  <a:cubicBezTo>
                    <a:pt x="8228" y="2715"/>
                    <a:pt x="8264" y="2667"/>
                    <a:pt x="8288" y="2655"/>
                  </a:cubicBezTo>
                  <a:cubicBezTo>
                    <a:pt x="8323" y="2631"/>
                    <a:pt x="8359" y="2596"/>
                    <a:pt x="8395" y="2596"/>
                  </a:cubicBezTo>
                  <a:cubicBezTo>
                    <a:pt x="8514" y="2596"/>
                    <a:pt x="8633" y="2584"/>
                    <a:pt x="8740" y="2560"/>
                  </a:cubicBezTo>
                  <a:cubicBezTo>
                    <a:pt x="8760" y="2555"/>
                    <a:pt x="8781" y="2552"/>
                    <a:pt x="8804" y="2552"/>
                  </a:cubicBezTo>
                  <a:cubicBezTo>
                    <a:pt x="8835" y="2552"/>
                    <a:pt x="8867" y="2558"/>
                    <a:pt x="8895" y="2572"/>
                  </a:cubicBezTo>
                  <a:cubicBezTo>
                    <a:pt x="8990" y="2548"/>
                    <a:pt x="9085" y="2536"/>
                    <a:pt x="9192" y="2536"/>
                  </a:cubicBezTo>
                  <a:cubicBezTo>
                    <a:pt x="9254" y="2521"/>
                    <a:pt x="9319" y="2513"/>
                    <a:pt x="9383" y="2513"/>
                  </a:cubicBezTo>
                  <a:cubicBezTo>
                    <a:pt x="9518" y="2513"/>
                    <a:pt x="9655" y="2547"/>
                    <a:pt x="9776" y="2619"/>
                  </a:cubicBezTo>
                  <a:lnTo>
                    <a:pt x="9812" y="2643"/>
                  </a:lnTo>
                  <a:lnTo>
                    <a:pt x="9883" y="2667"/>
                  </a:lnTo>
                  <a:cubicBezTo>
                    <a:pt x="9919" y="2667"/>
                    <a:pt x="9942" y="2691"/>
                    <a:pt x="9966" y="2715"/>
                  </a:cubicBezTo>
                  <a:cubicBezTo>
                    <a:pt x="10026" y="2738"/>
                    <a:pt x="10097" y="2762"/>
                    <a:pt x="10181" y="2774"/>
                  </a:cubicBezTo>
                  <a:cubicBezTo>
                    <a:pt x="10210" y="2768"/>
                    <a:pt x="10243" y="2765"/>
                    <a:pt x="10277" y="2765"/>
                  </a:cubicBezTo>
                  <a:cubicBezTo>
                    <a:pt x="10312" y="2765"/>
                    <a:pt x="10347" y="2768"/>
                    <a:pt x="10383" y="2774"/>
                  </a:cubicBezTo>
                  <a:cubicBezTo>
                    <a:pt x="10478" y="2810"/>
                    <a:pt x="10562" y="2846"/>
                    <a:pt x="10657" y="2893"/>
                  </a:cubicBezTo>
                  <a:cubicBezTo>
                    <a:pt x="10704" y="2917"/>
                    <a:pt x="10728" y="2977"/>
                    <a:pt x="10788" y="3000"/>
                  </a:cubicBezTo>
                  <a:cubicBezTo>
                    <a:pt x="10835" y="3012"/>
                    <a:pt x="10883" y="3024"/>
                    <a:pt x="10943" y="3036"/>
                  </a:cubicBezTo>
                  <a:cubicBezTo>
                    <a:pt x="10955" y="3036"/>
                    <a:pt x="10966" y="3048"/>
                    <a:pt x="10978" y="3048"/>
                  </a:cubicBezTo>
                  <a:cubicBezTo>
                    <a:pt x="11050" y="3108"/>
                    <a:pt x="11121" y="3179"/>
                    <a:pt x="11205" y="3239"/>
                  </a:cubicBezTo>
                  <a:cubicBezTo>
                    <a:pt x="11264" y="3262"/>
                    <a:pt x="11324" y="3298"/>
                    <a:pt x="11371" y="3334"/>
                  </a:cubicBezTo>
                  <a:lnTo>
                    <a:pt x="11574" y="3429"/>
                  </a:lnTo>
                  <a:cubicBezTo>
                    <a:pt x="11681" y="3453"/>
                    <a:pt x="11776" y="3500"/>
                    <a:pt x="11871" y="3548"/>
                  </a:cubicBezTo>
                  <a:cubicBezTo>
                    <a:pt x="11895" y="3560"/>
                    <a:pt x="11907" y="3560"/>
                    <a:pt x="11931" y="3560"/>
                  </a:cubicBezTo>
                  <a:cubicBezTo>
                    <a:pt x="11978" y="3560"/>
                    <a:pt x="12002" y="3608"/>
                    <a:pt x="12038" y="3643"/>
                  </a:cubicBezTo>
                  <a:cubicBezTo>
                    <a:pt x="12050" y="3655"/>
                    <a:pt x="12062" y="3667"/>
                    <a:pt x="12074" y="3679"/>
                  </a:cubicBezTo>
                  <a:cubicBezTo>
                    <a:pt x="12145" y="3715"/>
                    <a:pt x="12217" y="3739"/>
                    <a:pt x="12288" y="3750"/>
                  </a:cubicBezTo>
                  <a:cubicBezTo>
                    <a:pt x="12228" y="3679"/>
                    <a:pt x="12169" y="3608"/>
                    <a:pt x="12109" y="3536"/>
                  </a:cubicBezTo>
                  <a:cubicBezTo>
                    <a:pt x="12086" y="3536"/>
                    <a:pt x="12062" y="3536"/>
                    <a:pt x="12038" y="3524"/>
                  </a:cubicBezTo>
                  <a:cubicBezTo>
                    <a:pt x="11955" y="3465"/>
                    <a:pt x="11919" y="3370"/>
                    <a:pt x="11943" y="3274"/>
                  </a:cubicBezTo>
                  <a:lnTo>
                    <a:pt x="11943" y="3262"/>
                  </a:lnTo>
                  <a:cubicBezTo>
                    <a:pt x="11919" y="3203"/>
                    <a:pt x="11895" y="3143"/>
                    <a:pt x="11871" y="3084"/>
                  </a:cubicBezTo>
                  <a:cubicBezTo>
                    <a:pt x="11847" y="3024"/>
                    <a:pt x="11824" y="2965"/>
                    <a:pt x="11812" y="2905"/>
                  </a:cubicBezTo>
                  <a:cubicBezTo>
                    <a:pt x="11788" y="2905"/>
                    <a:pt x="11764" y="2881"/>
                    <a:pt x="11776" y="2858"/>
                  </a:cubicBezTo>
                  <a:lnTo>
                    <a:pt x="11788" y="2822"/>
                  </a:lnTo>
                  <a:cubicBezTo>
                    <a:pt x="11776" y="2774"/>
                    <a:pt x="11764" y="2738"/>
                    <a:pt x="11764" y="2691"/>
                  </a:cubicBezTo>
                  <a:cubicBezTo>
                    <a:pt x="11705" y="2631"/>
                    <a:pt x="11681" y="2548"/>
                    <a:pt x="11681" y="2453"/>
                  </a:cubicBezTo>
                  <a:cubicBezTo>
                    <a:pt x="11681" y="2381"/>
                    <a:pt x="11669" y="2310"/>
                    <a:pt x="11717" y="2227"/>
                  </a:cubicBezTo>
                  <a:cubicBezTo>
                    <a:pt x="11717" y="2227"/>
                    <a:pt x="11728" y="2215"/>
                    <a:pt x="11728" y="2203"/>
                  </a:cubicBezTo>
                  <a:lnTo>
                    <a:pt x="11728" y="2191"/>
                  </a:lnTo>
                  <a:cubicBezTo>
                    <a:pt x="11728" y="2143"/>
                    <a:pt x="11693" y="2096"/>
                    <a:pt x="11728" y="2060"/>
                  </a:cubicBezTo>
                  <a:cubicBezTo>
                    <a:pt x="11740" y="1917"/>
                    <a:pt x="11764" y="1762"/>
                    <a:pt x="11788" y="1619"/>
                  </a:cubicBezTo>
                  <a:cubicBezTo>
                    <a:pt x="11812" y="1560"/>
                    <a:pt x="11836" y="1524"/>
                    <a:pt x="11859" y="1524"/>
                  </a:cubicBezTo>
                  <a:cubicBezTo>
                    <a:pt x="11859" y="1500"/>
                    <a:pt x="11859" y="1476"/>
                    <a:pt x="11859" y="1453"/>
                  </a:cubicBezTo>
                  <a:cubicBezTo>
                    <a:pt x="11895" y="1405"/>
                    <a:pt x="11931" y="1345"/>
                    <a:pt x="11978" y="1310"/>
                  </a:cubicBezTo>
                  <a:cubicBezTo>
                    <a:pt x="11967" y="1203"/>
                    <a:pt x="12074" y="1155"/>
                    <a:pt x="12121" y="1095"/>
                  </a:cubicBezTo>
                  <a:cubicBezTo>
                    <a:pt x="12157" y="1024"/>
                    <a:pt x="12169" y="1012"/>
                    <a:pt x="12193" y="976"/>
                  </a:cubicBezTo>
                  <a:lnTo>
                    <a:pt x="12038" y="905"/>
                  </a:lnTo>
                  <a:cubicBezTo>
                    <a:pt x="12000" y="829"/>
                    <a:pt x="11939" y="821"/>
                    <a:pt x="11886" y="821"/>
                  </a:cubicBezTo>
                  <a:cubicBezTo>
                    <a:pt x="11872" y="821"/>
                    <a:pt x="11859" y="822"/>
                    <a:pt x="11847" y="822"/>
                  </a:cubicBezTo>
                  <a:cubicBezTo>
                    <a:pt x="11800" y="810"/>
                    <a:pt x="11752" y="786"/>
                    <a:pt x="11740" y="738"/>
                  </a:cubicBezTo>
                  <a:cubicBezTo>
                    <a:pt x="11728" y="726"/>
                    <a:pt x="11728" y="714"/>
                    <a:pt x="11717" y="703"/>
                  </a:cubicBezTo>
                  <a:lnTo>
                    <a:pt x="11669" y="691"/>
                  </a:lnTo>
                  <a:lnTo>
                    <a:pt x="11657" y="691"/>
                  </a:lnTo>
                  <a:cubicBezTo>
                    <a:pt x="11625" y="705"/>
                    <a:pt x="11591" y="712"/>
                    <a:pt x="11557" y="712"/>
                  </a:cubicBezTo>
                  <a:cubicBezTo>
                    <a:pt x="11477" y="712"/>
                    <a:pt x="11398" y="674"/>
                    <a:pt x="11347" y="607"/>
                  </a:cubicBezTo>
                  <a:cubicBezTo>
                    <a:pt x="11320" y="580"/>
                    <a:pt x="11285" y="552"/>
                    <a:pt x="11254" y="552"/>
                  </a:cubicBezTo>
                  <a:cubicBezTo>
                    <a:pt x="11245" y="552"/>
                    <a:pt x="11236" y="554"/>
                    <a:pt x="11228" y="560"/>
                  </a:cubicBezTo>
                  <a:cubicBezTo>
                    <a:pt x="11164" y="570"/>
                    <a:pt x="11098" y="576"/>
                    <a:pt x="11032" y="576"/>
                  </a:cubicBezTo>
                  <a:cubicBezTo>
                    <a:pt x="10951" y="576"/>
                    <a:pt x="10872" y="567"/>
                    <a:pt x="10800" y="548"/>
                  </a:cubicBezTo>
                  <a:cubicBezTo>
                    <a:pt x="10776" y="536"/>
                    <a:pt x="10776" y="536"/>
                    <a:pt x="10764" y="524"/>
                  </a:cubicBezTo>
                  <a:cubicBezTo>
                    <a:pt x="10621" y="500"/>
                    <a:pt x="10466" y="464"/>
                    <a:pt x="10335" y="405"/>
                  </a:cubicBezTo>
                  <a:cubicBezTo>
                    <a:pt x="10288" y="393"/>
                    <a:pt x="10240" y="369"/>
                    <a:pt x="10193" y="345"/>
                  </a:cubicBezTo>
                  <a:cubicBezTo>
                    <a:pt x="10169" y="345"/>
                    <a:pt x="10145" y="345"/>
                    <a:pt x="10121" y="357"/>
                  </a:cubicBezTo>
                  <a:cubicBezTo>
                    <a:pt x="10062" y="375"/>
                    <a:pt x="9999" y="384"/>
                    <a:pt x="9937" y="384"/>
                  </a:cubicBezTo>
                  <a:cubicBezTo>
                    <a:pt x="9874" y="384"/>
                    <a:pt x="9812" y="375"/>
                    <a:pt x="9752" y="357"/>
                  </a:cubicBezTo>
                  <a:cubicBezTo>
                    <a:pt x="9585" y="333"/>
                    <a:pt x="9419" y="310"/>
                    <a:pt x="9252" y="286"/>
                  </a:cubicBezTo>
                  <a:cubicBezTo>
                    <a:pt x="9216" y="304"/>
                    <a:pt x="9177" y="313"/>
                    <a:pt x="9140" y="313"/>
                  </a:cubicBezTo>
                  <a:cubicBezTo>
                    <a:pt x="9103" y="313"/>
                    <a:pt x="9067" y="304"/>
                    <a:pt x="9038" y="286"/>
                  </a:cubicBezTo>
                  <a:cubicBezTo>
                    <a:pt x="8966" y="286"/>
                    <a:pt x="8907" y="298"/>
                    <a:pt x="8835" y="298"/>
                  </a:cubicBezTo>
                  <a:cubicBezTo>
                    <a:pt x="8817" y="304"/>
                    <a:pt x="8799" y="307"/>
                    <a:pt x="8782" y="307"/>
                  </a:cubicBezTo>
                  <a:cubicBezTo>
                    <a:pt x="8764" y="307"/>
                    <a:pt x="8746" y="304"/>
                    <a:pt x="8728" y="298"/>
                  </a:cubicBezTo>
                  <a:cubicBezTo>
                    <a:pt x="8658" y="315"/>
                    <a:pt x="8582" y="326"/>
                    <a:pt x="8509" y="326"/>
                  </a:cubicBezTo>
                  <a:cubicBezTo>
                    <a:pt x="8482" y="326"/>
                    <a:pt x="8456" y="325"/>
                    <a:pt x="8430" y="322"/>
                  </a:cubicBezTo>
                  <a:lnTo>
                    <a:pt x="7526" y="322"/>
                  </a:lnTo>
                  <a:cubicBezTo>
                    <a:pt x="7014" y="322"/>
                    <a:pt x="6502" y="310"/>
                    <a:pt x="5978" y="286"/>
                  </a:cubicBezTo>
                  <a:cubicBezTo>
                    <a:pt x="5894" y="286"/>
                    <a:pt x="5799" y="274"/>
                    <a:pt x="5704" y="262"/>
                  </a:cubicBezTo>
                  <a:cubicBezTo>
                    <a:pt x="5632" y="262"/>
                    <a:pt x="5561" y="238"/>
                    <a:pt x="5501" y="238"/>
                  </a:cubicBezTo>
                  <a:cubicBezTo>
                    <a:pt x="5454" y="238"/>
                    <a:pt x="5401" y="243"/>
                    <a:pt x="5353" y="243"/>
                  </a:cubicBezTo>
                  <a:cubicBezTo>
                    <a:pt x="5329" y="243"/>
                    <a:pt x="5307" y="242"/>
                    <a:pt x="5287" y="238"/>
                  </a:cubicBezTo>
                  <a:cubicBezTo>
                    <a:pt x="5180" y="238"/>
                    <a:pt x="5073" y="238"/>
                    <a:pt x="4966" y="202"/>
                  </a:cubicBezTo>
                  <a:cubicBezTo>
                    <a:pt x="4870" y="191"/>
                    <a:pt x="4775" y="179"/>
                    <a:pt x="4680" y="179"/>
                  </a:cubicBezTo>
                  <a:cubicBezTo>
                    <a:pt x="4644" y="179"/>
                    <a:pt x="4620" y="155"/>
                    <a:pt x="4585" y="143"/>
                  </a:cubicBezTo>
                  <a:cubicBezTo>
                    <a:pt x="4556" y="133"/>
                    <a:pt x="4527" y="116"/>
                    <a:pt x="4498" y="116"/>
                  </a:cubicBezTo>
                  <a:cubicBezTo>
                    <a:pt x="4491" y="116"/>
                    <a:pt x="4484" y="117"/>
                    <a:pt x="4478" y="119"/>
                  </a:cubicBezTo>
                  <a:cubicBezTo>
                    <a:pt x="4430" y="131"/>
                    <a:pt x="4382" y="137"/>
                    <a:pt x="4335" y="137"/>
                  </a:cubicBezTo>
                  <a:cubicBezTo>
                    <a:pt x="4287" y="137"/>
                    <a:pt x="4239" y="131"/>
                    <a:pt x="4192" y="119"/>
                  </a:cubicBezTo>
                  <a:cubicBezTo>
                    <a:pt x="4061" y="95"/>
                    <a:pt x="3930" y="71"/>
                    <a:pt x="3811" y="24"/>
                  </a:cubicBezTo>
                  <a:cubicBezTo>
                    <a:pt x="3739" y="12"/>
                    <a:pt x="3680" y="0"/>
                    <a:pt x="3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244;p33">
              <a:extLst>
                <a:ext uri="{FF2B5EF4-FFF2-40B4-BE49-F238E27FC236}">
                  <a16:creationId xmlns:a16="http://schemas.microsoft.com/office/drawing/2014/main" id="{C14A963E-27DB-BB5D-4452-6DA599389D46}"/>
                </a:ext>
              </a:extLst>
            </p:cNvPr>
            <p:cNvSpPr/>
            <p:nvPr/>
          </p:nvSpPr>
          <p:spPr>
            <a:xfrm>
              <a:off x="2416950" y="2694500"/>
              <a:ext cx="146475" cy="219400"/>
            </a:xfrm>
            <a:custGeom>
              <a:avLst/>
              <a:gdLst/>
              <a:ahLst/>
              <a:cxnLst/>
              <a:rect l="l" t="t" r="r" b="b"/>
              <a:pathLst>
                <a:path w="5859" h="8776" extrusionOk="0">
                  <a:moveTo>
                    <a:pt x="4799" y="1"/>
                  </a:moveTo>
                  <a:cubicBezTo>
                    <a:pt x="4716" y="48"/>
                    <a:pt x="4632" y="72"/>
                    <a:pt x="4537" y="84"/>
                  </a:cubicBezTo>
                  <a:cubicBezTo>
                    <a:pt x="4501" y="96"/>
                    <a:pt x="4454" y="96"/>
                    <a:pt x="4418" y="108"/>
                  </a:cubicBezTo>
                  <a:cubicBezTo>
                    <a:pt x="4410" y="108"/>
                    <a:pt x="4397" y="103"/>
                    <a:pt x="4385" y="103"/>
                  </a:cubicBezTo>
                  <a:cubicBezTo>
                    <a:pt x="4380" y="103"/>
                    <a:pt x="4374" y="104"/>
                    <a:pt x="4370" y="108"/>
                  </a:cubicBezTo>
                  <a:cubicBezTo>
                    <a:pt x="4358" y="168"/>
                    <a:pt x="4323" y="215"/>
                    <a:pt x="4287" y="239"/>
                  </a:cubicBezTo>
                  <a:cubicBezTo>
                    <a:pt x="4239" y="275"/>
                    <a:pt x="4192" y="299"/>
                    <a:pt x="4180" y="346"/>
                  </a:cubicBezTo>
                  <a:cubicBezTo>
                    <a:pt x="4144" y="394"/>
                    <a:pt x="4108" y="429"/>
                    <a:pt x="4061" y="453"/>
                  </a:cubicBezTo>
                  <a:cubicBezTo>
                    <a:pt x="4001" y="477"/>
                    <a:pt x="3977" y="537"/>
                    <a:pt x="3977" y="596"/>
                  </a:cubicBezTo>
                  <a:cubicBezTo>
                    <a:pt x="3977" y="644"/>
                    <a:pt x="3942" y="668"/>
                    <a:pt x="3918" y="703"/>
                  </a:cubicBezTo>
                  <a:cubicBezTo>
                    <a:pt x="3918" y="715"/>
                    <a:pt x="3906" y="715"/>
                    <a:pt x="3894" y="715"/>
                  </a:cubicBezTo>
                  <a:lnTo>
                    <a:pt x="3775" y="703"/>
                  </a:lnTo>
                  <a:lnTo>
                    <a:pt x="3775" y="703"/>
                  </a:lnTo>
                  <a:lnTo>
                    <a:pt x="3835" y="799"/>
                  </a:lnTo>
                  <a:cubicBezTo>
                    <a:pt x="3739" y="822"/>
                    <a:pt x="3787" y="906"/>
                    <a:pt x="3775" y="965"/>
                  </a:cubicBezTo>
                  <a:cubicBezTo>
                    <a:pt x="3763" y="1025"/>
                    <a:pt x="3751" y="1072"/>
                    <a:pt x="3727" y="1132"/>
                  </a:cubicBezTo>
                  <a:cubicBezTo>
                    <a:pt x="3692" y="1215"/>
                    <a:pt x="3692" y="1299"/>
                    <a:pt x="3573" y="1346"/>
                  </a:cubicBezTo>
                  <a:cubicBezTo>
                    <a:pt x="3561" y="1346"/>
                    <a:pt x="3561" y="1370"/>
                    <a:pt x="3573" y="1394"/>
                  </a:cubicBezTo>
                  <a:cubicBezTo>
                    <a:pt x="3596" y="1430"/>
                    <a:pt x="3596" y="1465"/>
                    <a:pt x="3573" y="1501"/>
                  </a:cubicBezTo>
                  <a:cubicBezTo>
                    <a:pt x="3537" y="1549"/>
                    <a:pt x="3501" y="1584"/>
                    <a:pt x="3465" y="1620"/>
                  </a:cubicBezTo>
                  <a:cubicBezTo>
                    <a:pt x="3454" y="1632"/>
                    <a:pt x="3442" y="1644"/>
                    <a:pt x="3442" y="1668"/>
                  </a:cubicBezTo>
                  <a:cubicBezTo>
                    <a:pt x="3454" y="1763"/>
                    <a:pt x="3430" y="1846"/>
                    <a:pt x="3323" y="1870"/>
                  </a:cubicBezTo>
                  <a:lnTo>
                    <a:pt x="3382" y="1965"/>
                  </a:lnTo>
                  <a:cubicBezTo>
                    <a:pt x="3251" y="2025"/>
                    <a:pt x="3239" y="2156"/>
                    <a:pt x="3156" y="2239"/>
                  </a:cubicBezTo>
                  <a:cubicBezTo>
                    <a:pt x="3108" y="2299"/>
                    <a:pt x="3061" y="2334"/>
                    <a:pt x="3013" y="2370"/>
                  </a:cubicBezTo>
                  <a:cubicBezTo>
                    <a:pt x="2954" y="2394"/>
                    <a:pt x="2954" y="2454"/>
                    <a:pt x="2906" y="2501"/>
                  </a:cubicBezTo>
                  <a:cubicBezTo>
                    <a:pt x="2858" y="2537"/>
                    <a:pt x="2846" y="2620"/>
                    <a:pt x="2739" y="2620"/>
                  </a:cubicBezTo>
                  <a:cubicBezTo>
                    <a:pt x="2703" y="2632"/>
                    <a:pt x="2656" y="2656"/>
                    <a:pt x="2632" y="2680"/>
                  </a:cubicBezTo>
                  <a:cubicBezTo>
                    <a:pt x="2522" y="2750"/>
                    <a:pt x="2395" y="2778"/>
                    <a:pt x="2272" y="2778"/>
                  </a:cubicBezTo>
                  <a:cubicBezTo>
                    <a:pt x="2249" y="2778"/>
                    <a:pt x="2226" y="2777"/>
                    <a:pt x="2203" y="2775"/>
                  </a:cubicBezTo>
                  <a:cubicBezTo>
                    <a:pt x="2025" y="2739"/>
                    <a:pt x="1858" y="2656"/>
                    <a:pt x="1739" y="2537"/>
                  </a:cubicBezTo>
                  <a:cubicBezTo>
                    <a:pt x="1620" y="2430"/>
                    <a:pt x="1513" y="2323"/>
                    <a:pt x="1418" y="2192"/>
                  </a:cubicBezTo>
                  <a:cubicBezTo>
                    <a:pt x="1370" y="2132"/>
                    <a:pt x="1287" y="2096"/>
                    <a:pt x="1322" y="1977"/>
                  </a:cubicBezTo>
                  <a:cubicBezTo>
                    <a:pt x="1287" y="1965"/>
                    <a:pt x="1263" y="1965"/>
                    <a:pt x="1227" y="1965"/>
                  </a:cubicBezTo>
                  <a:cubicBezTo>
                    <a:pt x="1211" y="1968"/>
                    <a:pt x="1196" y="1970"/>
                    <a:pt x="1183" y="1970"/>
                  </a:cubicBezTo>
                  <a:cubicBezTo>
                    <a:pt x="1137" y="1970"/>
                    <a:pt x="1111" y="1952"/>
                    <a:pt x="1120" y="1906"/>
                  </a:cubicBezTo>
                  <a:cubicBezTo>
                    <a:pt x="1132" y="1870"/>
                    <a:pt x="1120" y="1834"/>
                    <a:pt x="1096" y="1799"/>
                  </a:cubicBezTo>
                  <a:cubicBezTo>
                    <a:pt x="1072" y="1775"/>
                    <a:pt x="1049" y="1751"/>
                    <a:pt x="1025" y="1739"/>
                  </a:cubicBezTo>
                  <a:cubicBezTo>
                    <a:pt x="1025" y="1763"/>
                    <a:pt x="1025" y="1799"/>
                    <a:pt x="1013" y="1834"/>
                  </a:cubicBezTo>
                  <a:cubicBezTo>
                    <a:pt x="1013" y="1870"/>
                    <a:pt x="941" y="1894"/>
                    <a:pt x="929" y="1942"/>
                  </a:cubicBezTo>
                  <a:cubicBezTo>
                    <a:pt x="906" y="2037"/>
                    <a:pt x="894" y="2120"/>
                    <a:pt x="775" y="2156"/>
                  </a:cubicBezTo>
                  <a:cubicBezTo>
                    <a:pt x="751" y="2156"/>
                    <a:pt x="751" y="2180"/>
                    <a:pt x="763" y="2203"/>
                  </a:cubicBezTo>
                  <a:cubicBezTo>
                    <a:pt x="787" y="2263"/>
                    <a:pt x="751" y="2299"/>
                    <a:pt x="703" y="2334"/>
                  </a:cubicBezTo>
                  <a:cubicBezTo>
                    <a:pt x="679" y="2346"/>
                    <a:pt x="679" y="2382"/>
                    <a:pt x="679" y="2406"/>
                  </a:cubicBezTo>
                  <a:cubicBezTo>
                    <a:pt x="679" y="2430"/>
                    <a:pt x="691" y="2465"/>
                    <a:pt x="668" y="2477"/>
                  </a:cubicBezTo>
                  <a:cubicBezTo>
                    <a:pt x="596" y="2513"/>
                    <a:pt x="537" y="2573"/>
                    <a:pt x="513" y="2656"/>
                  </a:cubicBezTo>
                  <a:cubicBezTo>
                    <a:pt x="501" y="2692"/>
                    <a:pt x="453" y="2727"/>
                    <a:pt x="417" y="2739"/>
                  </a:cubicBezTo>
                  <a:cubicBezTo>
                    <a:pt x="382" y="2751"/>
                    <a:pt x="358" y="2799"/>
                    <a:pt x="370" y="2835"/>
                  </a:cubicBezTo>
                  <a:cubicBezTo>
                    <a:pt x="417" y="3001"/>
                    <a:pt x="370" y="3168"/>
                    <a:pt x="263" y="3299"/>
                  </a:cubicBezTo>
                  <a:cubicBezTo>
                    <a:pt x="191" y="3382"/>
                    <a:pt x="156" y="3489"/>
                    <a:pt x="167" y="3608"/>
                  </a:cubicBezTo>
                  <a:cubicBezTo>
                    <a:pt x="179" y="3704"/>
                    <a:pt x="156" y="3787"/>
                    <a:pt x="120" y="3870"/>
                  </a:cubicBezTo>
                  <a:cubicBezTo>
                    <a:pt x="96" y="3894"/>
                    <a:pt x="84" y="3918"/>
                    <a:pt x="84" y="3942"/>
                  </a:cubicBezTo>
                  <a:cubicBezTo>
                    <a:pt x="13" y="4228"/>
                    <a:pt x="1" y="4525"/>
                    <a:pt x="48" y="4811"/>
                  </a:cubicBezTo>
                  <a:cubicBezTo>
                    <a:pt x="48" y="4859"/>
                    <a:pt x="60" y="4894"/>
                    <a:pt x="96" y="4930"/>
                  </a:cubicBezTo>
                  <a:cubicBezTo>
                    <a:pt x="120" y="4966"/>
                    <a:pt x="96" y="4990"/>
                    <a:pt x="96" y="5025"/>
                  </a:cubicBezTo>
                  <a:cubicBezTo>
                    <a:pt x="84" y="5061"/>
                    <a:pt x="84" y="5109"/>
                    <a:pt x="108" y="5144"/>
                  </a:cubicBezTo>
                  <a:cubicBezTo>
                    <a:pt x="132" y="5204"/>
                    <a:pt x="215" y="5240"/>
                    <a:pt x="179" y="5323"/>
                  </a:cubicBezTo>
                  <a:cubicBezTo>
                    <a:pt x="203" y="5347"/>
                    <a:pt x="251" y="5371"/>
                    <a:pt x="275" y="5406"/>
                  </a:cubicBezTo>
                  <a:cubicBezTo>
                    <a:pt x="287" y="5442"/>
                    <a:pt x="239" y="5478"/>
                    <a:pt x="251" y="5513"/>
                  </a:cubicBezTo>
                  <a:cubicBezTo>
                    <a:pt x="263" y="5537"/>
                    <a:pt x="287" y="5573"/>
                    <a:pt x="298" y="5621"/>
                  </a:cubicBezTo>
                  <a:cubicBezTo>
                    <a:pt x="310" y="5668"/>
                    <a:pt x="287" y="5704"/>
                    <a:pt x="298" y="5740"/>
                  </a:cubicBezTo>
                  <a:cubicBezTo>
                    <a:pt x="346" y="5775"/>
                    <a:pt x="394" y="5811"/>
                    <a:pt x="453" y="5823"/>
                  </a:cubicBezTo>
                  <a:cubicBezTo>
                    <a:pt x="513" y="5835"/>
                    <a:pt x="548" y="5894"/>
                    <a:pt x="537" y="5954"/>
                  </a:cubicBezTo>
                  <a:cubicBezTo>
                    <a:pt x="537" y="6002"/>
                    <a:pt x="548" y="6061"/>
                    <a:pt x="572" y="6109"/>
                  </a:cubicBezTo>
                  <a:lnTo>
                    <a:pt x="787" y="6585"/>
                  </a:lnTo>
                  <a:cubicBezTo>
                    <a:pt x="822" y="6645"/>
                    <a:pt x="870" y="6704"/>
                    <a:pt x="929" y="6752"/>
                  </a:cubicBezTo>
                  <a:cubicBezTo>
                    <a:pt x="977" y="6787"/>
                    <a:pt x="941" y="6871"/>
                    <a:pt x="1001" y="6906"/>
                  </a:cubicBezTo>
                  <a:cubicBezTo>
                    <a:pt x="1001" y="6906"/>
                    <a:pt x="989" y="6930"/>
                    <a:pt x="977" y="6942"/>
                  </a:cubicBezTo>
                  <a:cubicBezTo>
                    <a:pt x="920" y="6985"/>
                    <a:pt x="927" y="6994"/>
                    <a:pt x="955" y="6994"/>
                  </a:cubicBezTo>
                  <a:cubicBezTo>
                    <a:pt x="973" y="6994"/>
                    <a:pt x="1001" y="6990"/>
                    <a:pt x="1025" y="6990"/>
                  </a:cubicBezTo>
                  <a:cubicBezTo>
                    <a:pt x="1037" y="6990"/>
                    <a:pt x="1060" y="6990"/>
                    <a:pt x="1049" y="7002"/>
                  </a:cubicBezTo>
                  <a:cubicBezTo>
                    <a:pt x="1037" y="7061"/>
                    <a:pt x="1096" y="7085"/>
                    <a:pt x="1120" y="7109"/>
                  </a:cubicBezTo>
                  <a:cubicBezTo>
                    <a:pt x="1144" y="7145"/>
                    <a:pt x="1144" y="7192"/>
                    <a:pt x="1072" y="7252"/>
                  </a:cubicBezTo>
                  <a:cubicBezTo>
                    <a:pt x="1037" y="7287"/>
                    <a:pt x="1013" y="7323"/>
                    <a:pt x="1049" y="7335"/>
                  </a:cubicBezTo>
                  <a:cubicBezTo>
                    <a:pt x="1144" y="7371"/>
                    <a:pt x="1179" y="7430"/>
                    <a:pt x="1144" y="7514"/>
                  </a:cubicBezTo>
                  <a:cubicBezTo>
                    <a:pt x="1132" y="7526"/>
                    <a:pt x="1168" y="7526"/>
                    <a:pt x="1203" y="7526"/>
                  </a:cubicBezTo>
                  <a:cubicBezTo>
                    <a:pt x="1239" y="7526"/>
                    <a:pt x="1275" y="7526"/>
                    <a:pt x="1287" y="7537"/>
                  </a:cubicBezTo>
                  <a:cubicBezTo>
                    <a:pt x="1322" y="7597"/>
                    <a:pt x="1358" y="7645"/>
                    <a:pt x="1299" y="7728"/>
                  </a:cubicBezTo>
                  <a:cubicBezTo>
                    <a:pt x="1239" y="7799"/>
                    <a:pt x="1239" y="7835"/>
                    <a:pt x="1299" y="7871"/>
                  </a:cubicBezTo>
                  <a:cubicBezTo>
                    <a:pt x="1322" y="7883"/>
                    <a:pt x="1299" y="7918"/>
                    <a:pt x="1299" y="7954"/>
                  </a:cubicBezTo>
                  <a:cubicBezTo>
                    <a:pt x="1299" y="7968"/>
                    <a:pt x="1307" y="7974"/>
                    <a:pt x="1321" y="7974"/>
                  </a:cubicBezTo>
                  <a:cubicBezTo>
                    <a:pt x="1331" y="7974"/>
                    <a:pt x="1343" y="7971"/>
                    <a:pt x="1358" y="7966"/>
                  </a:cubicBezTo>
                  <a:cubicBezTo>
                    <a:pt x="1394" y="7966"/>
                    <a:pt x="1430" y="7966"/>
                    <a:pt x="1418" y="7990"/>
                  </a:cubicBezTo>
                  <a:cubicBezTo>
                    <a:pt x="1418" y="8014"/>
                    <a:pt x="1370" y="8073"/>
                    <a:pt x="1418" y="8097"/>
                  </a:cubicBezTo>
                  <a:cubicBezTo>
                    <a:pt x="1477" y="8121"/>
                    <a:pt x="1525" y="8180"/>
                    <a:pt x="1537" y="8252"/>
                  </a:cubicBezTo>
                  <a:cubicBezTo>
                    <a:pt x="1549" y="8288"/>
                    <a:pt x="1549" y="8335"/>
                    <a:pt x="1549" y="8371"/>
                  </a:cubicBezTo>
                  <a:cubicBezTo>
                    <a:pt x="1584" y="8383"/>
                    <a:pt x="1632" y="8383"/>
                    <a:pt x="1668" y="8383"/>
                  </a:cubicBezTo>
                  <a:cubicBezTo>
                    <a:pt x="1685" y="8377"/>
                    <a:pt x="1703" y="8374"/>
                    <a:pt x="1721" y="8374"/>
                  </a:cubicBezTo>
                  <a:cubicBezTo>
                    <a:pt x="1739" y="8374"/>
                    <a:pt x="1757" y="8377"/>
                    <a:pt x="1775" y="8383"/>
                  </a:cubicBezTo>
                  <a:cubicBezTo>
                    <a:pt x="1787" y="8371"/>
                    <a:pt x="1811" y="8371"/>
                    <a:pt x="1834" y="8371"/>
                  </a:cubicBezTo>
                  <a:cubicBezTo>
                    <a:pt x="1870" y="8371"/>
                    <a:pt x="1918" y="8407"/>
                    <a:pt x="1953" y="8430"/>
                  </a:cubicBezTo>
                  <a:cubicBezTo>
                    <a:pt x="1969" y="8420"/>
                    <a:pt x="1983" y="8416"/>
                    <a:pt x="1996" y="8416"/>
                  </a:cubicBezTo>
                  <a:cubicBezTo>
                    <a:pt x="2042" y="8416"/>
                    <a:pt x="2074" y="8466"/>
                    <a:pt x="2120" y="8466"/>
                  </a:cubicBezTo>
                  <a:cubicBezTo>
                    <a:pt x="2168" y="8478"/>
                    <a:pt x="2215" y="8490"/>
                    <a:pt x="2251" y="8502"/>
                  </a:cubicBezTo>
                  <a:lnTo>
                    <a:pt x="2370" y="8502"/>
                  </a:lnTo>
                  <a:cubicBezTo>
                    <a:pt x="2418" y="8502"/>
                    <a:pt x="2453" y="8502"/>
                    <a:pt x="2489" y="8490"/>
                  </a:cubicBezTo>
                  <a:cubicBezTo>
                    <a:pt x="2501" y="8478"/>
                    <a:pt x="2525" y="8466"/>
                    <a:pt x="2537" y="8466"/>
                  </a:cubicBezTo>
                  <a:lnTo>
                    <a:pt x="2846" y="8514"/>
                  </a:lnTo>
                  <a:cubicBezTo>
                    <a:pt x="2862" y="8539"/>
                    <a:pt x="2881" y="8547"/>
                    <a:pt x="2902" y="8547"/>
                  </a:cubicBezTo>
                  <a:cubicBezTo>
                    <a:pt x="2931" y="8547"/>
                    <a:pt x="2962" y="8533"/>
                    <a:pt x="2989" y="8526"/>
                  </a:cubicBezTo>
                  <a:cubicBezTo>
                    <a:pt x="2998" y="8524"/>
                    <a:pt x="3006" y="8523"/>
                    <a:pt x="3013" y="8523"/>
                  </a:cubicBezTo>
                  <a:cubicBezTo>
                    <a:pt x="3049" y="8523"/>
                    <a:pt x="3075" y="8544"/>
                    <a:pt x="3084" y="8573"/>
                  </a:cubicBezTo>
                  <a:cubicBezTo>
                    <a:pt x="3102" y="8599"/>
                    <a:pt x="3119" y="8619"/>
                    <a:pt x="3136" y="8619"/>
                  </a:cubicBezTo>
                  <a:cubicBezTo>
                    <a:pt x="3143" y="8619"/>
                    <a:pt x="3149" y="8616"/>
                    <a:pt x="3156" y="8609"/>
                  </a:cubicBezTo>
                  <a:cubicBezTo>
                    <a:pt x="3188" y="8572"/>
                    <a:pt x="3232" y="8553"/>
                    <a:pt x="3276" y="8553"/>
                  </a:cubicBezTo>
                  <a:cubicBezTo>
                    <a:pt x="3328" y="8553"/>
                    <a:pt x="3380" y="8580"/>
                    <a:pt x="3406" y="8633"/>
                  </a:cubicBezTo>
                  <a:cubicBezTo>
                    <a:pt x="3423" y="8659"/>
                    <a:pt x="3446" y="8678"/>
                    <a:pt x="3472" y="8678"/>
                  </a:cubicBezTo>
                  <a:cubicBezTo>
                    <a:pt x="3481" y="8678"/>
                    <a:pt x="3491" y="8675"/>
                    <a:pt x="3501" y="8669"/>
                  </a:cubicBezTo>
                  <a:cubicBezTo>
                    <a:pt x="3525" y="8645"/>
                    <a:pt x="3561" y="8633"/>
                    <a:pt x="3585" y="8633"/>
                  </a:cubicBezTo>
                  <a:lnTo>
                    <a:pt x="3632" y="8621"/>
                  </a:lnTo>
                  <a:lnTo>
                    <a:pt x="3644" y="8621"/>
                  </a:lnTo>
                  <a:cubicBezTo>
                    <a:pt x="3644" y="8645"/>
                    <a:pt x="3632" y="8657"/>
                    <a:pt x="3632" y="8680"/>
                  </a:cubicBezTo>
                  <a:cubicBezTo>
                    <a:pt x="3644" y="8704"/>
                    <a:pt x="3656" y="8728"/>
                    <a:pt x="3668" y="8740"/>
                  </a:cubicBezTo>
                  <a:cubicBezTo>
                    <a:pt x="3680" y="8752"/>
                    <a:pt x="3704" y="8764"/>
                    <a:pt x="3727" y="8776"/>
                  </a:cubicBezTo>
                  <a:cubicBezTo>
                    <a:pt x="3727" y="8645"/>
                    <a:pt x="3751" y="8514"/>
                    <a:pt x="3763" y="8383"/>
                  </a:cubicBezTo>
                  <a:lnTo>
                    <a:pt x="3751" y="8383"/>
                  </a:lnTo>
                  <a:cubicBezTo>
                    <a:pt x="3775" y="8228"/>
                    <a:pt x="3799" y="8073"/>
                    <a:pt x="3835" y="7918"/>
                  </a:cubicBezTo>
                  <a:cubicBezTo>
                    <a:pt x="3835" y="7883"/>
                    <a:pt x="3858" y="7847"/>
                    <a:pt x="3846" y="7811"/>
                  </a:cubicBezTo>
                  <a:cubicBezTo>
                    <a:pt x="3799" y="7740"/>
                    <a:pt x="3823" y="7657"/>
                    <a:pt x="3894" y="7609"/>
                  </a:cubicBezTo>
                  <a:cubicBezTo>
                    <a:pt x="3918" y="7597"/>
                    <a:pt x="3930" y="7573"/>
                    <a:pt x="3942" y="7537"/>
                  </a:cubicBezTo>
                  <a:cubicBezTo>
                    <a:pt x="3942" y="7514"/>
                    <a:pt x="3942" y="7478"/>
                    <a:pt x="3942" y="7442"/>
                  </a:cubicBezTo>
                  <a:cubicBezTo>
                    <a:pt x="3930" y="7323"/>
                    <a:pt x="3966" y="7204"/>
                    <a:pt x="4049" y="7109"/>
                  </a:cubicBezTo>
                  <a:cubicBezTo>
                    <a:pt x="4132" y="6990"/>
                    <a:pt x="4239" y="6895"/>
                    <a:pt x="4358" y="6811"/>
                  </a:cubicBezTo>
                  <a:cubicBezTo>
                    <a:pt x="4466" y="6740"/>
                    <a:pt x="4573" y="6680"/>
                    <a:pt x="4692" y="6633"/>
                  </a:cubicBezTo>
                  <a:cubicBezTo>
                    <a:pt x="4763" y="6597"/>
                    <a:pt x="4835" y="6561"/>
                    <a:pt x="4906" y="6525"/>
                  </a:cubicBezTo>
                  <a:cubicBezTo>
                    <a:pt x="4918" y="6514"/>
                    <a:pt x="4930" y="6502"/>
                    <a:pt x="4942" y="6490"/>
                  </a:cubicBezTo>
                  <a:lnTo>
                    <a:pt x="4942" y="6466"/>
                  </a:lnTo>
                  <a:lnTo>
                    <a:pt x="4942" y="6442"/>
                  </a:lnTo>
                  <a:cubicBezTo>
                    <a:pt x="4942" y="6418"/>
                    <a:pt x="4930" y="6383"/>
                    <a:pt x="4930" y="6359"/>
                  </a:cubicBezTo>
                  <a:cubicBezTo>
                    <a:pt x="4918" y="6323"/>
                    <a:pt x="4906" y="6287"/>
                    <a:pt x="4870" y="6264"/>
                  </a:cubicBezTo>
                  <a:cubicBezTo>
                    <a:pt x="4859" y="6252"/>
                    <a:pt x="4823" y="6228"/>
                    <a:pt x="4799" y="6228"/>
                  </a:cubicBezTo>
                  <a:cubicBezTo>
                    <a:pt x="4763" y="6216"/>
                    <a:pt x="4728" y="6204"/>
                    <a:pt x="4692" y="6204"/>
                  </a:cubicBezTo>
                  <a:cubicBezTo>
                    <a:pt x="4644" y="6204"/>
                    <a:pt x="4608" y="6228"/>
                    <a:pt x="4561" y="6228"/>
                  </a:cubicBezTo>
                  <a:cubicBezTo>
                    <a:pt x="4525" y="6234"/>
                    <a:pt x="4486" y="6237"/>
                    <a:pt x="4448" y="6237"/>
                  </a:cubicBezTo>
                  <a:cubicBezTo>
                    <a:pt x="4409" y="6237"/>
                    <a:pt x="4370" y="6234"/>
                    <a:pt x="4335" y="6228"/>
                  </a:cubicBezTo>
                  <a:cubicBezTo>
                    <a:pt x="4293" y="6222"/>
                    <a:pt x="4251" y="6219"/>
                    <a:pt x="4210" y="6219"/>
                  </a:cubicBezTo>
                  <a:cubicBezTo>
                    <a:pt x="4168" y="6219"/>
                    <a:pt x="4126" y="6222"/>
                    <a:pt x="4085" y="6228"/>
                  </a:cubicBezTo>
                  <a:cubicBezTo>
                    <a:pt x="4049" y="6228"/>
                    <a:pt x="4025" y="6204"/>
                    <a:pt x="3977" y="6180"/>
                  </a:cubicBezTo>
                  <a:cubicBezTo>
                    <a:pt x="3942" y="6168"/>
                    <a:pt x="3906" y="6144"/>
                    <a:pt x="3858" y="6133"/>
                  </a:cubicBezTo>
                  <a:cubicBezTo>
                    <a:pt x="3787" y="6133"/>
                    <a:pt x="3716" y="6097"/>
                    <a:pt x="3656" y="6037"/>
                  </a:cubicBezTo>
                  <a:cubicBezTo>
                    <a:pt x="3632" y="6013"/>
                    <a:pt x="3608" y="5978"/>
                    <a:pt x="3585" y="5942"/>
                  </a:cubicBezTo>
                  <a:cubicBezTo>
                    <a:pt x="3573" y="5906"/>
                    <a:pt x="3561" y="5871"/>
                    <a:pt x="3549" y="5835"/>
                  </a:cubicBezTo>
                  <a:cubicBezTo>
                    <a:pt x="3537" y="5799"/>
                    <a:pt x="3537" y="5752"/>
                    <a:pt x="3525" y="5704"/>
                  </a:cubicBezTo>
                  <a:lnTo>
                    <a:pt x="3525" y="5644"/>
                  </a:lnTo>
                  <a:cubicBezTo>
                    <a:pt x="3525" y="5621"/>
                    <a:pt x="3525" y="5597"/>
                    <a:pt x="3525" y="5573"/>
                  </a:cubicBezTo>
                  <a:cubicBezTo>
                    <a:pt x="3537" y="5525"/>
                    <a:pt x="3549" y="5478"/>
                    <a:pt x="3573" y="5430"/>
                  </a:cubicBezTo>
                  <a:cubicBezTo>
                    <a:pt x="3596" y="5394"/>
                    <a:pt x="3620" y="5359"/>
                    <a:pt x="3644" y="5323"/>
                  </a:cubicBezTo>
                  <a:cubicBezTo>
                    <a:pt x="3739" y="5240"/>
                    <a:pt x="3763" y="5109"/>
                    <a:pt x="3882" y="5085"/>
                  </a:cubicBezTo>
                  <a:cubicBezTo>
                    <a:pt x="3894" y="5085"/>
                    <a:pt x="3918" y="5073"/>
                    <a:pt x="3930" y="5049"/>
                  </a:cubicBezTo>
                  <a:cubicBezTo>
                    <a:pt x="4025" y="4882"/>
                    <a:pt x="4204" y="4823"/>
                    <a:pt x="4347" y="4728"/>
                  </a:cubicBezTo>
                  <a:cubicBezTo>
                    <a:pt x="4382" y="4704"/>
                    <a:pt x="4418" y="4680"/>
                    <a:pt x="4466" y="4668"/>
                  </a:cubicBezTo>
                  <a:cubicBezTo>
                    <a:pt x="4620" y="4644"/>
                    <a:pt x="4775" y="4597"/>
                    <a:pt x="4906" y="4525"/>
                  </a:cubicBezTo>
                  <a:cubicBezTo>
                    <a:pt x="4942" y="4501"/>
                    <a:pt x="4978" y="4501"/>
                    <a:pt x="5013" y="4489"/>
                  </a:cubicBezTo>
                  <a:cubicBezTo>
                    <a:pt x="5132" y="4489"/>
                    <a:pt x="5251" y="4454"/>
                    <a:pt x="5347" y="4370"/>
                  </a:cubicBezTo>
                  <a:cubicBezTo>
                    <a:pt x="5454" y="4311"/>
                    <a:pt x="5537" y="4239"/>
                    <a:pt x="5621" y="4156"/>
                  </a:cubicBezTo>
                  <a:cubicBezTo>
                    <a:pt x="5668" y="4120"/>
                    <a:pt x="5716" y="4097"/>
                    <a:pt x="5716" y="4013"/>
                  </a:cubicBezTo>
                  <a:cubicBezTo>
                    <a:pt x="5716" y="3978"/>
                    <a:pt x="5728" y="3942"/>
                    <a:pt x="5751" y="3918"/>
                  </a:cubicBezTo>
                  <a:cubicBezTo>
                    <a:pt x="5775" y="3894"/>
                    <a:pt x="5775" y="3870"/>
                    <a:pt x="5799" y="3858"/>
                  </a:cubicBezTo>
                  <a:cubicBezTo>
                    <a:pt x="5811" y="3847"/>
                    <a:pt x="5835" y="3835"/>
                    <a:pt x="5859" y="3823"/>
                  </a:cubicBezTo>
                  <a:cubicBezTo>
                    <a:pt x="5835" y="3799"/>
                    <a:pt x="5787" y="3811"/>
                    <a:pt x="5787" y="3787"/>
                  </a:cubicBezTo>
                  <a:cubicBezTo>
                    <a:pt x="5787" y="3775"/>
                    <a:pt x="5787" y="3763"/>
                    <a:pt x="5775" y="3751"/>
                  </a:cubicBezTo>
                  <a:cubicBezTo>
                    <a:pt x="5775" y="3727"/>
                    <a:pt x="5775" y="3704"/>
                    <a:pt x="5763" y="3692"/>
                  </a:cubicBezTo>
                  <a:cubicBezTo>
                    <a:pt x="5755" y="3674"/>
                    <a:pt x="5740" y="3663"/>
                    <a:pt x="5723" y="3663"/>
                  </a:cubicBezTo>
                  <a:cubicBezTo>
                    <a:pt x="5717" y="3663"/>
                    <a:pt x="5710" y="3665"/>
                    <a:pt x="5704" y="3668"/>
                  </a:cubicBezTo>
                  <a:lnTo>
                    <a:pt x="5680" y="3668"/>
                  </a:lnTo>
                  <a:cubicBezTo>
                    <a:pt x="5668" y="3656"/>
                    <a:pt x="5668" y="3644"/>
                    <a:pt x="5656" y="3632"/>
                  </a:cubicBezTo>
                  <a:cubicBezTo>
                    <a:pt x="5644" y="3597"/>
                    <a:pt x="5632" y="3573"/>
                    <a:pt x="5609" y="3549"/>
                  </a:cubicBezTo>
                  <a:cubicBezTo>
                    <a:pt x="5561" y="3525"/>
                    <a:pt x="5537" y="3477"/>
                    <a:pt x="5490" y="3454"/>
                  </a:cubicBezTo>
                  <a:cubicBezTo>
                    <a:pt x="5442" y="3430"/>
                    <a:pt x="5406" y="3430"/>
                    <a:pt x="5382" y="3406"/>
                  </a:cubicBezTo>
                  <a:cubicBezTo>
                    <a:pt x="5347" y="3358"/>
                    <a:pt x="5335" y="3311"/>
                    <a:pt x="5335" y="3251"/>
                  </a:cubicBezTo>
                  <a:cubicBezTo>
                    <a:pt x="5335" y="3192"/>
                    <a:pt x="5335" y="3132"/>
                    <a:pt x="5263" y="3108"/>
                  </a:cubicBezTo>
                  <a:cubicBezTo>
                    <a:pt x="5228" y="3096"/>
                    <a:pt x="5216" y="3049"/>
                    <a:pt x="5192" y="3013"/>
                  </a:cubicBezTo>
                  <a:cubicBezTo>
                    <a:pt x="5120" y="2835"/>
                    <a:pt x="5073" y="2656"/>
                    <a:pt x="5049" y="2465"/>
                  </a:cubicBezTo>
                  <a:cubicBezTo>
                    <a:pt x="5037" y="2358"/>
                    <a:pt x="5037" y="2251"/>
                    <a:pt x="5049" y="2144"/>
                  </a:cubicBezTo>
                  <a:cubicBezTo>
                    <a:pt x="5061" y="2084"/>
                    <a:pt x="5061" y="2025"/>
                    <a:pt x="5061" y="1965"/>
                  </a:cubicBezTo>
                  <a:cubicBezTo>
                    <a:pt x="5049" y="1930"/>
                    <a:pt x="5049" y="1906"/>
                    <a:pt x="5061" y="1882"/>
                  </a:cubicBezTo>
                  <a:cubicBezTo>
                    <a:pt x="5120" y="1763"/>
                    <a:pt x="5156" y="1632"/>
                    <a:pt x="5144" y="1501"/>
                  </a:cubicBezTo>
                  <a:cubicBezTo>
                    <a:pt x="5156" y="1275"/>
                    <a:pt x="5180" y="1060"/>
                    <a:pt x="5216" y="846"/>
                  </a:cubicBezTo>
                  <a:cubicBezTo>
                    <a:pt x="5228" y="810"/>
                    <a:pt x="5251" y="763"/>
                    <a:pt x="5287" y="739"/>
                  </a:cubicBezTo>
                  <a:cubicBezTo>
                    <a:pt x="5311" y="715"/>
                    <a:pt x="5299" y="680"/>
                    <a:pt x="5287" y="656"/>
                  </a:cubicBezTo>
                  <a:cubicBezTo>
                    <a:pt x="5263" y="632"/>
                    <a:pt x="5240" y="584"/>
                    <a:pt x="5263" y="560"/>
                  </a:cubicBezTo>
                  <a:cubicBezTo>
                    <a:pt x="5287" y="525"/>
                    <a:pt x="5323" y="489"/>
                    <a:pt x="5287" y="441"/>
                  </a:cubicBezTo>
                  <a:cubicBezTo>
                    <a:pt x="5275" y="418"/>
                    <a:pt x="5263" y="382"/>
                    <a:pt x="5275" y="358"/>
                  </a:cubicBezTo>
                  <a:cubicBezTo>
                    <a:pt x="5251" y="239"/>
                    <a:pt x="5192" y="132"/>
                    <a:pt x="5097" y="60"/>
                  </a:cubicBezTo>
                  <a:cubicBezTo>
                    <a:pt x="5073" y="37"/>
                    <a:pt x="5049" y="25"/>
                    <a:pt x="5025" y="25"/>
                  </a:cubicBezTo>
                  <a:cubicBezTo>
                    <a:pt x="4975" y="42"/>
                    <a:pt x="4937" y="53"/>
                    <a:pt x="4905" y="53"/>
                  </a:cubicBezTo>
                  <a:cubicBezTo>
                    <a:pt x="4868" y="53"/>
                    <a:pt x="4837" y="39"/>
                    <a:pt x="47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9245;p33">
              <a:extLst>
                <a:ext uri="{FF2B5EF4-FFF2-40B4-BE49-F238E27FC236}">
                  <a16:creationId xmlns:a16="http://schemas.microsoft.com/office/drawing/2014/main" id="{C7F3ADB7-A315-D621-C12E-B56A4527BCF4}"/>
                </a:ext>
              </a:extLst>
            </p:cNvPr>
            <p:cNvSpPr/>
            <p:nvPr/>
          </p:nvSpPr>
          <p:spPr>
            <a:xfrm>
              <a:off x="3271525" y="2724150"/>
              <a:ext cx="380425" cy="243475"/>
            </a:xfrm>
            <a:custGeom>
              <a:avLst/>
              <a:gdLst/>
              <a:ahLst/>
              <a:cxnLst/>
              <a:rect l="l" t="t" r="r" b="b"/>
              <a:pathLst>
                <a:path w="15217" h="9739" extrusionOk="0">
                  <a:moveTo>
                    <a:pt x="10073" y="339"/>
                  </a:moveTo>
                  <a:cubicBezTo>
                    <a:pt x="10061" y="351"/>
                    <a:pt x="10061" y="351"/>
                    <a:pt x="10073" y="351"/>
                  </a:cubicBezTo>
                  <a:lnTo>
                    <a:pt x="10073" y="339"/>
                  </a:lnTo>
                  <a:close/>
                  <a:moveTo>
                    <a:pt x="10097" y="339"/>
                  </a:moveTo>
                  <a:lnTo>
                    <a:pt x="10097" y="339"/>
                  </a:lnTo>
                  <a:cubicBezTo>
                    <a:pt x="10097" y="339"/>
                    <a:pt x="10097" y="339"/>
                    <a:pt x="10097" y="339"/>
                  </a:cubicBezTo>
                  <a:lnTo>
                    <a:pt x="10097" y="339"/>
                  </a:lnTo>
                  <a:lnTo>
                    <a:pt x="10085" y="351"/>
                  </a:lnTo>
                  <a:lnTo>
                    <a:pt x="10085" y="357"/>
                  </a:lnTo>
                  <a:lnTo>
                    <a:pt x="10085" y="357"/>
                  </a:lnTo>
                  <a:cubicBezTo>
                    <a:pt x="10087" y="354"/>
                    <a:pt x="10089" y="351"/>
                    <a:pt x="10092" y="347"/>
                  </a:cubicBezTo>
                  <a:lnTo>
                    <a:pt x="10092" y="347"/>
                  </a:lnTo>
                  <a:cubicBezTo>
                    <a:pt x="10092" y="347"/>
                    <a:pt x="10092" y="348"/>
                    <a:pt x="10093" y="348"/>
                  </a:cubicBezTo>
                  <a:cubicBezTo>
                    <a:pt x="10094" y="348"/>
                    <a:pt x="10097" y="345"/>
                    <a:pt x="10097" y="339"/>
                  </a:cubicBezTo>
                  <a:close/>
                  <a:moveTo>
                    <a:pt x="10109" y="339"/>
                  </a:moveTo>
                  <a:lnTo>
                    <a:pt x="10097" y="351"/>
                  </a:lnTo>
                  <a:cubicBezTo>
                    <a:pt x="10092" y="356"/>
                    <a:pt x="10088" y="360"/>
                    <a:pt x="10085" y="363"/>
                  </a:cubicBezTo>
                  <a:lnTo>
                    <a:pt x="10085" y="363"/>
                  </a:lnTo>
                  <a:lnTo>
                    <a:pt x="10085" y="357"/>
                  </a:lnTo>
                  <a:lnTo>
                    <a:pt x="10085" y="357"/>
                  </a:lnTo>
                  <a:cubicBezTo>
                    <a:pt x="10081" y="364"/>
                    <a:pt x="10079" y="367"/>
                    <a:pt x="10079" y="367"/>
                  </a:cubicBezTo>
                  <a:cubicBezTo>
                    <a:pt x="10080" y="367"/>
                    <a:pt x="10082" y="366"/>
                    <a:pt x="10085" y="363"/>
                  </a:cubicBezTo>
                  <a:lnTo>
                    <a:pt x="10085" y="363"/>
                  </a:lnTo>
                  <a:lnTo>
                    <a:pt x="10085" y="363"/>
                  </a:lnTo>
                  <a:cubicBezTo>
                    <a:pt x="10090" y="376"/>
                    <a:pt x="10092" y="389"/>
                    <a:pt x="10092" y="400"/>
                  </a:cubicBezTo>
                  <a:lnTo>
                    <a:pt x="10092" y="400"/>
                  </a:lnTo>
                  <a:cubicBezTo>
                    <a:pt x="10101" y="387"/>
                    <a:pt x="10109" y="375"/>
                    <a:pt x="10109" y="375"/>
                  </a:cubicBezTo>
                  <a:lnTo>
                    <a:pt x="10109" y="375"/>
                  </a:lnTo>
                  <a:cubicBezTo>
                    <a:pt x="10109" y="375"/>
                    <a:pt x="10106" y="376"/>
                    <a:pt x="10104" y="376"/>
                  </a:cubicBezTo>
                  <a:cubicBezTo>
                    <a:pt x="10098" y="376"/>
                    <a:pt x="10093" y="371"/>
                    <a:pt x="10109" y="339"/>
                  </a:cubicBezTo>
                  <a:close/>
                  <a:moveTo>
                    <a:pt x="10145" y="410"/>
                  </a:moveTo>
                  <a:cubicBezTo>
                    <a:pt x="10145" y="410"/>
                    <a:pt x="10145" y="410"/>
                    <a:pt x="10145" y="410"/>
                  </a:cubicBezTo>
                  <a:lnTo>
                    <a:pt x="10145" y="410"/>
                  </a:lnTo>
                  <a:lnTo>
                    <a:pt x="10145" y="410"/>
                  </a:lnTo>
                  <a:close/>
                  <a:moveTo>
                    <a:pt x="10288" y="396"/>
                  </a:moveTo>
                  <a:cubicBezTo>
                    <a:pt x="10288" y="401"/>
                    <a:pt x="10288" y="406"/>
                    <a:pt x="10288" y="410"/>
                  </a:cubicBezTo>
                  <a:cubicBezTo>
                    <a:pt x="10283" y="429"/>
                    <a:pt x="10280" y="437"/>
                    <a:pt x="10279" y="437"/>
                  </a:cubicBezTo>
                  <a:cubicBezTo>
                    <a:pt x="10278" y="437"/>
                    <a:pt x="10280" y="420"/>
                    <a:pt x="10288" y="398"/>
                  </a:cubicBezTo>
                  <a:lnTo>
                    <a:pt x="10288" y="396"/>
                  </a:lnTo>
                  <a:close/>
                  <a:moveTo>
                    <a:pt x="10169" y="422"/>
                  </a:moveTo>
                  <a:cubicBezTo>
                    <a:pt x="10163" y="434"/>
                    <a:pt x="10159" y="442"/>
                    <a:pt x="10157" y="449"/>
                  </a:cubicBezTo>
                  <a:lnTo>
                    <a:pt x="10157" y="449"/>
                  </a:lnTo>
                  <a:cubicBezTo>
                    <a:pt x="10160" y="444"/>
                    <a:pt x="10165" y="438"/>
                    <a:pt x="10169" y="434"/>
                  </a:cubicBezTo>
                  <a:cubicBezTo>
                    <a:pt x="10169" y="422"/>
                    <a:pt x="10169" y="422"/>
                    <a:pt x="10169" y="422"/>
                  </a:cubicBezTo>
                  <a:close/>
                  <a:moveTo>
                    <a:pt x="9988" y="472"/>
                  </a:moveTo>
                  <a:cubicBezTo>
                    <a:pt x="9987" y="476"/>
                    <a:pt x="9985" y="478"/>
                    <a:pt x="9985" y="478"/>
                  </a:cubicBezTo>
                  <a:cubicBezTo>
                    <a:pt x="9984" y="478"/>
                    <a:pt x="9985" y="475"/>
                    <a:pt x="9988" y="472"/>
                  </a:cubicBezTo>
                  <a:close/>
                  <a:moveTo>
                    <a:pt x="15158" y="3655"/>
                  </a:moveTo>
                  <a:lnTo>
                    <a:pt x="15158" y="3655"/>
                  </a:lnTo>
                  <a:cubicBezTo>
                    <a:pt x="15157" y="3655"/>
                    <a:pt x="15154" y="3656"/>
                    <a:pt x="15149" y="3659"/>
                  </a:cubicBezTo>
                  <a:lnTo>
                    <a:pt x="15149" y="3659"/>
                  </a:lnTo>
                  <a:cubicBezTo>
                    <a:pt x="15156" y="3657"/>
                    <a:pt x="15159" y="3655"/>
                    <a:pt x="15158" y="3655"/>
                  </a:cubicBezTo>
                  <a:close/>
                  <a:moveTo>
                    <a:pt x="7843" y="9534"/>
                  </a:moveTo>
                  <a:cubicBezTo>
                    <a:pt x="7839" y="9539"/>
                    <a:pt x="7831" y="9563"/>
                    <a:pt x="7832" y="9563"/>
                  </a:cubicBezTo>
                  <a:cubicBezTo>
                    <a:pt x="7832" y="9563"/>
                    <a:pt x="7833" y="9561"/>
                    <a:pt x="7835" y="9554"/>
                  </a:cubicBezTo>
                  <a:cubicBezTo>
                    <a:pt x="7839" y="9541"/>
                    <a:pt x="7842" y="9536"/>
                    <a:pt x="7843" y="9534"/>
                  </a:cubicBezTo>
                  <a:close/>
                  <a:moveTo>
                    <a:pt x="4044" y="1"/>
                  </a:moveTo>
                  <a:cubicBezTo>
                    <a:pt x="4033" y="1"/>
                    <a:pt x="4023" y="2"/>
                    <a:pt x="4013" y="5"/>
                  </a:cubicBezTo>
                  <a:lnTo>
                    <a:pt x="3477" y="5"/>
                  </a:lnTo>
                  <a:cubicBezTo>
                    <a:pt x="3425" y="3"/>
                    <a:pt x="3372" y="2"/>
                    <a:pt x="3319" y="2"/>
                  </a:cubicBezTo>
                  <a:cubicBezTo>
                    <a:pt x="3083" y="2"/>
                    <a:pt x="2841" y="22"/>
                    <a:pt x="2608" y="41"/>
                  </a:cubicBezTo>
                  <a:lnTo>
                    <a:pt x="2465" y="89"/>
                  </a:lnTo>
                  <a:cubicBezTo>
                    <a:pt x="2418" y="125"/>
                    <a:pt x="2370" y="160"/>
                    <a:pt x="2322" y="184"/>
                  </a:cubicBezTo>
                  <a:cubicBezTo>
                    <a:pt x="2215" y="220"/>
                    <a:pt x="2108" y="267"/>
                    <a:pt x="1989" y="303"/>
                  </a:cubicBezTo>
                  <a:cubicBezTo>
                    <a:pt x="1941" y="315"/>
                    <a:pt x="1894" y="315"/>
                    <a:pt x="1846" y="315"/>
                  </a:cubicBezTo>
                  <a:cubicBezTo>
                    <a:pt x="1826" y="384"/>
                    <a:pt x="1799" y="428"/>
                    <a:pt x="1743" y="428"/>
                  </a:cubicBezTo>
                  <a:cubicBezTo>
                    <a:pt x="1731" y="428"/>
                    <a:pt x="1718" y="426"/>
                    <a:pt x="1703" y="422"/>
                  </a:cubicBezTo>
                  <a:lnTo>
                    <a:pt x="1644" y="422"/>
                  </a:lnTo>
                  <a:lnTo>
                    <a:pt x="1620" y="446"/>
                  </a:lnTo>
                  <a:cubicBezTo>
                    <a:pt x="1608" y="446"/>
                    <a:pt x="1584" y="458"/>
                    <a:pt x="1572" y="458"/>
                  </a:cubicBezTo>
                  <a:cubicBezTo>
                    <a:pt x="1525" y="470"/>
                    <a:pt x="1477" y="470"/>
                    <a:pt x="1417" y="482"/>
                  </a:cubicBezTo>
                  <a:cubicBezTo>
                    <a:pt x="1298" y="529"/>
                    <a:pt x="1191" y="577"/>
                    <a:pt x="1072" y="625"/>
                  </a:cubicBezTo>
                  <a:cubicBezTo>
                    <a:pt x="1036" y="625"/>
                    <a:pt x="1013" y="636"/>
                    <a:pt x="989" y="648"/>
                  </a:cubicBezTo>
                  <a:cubicBezTo>
                    <a:pt x="929" y="696"/>
                    <a:pt x="858" y="744"/>
                    <a:pt x="786" y="791"/>
                  </a:cubicBezTo>
                  <a:cubicBezTo>
                    <a:pt x="715" y="827"/>
                    <a:pt x="632" y="803"/>
                    <a:pt x="548" y="827"/>
                  </a:cubicBezTo>
                  <a:cubicBezTo>
                    <a:pt x="501" y="863"/>
                    <a:pt x="453" y="887"/>
                    <a:pt x="394" y="910"/>
                  </a:cubicBezTo>
                  <a:cubicBezTo>
                    <a:pt x="370" y="916"/>
                    <a:pt x="346" y="919"/>
                    <a:pt x="321" y="919"/>
                  </a:cubicBezTo>
                  <a:cubicBezTo>
                    <a:pt x="295" y="919"/>
                    <a:pt x="268" y="916"/>
                    <a:pt x="239" y="910"/>
                  </a:cubicBezTo>
                  <a:cubicBezTo>
                    <a:pt x="227" y="910"/>
                    <a:pt x="215" y="922"/>
                    <a:pt x="215" y="934"/>
                  </a:cubicBezTo>
                  <a:cubicBezTo>
                    <a:pt x="239" y="1006"/>
                    <a:pt x="215" y="994"/>
                    <a:pt x="179" y="1017"/>
                  </a:cubicBezTo>
                  <a:cubicBezTo>
                    <a:pt x="143" y="1041"/>
                    <a:pt x="179" y="1053"/>
                    <a:pt x="179" y="1077"/>
                  </a:cubicBezTo>
                  <a:cubicBezTo>
                    <a:pt x="179" y="1089"/>
                    <a:pt x="215" y="1113"/>
                    <a:pt x="203" y="1137"/>
                  </a:cubicBezTo>
                  <a:cubicBezTo>
                    <a:pt x="191" y="1184"/>
                    <a:pt x="191" y="1220"/>
                    <a:pt x="191" y="1256"/>
                  </a:cubicBezTo>
                  <a:lnTo>
                    <a:pt x="203" y="1327"/>
                  </a:lnTo>
                  <a:cubicBezTo>
                    <a:pt x="191" y="1387"/>
                    <a:pt x="179" y="1458"/>
                    <a:pt x="191" y="1518"/>
                  </a:cubicBezTo>
                  <a:cubicBezTo>
                    <a:pt x="191" y="1589"/>
                    <a:pt x="167" y="1649"/>
                    <a:pt x="132" y="1708"/>
                  </a:cubicBezTo>
                  <a:cubicBezTo>
                    <a:pt x="108" y="1744"/>
                    <a:pt x="108" y="1803"/>
                    <a:pt x="132" y="1851"/>
                  </a:cubicBezTo>
                  <a:cubicBezTo>
                    <a:pt x="251" y="2077"/>
                    <a:pt x="274" y="2339"/>
                    <a:pt x="191" y="2589"/>
                  </a:cubicBezTo>
                  <a:cubicBezTo>
                    <a:pt x="132" y="2744"/>
                    <a:pt x="108" y="2922"/>
                    <a:pt x="96" y="3089"/>
                  </a:cubicBezTo>
                  <a:cubicBezTo>
                    <a:pt x="108" y="3220"/>
                    <a:pt x="84" y="3351"/>
                    <a:pt x="48" y="3482"/>
                  </a:cubicBezTo>
                  <a:cubicBezTo>
                    <a:pt x="24" y="3518"/>
                    <a:pt x="13" y="3554"/>
                    <a:pt x="13" y="3577"/>
                  </a:cubicBezTo>
                  <a:cubicBezTo>
                    <a:pt x="1" y="3673"/>
                    <a:pt x="13" y="3768"/>
                    <a:pt x="48" y="3863"/>
                  </a:cubicBezTo>
                  <a:cubicBezTo>
                    <a:pt x="96" y="3946"/>
                    <a:pt x="155" y="4006"/>
                    <a:pt x="227" y="4065"/>
                  </a:cubicBezTo>
                  <a:cubicBezTo>
                    <a:pt x="417" y="4173"/>
                    <a:pt x="620" y="4256"/>
                    <a:pt x="822" y="4316"/>
                  </a:cubicBezTo>
                  <a:cubicBezTo>
                    <a:pt x="894" y="4339"/>
                    <a:pt x="953" y="4351"/>
                    <a:pt x="1013" y="4363"/>
                  </a:cubicBezTo>
                  <a:cubicBezTo>
                    <a:pt x="1084" y="4363"/>
                    <a:pt x="1108" y="4411"/>
                    <a:pt x="1144" y="4435"/>
                  </a:cubicBezTo>
                  <a:cubicBezTo>
                    <a:pt x="1203" y="4482"/>
                    <a:pt x="1263" y="4518"/>
                    <a:pt x="1322" y="4542"/>
                  </a:cubicBezTo>
                  <a:cubicBezTo>
                    <a:pt x="1417" y="4577"/>
                    <a:pt x="1537" y="4566"/>
                    <a:pt x="1596" y="4661"/>
                  </a:cubicBezTo>
                  <a:cubicBezTo>
                    <a:pt x="1656" y="4673"/>
                    <a:pt x="1715" y="4685"/>
                    <a:pt x="1775" y="4708"/>
                  </a:cubicBezTo>
                  <a:cubicBezTo>
                    <a:pt x="1822" y="4732"/>
                    <a:pt x="1834" y="4804"/>
                    <a:pt x="1870" y="4839"/>
                  </a:cubicBezTo>
                  <a:cubicBezTo>
                    <a:pt x="1918" y="4863"/>
                    <a:pt x="1989" y="4887"/>
                    <a:pt x="2037" y="4923"/>
                  </a:cubicBezTo>
                  <a:cubicBezTo>
                    <a:pt x="2084" y="4970"/>
                    <a:pt x="2096" y="5018"/>
                    <a:pt x="2132" y="5030"/>
                  </a:cubicBezTo>
                  <a:cubicBezTo>
                    <a:pt x="2173" y="5042"/>
                    <a:pt x="2212" y="5048"/>
                    <a:pt x="2249" y="5048"/>
                  </a:cubicBezTo>
                  <a:cubicBezTo>
                    <a:pt x="2287" y="5048"/>
                    <a:pt x="2322" y="5042"/>
                    <a:pt x="2358" y="5030"/>
                  </a:cubicBezTo>
                  <a:cubicBezTo>
                    <a:pt x="2375" y="5027"/>
                    <a:pt x="2392" y="5026"/>
                    <a:pt x="2410" y="5026"/>
                  </a:cubicBezTo>
                  <a:cubicBezTo>
                    <a:pt x="2467" y="5026"/>
                    <a:pt x="2524" y="5041"/>
                    <a:pt x="2560" y="5078"/>
                  </a:cubicBezTo>
                  <a:cubicBezTo>
                    <a:pt x="2620" y="5125"/>
                    <a:pt x="2691" y="5149"/>
                    <a:pt x="2763" y="5161"/>
                  </a:cubicBezTo>
                  <a:cubicBezTo>
                    <a:pt x="2989" y="5185"/>
                    <a:pt x="3263" y="5161"/>
                    <a:pt x="3525" y="5197"/>
                  </a:cubicBezTo>
                  <a:cubicBezTo>
                    <a:pt x="3584" y="5208"/>
                    <a:pt x="3632" y="5220"/>
                    <a:pt x="3692" y="5220"/>
                  </a:cubicBezTo>
                  <a:lnTo>
                    <a:pt x="3858" y="5220"/>
                  </a:lnTo>
                  <a:cubicBezTo>
                    <a:pt x="3906" y="5220"/>
                    <a:pt x="3953" y="5232"/>
                    <a:pt x="3989" y="5256"/>
                  </a:cubicBezTo>
                  <a:cubicBezTo>
                    <a:pt x="4037" y="5292"/>
                    <a:pt x="4084" y="5304"/>
                    <a:pt x="4132" y="5316"/>
                  </a:cubicBezTo>
                  <a:cubicBezTo>
                    <a:pt x="4144" y="5316"/>
                    <a:pt x="4144" y="5339"/>
                    <a:pt x="4144" y="5363"/>
                  </a:cubicBezTo>
                  <a:cubicBezTo>
                    <a:pt x="4138" y="5418"/>
                    <a:pt x="4148" y="5435"/>
                    <a:pt x="4166" y="5435"/>
                  </a:cubicBezTo>
                  <a:cubicBezTo>
                    <a:pt x="4187" y="5435"/>
                    <a:pt x="4219" y="5412"/>
                    <a:pt x="4251" y="5399"/>
                  </a:cubicBezTo>
                  <a:lnTo>
                    <a:pt x="4299" y="5399"/>
                  </a:lnTo>
                  <a:cubicBezTo>
                    <a:pt x="4334" y="5470"/>
                    <a:pt x="4418" y="5470"/>
                    <a:pt x="4477" y="5518"/>
                  </a:cubicBezTo>
                  <a:cubicBezTo>
                    <a:pt x="4549" y="5566"/>
                    <a:pt x="4573" y="5661"/>
                    <a:pt x="4537" y="5732"/>
                  </a:cubicBezTo>
                  <a:cubicBezTo>
                    <a:pt x="4513" y="5780"/>
                    <a:pt x="4513" y="5828"/>
                    <a:pt x="4549" y="5851"/>
                  </a:cubicBezTo>
                  <a:cubicBezTo>
                    <a:pt x="4608" y="5875"/>
                    <a:pt x="4644" y="5911"/>
                    <a:pt x="4680" y="5959"/>
                  </a:cubicBezTo>
                  <a:cubicBezTo>
                    <a:pt x="4715" y="6006"/>
                    <a:pt x="4715" y="6066"/>
                    <a:pt x="4704" y="6125"/>
                  </a:cubicBezTo>
                  <a:cubicBezTo>
                    <a:pt x="4704" y="6149"/>
                    <a:pt x="4739" y="6161"/>
                    <a:pt x="4775" y="6173"/>
                  </a:cubicBezTo>
                  <a:cubicBezTo>
                    <a:pt x="4787" y="6137"/>
                    <a:pt x="4823" y="6113"/>
                    <a:pt x="4846" y="6113"/>
                  </a:cubicBezTo>
                  <a:cubicBezTo>
                    <a:pt x="4918" y="6197"/>
                    <a:pt x="4918" y="6316"/>
                    <a:pt x="4858" y="6399"/>
                  </a:cubicBezTo>
                  <a:cubicBezTo>
                    <a:pt x="4799" y="6482"/>
                    <a:pt x="4775" y="6542"/>
                    <a:pt x="4823" y="6625"/>
                  </a:cubicBezTo>
                  <a:cubicBezTo>
                    <a:pt x="4846" y="6649"/>
                    <a:pt x="4811" y="6697"/>
                    <a:pt x="4811" y="6732"/>
                  </a:cubicBezTo>
                  <a:cubicBezTo>
                    <a:pt x="4799" y="6768"/>
                    <a:pt x="4823" y="6780"/>
                    <a:pt x="4858" y="6792"/>
                  </a:cubicBezTo>
                  <a:cubicBezTo>
                    <a:pt x="4894" y="6804"/>
                    <a:pt x="4918" y="6828"/>
                    <a:pt x="4906" y="6852"/>
                  </a:cubicBezTo>
                  <a:cubicBezTo>
                    <a:pt x="4882" y="6911"/>
                    <a:pt x="4835" y="6959"/>
                    <a:pt x="4870" y="7006"/>
                  </a:cubicBezTo>
                  <a:cubicBezTo>
                    <a:pt x="4930" y="7090"/>
                    <a:pt x="4942" y="7197"/>
                    <a:pt x="4918" y="7292"/>
                  </a:cubicBezTo>
                  <a:cubicBezTo>
                    <a:pt x="4894" y="7375"/>
                    <a:pt x="4906" y="7459"/>
                    <a:pt x="4846" y="7518"/>
                  </a:cubicBezTo>
                  <a:cubicBezTo>
                    <a:pt x="4787" y="7578"/>
                    <a:pt x="4870" y="7649"/>
                    <a:pt x="4823" y="7673"/>
                  </a:cubicBezTo>
                  <a:cubicBezTo>
                    <a:pt x="4775" y="7709"/>
                    <a:pt x="4823" y="7780"/>
                    <a:pt x="4799" y="7828"/>
                  </a:cubicBezTo>
                  <a:cubicBezTo>
                    <a:pt x="4763" y="7875"/>
                    <a:pt x="4799" y="7911"/>
                    <a:pt x="4846" y="7935"/>
                  </a:cubicBezTo>
                  <a:cubicBezTo>
                    <a:pt x="4864" y="7941"/>
                    <a:pt x="4885" y="7941"/>
                    <a:pt x="4907" y="7941"/>
                  </a:cubicBezTo>
                  <a:cubicBezTo>
                    <a:pt x="4930" y="7941"/>
                    <a:pt x="4954" y="7941"/>
                    <a:pt x="4977" y="7947"/>
                  </a:cubicBezTo>
                  <a:cubicBezTo>
                    <a:pt x="4989" y="7959"/>
                    <a:pt x="5013" y="7971"/>
                    <a:pt x="5037" y="7995"/>
                  </a:cubicBezTo>
                  <a:lnTo>
                    <a:pt x="5120" y="8054"/>
                  </a:lnTo>
                  <a:cubicBezTo>
                    <a:pt x="5132" y="8078"/>
                    <a:pt x="5144" y="8102"/>
                    <a:pt x="5156" y="8126"/>
                  </a:cubicBezTo>
                  <a:cubicBezTo>
                    <a:pt x="5204" y="8137"/>
                    <a:pt x="5251" y="8173"/>
                    <a:pt x="5263" y="8221"/>
                  </a:cubicBezTo>
                  <a:cubicBezTo>
                    <a:pt x="5287" y="8233"/>
                    <a:pt x="5299" y="8245"/>
                    <a:pt x="5323" y="8256"/>
                  </a:cubicBezTo>
                  <a:cubicBezTo>
                    <a:pt x="5430" y="8364"/>
                    <a:pt x="5549" y="8471"/>
                    <a:pt x="5656" y="8590"/>
                  </a:cubicBezTo>
                  <a:cubicBezTo>
                    <a:pt x="5668" y="8602"/>
                    <a:pt x="5680" y="8614"/>
                    <a:pt x="5692" y="8626"/>
                  </a:cubicBezTo>
                  <a:cubicBezTo>
                    <a:pt x="5692" y="8626"/>
                    <a:pt x="5704" y="8614"/>
                    <a:pt x="5716" y="8614"/>
                  </a:cubicBezTo>
                  <a:cubicBezTo>
                    <a:pt x="5746" y="8591"/>
                    <a:pt x="5772" y="8577"/>
                    <a:pt x="5796" y="8577"/>
                  </a:cubicBezTo>
                  <a:cubicBezTo>
                    <a:pt x="5809" y="8577"/>
                    <a:pt x="5822" y="8581"/>
                    <a:pt x="5835" y="8590"/>
                  </a:cubicBezTo>
                  <a:cubicBezTo>
                    <a:pt x="5954" y="8661"/>
                    <a:pt x="6085" y="8733"/>
                    <a:pt x="6216" y="8804"/>
                  </a:cubicBezTo>
                  <a:cubicBezTo>
                    <a:pt x="6251" y="8888"/>
                    <a:pt x="6335" y="8888"/>
                    <a:pt x="6406" y="8899"/>
                  </a:cubicBezTo>
                  <a:cubicBezTo>
                    <a:pt x="6454" y="8911"/>
                    <a:pt x="6501" y="8947"/>
                    <a:pt x="6513" y="8995"/>
                  </a:cubicBezTo>
                  <a:cubicBezTo>
                    <a:pt x="6534" y="9026"/>
                    <a:pt x="6555" y="9057"/>
                    <a:pt x="6583" y="9057"/>
                  </a:cubicBezTo>
                  <a:cubicBezTo>
                    <a:pt x="6587" y="9057"/>
                    <a:pt x="6592" y="9056"/>
                    <a:pt x="6597" y="9054"/>
                  </a:cubicBezTo>
                  <a:cubicBezTo>
                    <a:pt x="6626" y="9046"/>
                    <a:pt x="6655" y="9042"/>
                    <a:pt x="6684" y="9042"/>
                  </a:cubicBezTo>
                  <a:cubicBezTo>
                    <a:pt x="6787" y="9042"/>
                    <a:pt x="6886" y="9090"/>
                    <a:pt x="6942" y="9173"/>
                  </a:cubicBezTo>
                  <a:cubicBezTo>
                    <a:pt x="6963" y="9215"/>
                    <a:pt x="7001" y="9247"/>
                    <a:pt x="7050" y="9247"/>
                  </a:cubicBezTo>
                  <a:cubicBezTo>
                    <a:pt x="7057" y="9247"/>
                    <a:pt x="7065" y="9246"/>
                    <a:pt x="7073" y="9245"/>
                  </a:cubicBezTo>
                  <a:cubicBezTo>
                    <a:pt x="7093" y="9243"/>
                    <a:pt x="7112" y="9242"/>
                    <a:pt x="7132" y="9242"/>
                  </a:cubicBezTo>
                  <a:cubicBezTo>
                    <a:pt x="7270" y="9242"/>
                    <a:pt x="7414" y="9278"/>
                    <a:pt x="7549" y="9340"/>
                  </a:cubicBezTo>
                  <a:cubicBezTo>
                    <a:pt x="7561" y="9340"/>
                    <a:pt x="7573" y="9376"/>
                    <a:pt x="7597" y="9399"/>
                  </a:cubicBezTo>
                  <a:lnTo>
                    <a:pt x="7537" y="9435"/>
                  </a:lnTo>
                  <a:lnTo>
                    <a:pt x="7585" y="9435"/>
                  </a:lnTo>
                  <a:cubicBezTo>
                    <a:pt x="7585" y="9435"/>
                    <a:pt x="7585" y="9423"/>
                    <a:pt x="7585" y="9411"/>
                  </a:cubicBezTo>
                  <a:lnTo>
                    <a:pt x="7609" y="9459"/>
                  </a:lnTo>
                  <a:lnTo>
                    <a:pt x="7633" y="9471"/>
                  </a:lnTo>
                  <a:lnTo>
                    <a:pt x="7633" y="9459"/>
                  </a:lnTo>
                  <a:lnTo>
                    <a:pt x="7633" y="9411"/>
                  </a:lnTo>
                  <a:cubicBezTo>
                    <a:pt x="7633" y="9435"/>
                    <a:pt x="7644" y="9459"/>
                    <a:pt x="7644" y="9471"/>
                  </a:cubicBezTo>
                  <a:cubicBezTo>
                    <a:pt x="7644" y="9471"/>
                    <a:pt x="7644" y="9435"/>
                    <a:pt x="7644" y="9435"/>
                  </a:cubicBezTo>
                  <a:cubicBezTo>
                    <a:pt x="7644" y="9432"/>
                    <a:pt x="7644" y="9431"/>
                    <a:pt x="7645" y="9431"/>
                  </a:cubicBezTo>
                  <a:cubicBezTo>
                    <a:pt x="7645" y="9431"/>
                    <a:pt x="7648" y="9442"/>
                    <a:pt x="7656" y="9459"/>
                  </a:cubicBezTo>
                  <a:cubicBezTo>
                    <a:pt x="7656" y="9471"/>
                    <a:pt x="7668" y="9495"/>
                    <a:pt x="7668" y="9495"/>
                  </a:cubicBezTo>
                  <a:cubicBezTo>
                    <a:pt x="7668" y="9483"/>
                    <a:pt x="7668" y="9459"/>
                    <a:pt x="7668" y="9447"/>
                  </a:cubicBezTo>
                  <a:lnTo>
                    <a:pt x="7668" y="9435"/>
                  </a:lnTo>
                  <a:cubicBezTo>
                    <a:pt x="7668" y="9435"/>
                    <a:pt x="7680" y="9471"/>
                    <a:pt x="7680" y="9495"/>
                  </a:cubicBezTo>
                  <a:cubicBezTo>
                    <a:pt x="7680" y="9486"/>
                    <a:pt x="7680" y="9467"/>
                    <a:pt x="7680" y="9459"/>
                  </a:cubicBezTo>
                  <a:cubicBezTo>
                    <a:pt x="7686" y="9483"/>
                    <a:pt x="7689" y="9495"/>
                    <a:pt x="7691" y="9495"/>
                  </a:cubicBezTo>
                  <a:cubicBezTo>
                    <a:pt x="7692" y="9495"/>
                    <a:pt x="7692" y="9483"/>
                    <a:pt x="7692" y="9459"/>
                  </a:cubicBezTo>
                  <a:cubicBezTo>
                    <a:pt x="7686" y="9427"/>
                    <a:pt x="7686" y="9416"/>
                    <a:pt x="7688" y="9416"/>
                  </a:cubicBezTo>
                  <a:lnTo>
                    <a:pt x="7688" y="9416"/>
                  </a:lnTo>
                  <a:cubicBezTo>
                    <a:pt x="7689" y="9416"/>
                    <a:pt x="7692" y="9424"/>
                    <a:pt x="7692" y="9435"/>
                  </a:cubicBezTo>
                  <a:cubicBezTo>
                    <a:pt x="7692" y="9459"/>
                    <a:pt x="7692" y="9447"/>
                    <a:pt x="7704" y="9459"/>
                  </a:cubicBezTo>
                  <a:cubicBezTo>
                    <a:pt x="7704" y="9463"/>
                    <a:pt x="7704" y="9467"/>
                    <a:pt x="7704" y="9471"/>
                  </a:cubicBezTo>
                  <a:cubicBezTo>
                    <a:pt x="7704" y="9419"/>
                    <a:pt x="7704" y="9399"/>
                    <a:pt x="7708" y="9399"/>
                  </a:cubicBezTo>
                  <a:cubicBezTo>
                    <a:pt x="7711" y="9399"/>
                    <a:pt x="7717" y="9413"/>
                    <a:pt x="7728" y="9435"/>
                  </a:cubicBezTo>
                  <a:lnTo>
                    <a:pt x="7728" y="9447"/>
                  </a:lnTo>
                  <a:cubicBezTo>
                    <a:pt x="7728" y="9442"/>
                    <a:pt x="7728" y="9434"/>
                    <a:pt x="7729" y="9434"/>
                  </a:cubicBezTo>
                  <a:cubicBezTo>
                    <a:pt x="7730" y="9434"/>
                    <a:pt x="7733" y="9444"/>
                    <a:pt x="7740" y="9483"/>
                  </a:cubicBezTo>
                  <a:cubicBezTo>
                    <a:pt x="7752" y="9542"/>
                    <a:pt x="7740" y="9483"/>
                    <a:pt x="7752" y="9578"/>
                  </a:cubicBezTo>
                  <a:lnTo>
                    <a:pt x="7752" y="9566"/>
                  </a:lnTo>
                  <a:lnTo>
                    <a:pt x="7752" y="9542"/>
                  </a:lnTo>
                  <a:cubicBezTo>
                    <a:pt x="7752" y="9520"/>
                    <a:pt x="7754" y="9505"/>
                    <a:pt x="7758" y="9505"/>
                  </a:cubicBezTo>
                  <a:cubicBezTo>
                    <a:pt x="7763" y="9505"/>
                    <a:pt x="7769" y="9523"/>
                    <a:pt x="7775" y="9566"/>
                  </a:cubicBezTo>
                  <a:lnTo>
                    <a:pt x="7775" y="9578"/>
                  </a:lnTo>
                  <a:cubicBezTo>
                    <a:pt x="7775" y="9530"/>
                    <a:pt x="7787" y="9530"/>
                    <a:pt x="7799" y="9519"/>
                  </a:cubicBezTo>
                  <a:lnTo>
                    <a:pt x="7823" y="9519"/>
                  </a:lnTo>
                  <a:lnTo>
                    <a:pt x="7823" y="9495"/>
                  </a:lnTo>
                  <a:cubicBezTo>
                    <a:pt x="7823" y="9530"/>
                    <a:pt x="7823" y="9539"/>
                    <a:pt x="7824" y="9539"/>
                  </a:cubicBezTo>
                  <a:cubicBezTo>
                    <a:pt x="7826" y="9539"/>
                    <a:pt x="7829" y="9530"/>
                    <a:pt x="7835" y="9530"/>
                  </a:cubicBezTo>
                  <a:cubicBezTo>
                    <a:pt x="7838" y="9533"/>
                    <a:pt x="7840" y="9534"/>
                    <a:pt x="7842" y="9534"/>
                  </a:cubicBezTo>
                  <a:cubicBezTo>
                    <a:pt x="7843" y="9534"/>
                    <a:pt x="7844" y="9533"/>
                    <a:pt x="7844" y="9533"/>
                  </a:cubicBezTo>
                  <a:lnTo>
                    <a:pt x="7844" y="9533"/>
                  </a:lnTo>
                  <a:cubicBezTo>
                    <a:pt x="7844" y="9533"/>
                    <a:pt x="7844" y="9534"/>
                    <a:pt x="7843" y="9534"/>
                  </a:cubicBezTo>
                  <a:cubicBezTo>
                    <a:pt x="7844" y="9534"/>
                    <a:pt x="7844" y="9533"/>
                    <a:pt x="7845" y="9533"/>
                  </a:cubicBezTo>
                  <a:cubicBezTo>
                    <a:pt x="7846" y="9533"/>
                    <a:pt x="7847" y="9536"/>
                    <a:pt x="7847" y="9542"/>
                  </a:cubicBezTo>
                  <a:cubicBezTo>
                    <a:pt x="7847" y="9578"/>
                    <a:pt x="7847" y="9554"/>
                    <a:pt x="7847" y="9590"/>
                  </a:cubicBezTo>
                  <a:cubicBezTo>
                    <a:pt x="7847" y="9608"/>
                    <a:pt x="7847" y="9623"/>
                    <a:pt x="7850" y="9623"/>
                  </a:cubicBezTo>
                  <a:cubicBezTo>
                    <a:pt x="7853" y="9623"/>
                    <a:pt x="7859" y="9608"/>
                    <a:pt x="7871" y="9566"/>
                  </a:cubicBezTo>
                  <a:lnTo>
                    <a:pt x="7871" y="9590"/>
                  </a:lnTo>
                  <a:cubicBezTo>
                    <a:pt x="7874" y="9584"/>
                    <a:pt x="7875" y="9581"/>
                    <a:pt x="7876" y="9581"/>
                  </a:cubicBezTo>
                  <a:lnTo>
                    <a:pt x="7876" y="9581"/>
                  </a:lnTo>
                  <a:cubicBezTo>
                    <a:pt x="7877" y="9581"/>
                    <a:pt x="7871" y="9608"/>
                    <a:pt x="7871" y="9661"/>
                  </a:cubicBezTo>
                  <a:cubicBezTo>
                    <a:pt x="7990" y="9685"/>
                    <a:pt x="8109" y="9709"/>
                    <a:pt x="8216" y="9733"/>
                  </a:cubicBezTo>
                  <a:lnTo>
                    <a:pt x="8216" y="9721"/>
                  </a:lnTo>
                  <a:cubicBezTo>
                    <a:pt x="8323" y="9733"/>
                    <a:pt x="8433" y="9739"/>
                    <a:pt x="8543" y="9739"/>
                  </a:cubicBezTo>
                  <a:cubicBezTo>
                    <a:pt x="8653" y="9739"/>
                    <a:pt x="8764" y="9733"/>
                    <a:pt x="8871" y="9721"/>
                  </a:cubicBezTo>
                  <a:cubicBezTo>
                    <a:pt x="8918" y="9709"/>
                    <a:pt x="8966" y="9721"/>
                    <a:pt x="9002" y="9685"/>
                  </a:cubicBezTo>
                  <a:cubicBezTo>
                    <a:pt x="9055" y="9632"/>
                    <a:pt x="9122" y="9605"/>
                    <a:pt x="9193" y="9605"/>
                  </a:cubicBezTo>
                  <a:cubicBezTo>
                    <a:pt x="9216" y="9605"/>
                    <a:pt x="9240" y="9608"/>
                    <a:pt x="9264" y="9614"/>
                  </a:cubicBezTo>
                  <a:cubicBezTo>
                    <a:pt x="9279" y="9619"/>
                    <a:pt x="9294" y="9621"/>
                    <a:pt x="9309" y="9621"/>
                  </a:cubicBezTo>
                  <a:cubicBezTo>
                    <a:pt x="9365" y="9621"/>
                    <a:pt x="9417" y="9589"/>
                    <a:pt x="9454" y="9542"/>
                  </a:cubicBezTo>
                  <a:cubicBezTo>
                    <a:pt x="9538" y="9447"/>
                    <a:pt x="9633" y="9364"/>
                    <a:pt x="9740" y="9292"/>
                  </a:cubicBezTo>
                  <a:cubicBezTo>
                    <a:pt x="10026" y="9090"/>
                    <a:pt x="10323" y="8911"/>
                    <a:pt x="10633" y="8768"/>
                  </a:cubicBezTo>
                  <a:cubicBezTo>
                    <a:pt x="11026" y="8578"/>
                    <a:pt x="11419" y="8435"/>
                    <a:pt x="11800" y="8280"/>
                  </a:cubicBezTo>
                  <a:lnTo>
                    <a:pt x="11824" y="8280"/>
                  </a:lnTo>
                  <a:cubicBezTo>
                    <a:pt x="11907" y="8256"/>
                    <a:pt x="11990" y="8209"/>
                    <a:pt x="12062" y="8137"/>
                  </a:cubicBezTo>
                  <a:cubicBezTo>
                    <a:pt x="12109" y="8078"/>
                    <a:pt x="12169" y="8018"/>
                    <a:pt x="12205" y="7947"/>
                  </a:cubicBezTo>
                  <a:cubicBezTo>
                    <a:pt x="12228" y="7911"/>
                    <a:pt x="12252" y="7875"/>
                    <a:pt x="12276" y="7828"/>
                  </a:cubicBezTo>
                  <a:cubicBezTo>
                    <a:pt x="12264" y="7756"/>
                    <a:pt x="12264" y="7685"/>
                    <a:pt x="12264" y="7614"/>
                  </a:cubicBezTo>
                  <a:cubicBezTo>
                    <a:pt x="12264" y="7554"/>
                    <a:pt x="12276" y="7483"/>
                    <a:pt x="12288" y="7423"/>
                  </a:cubicBezTo>
                  <a:cubicBezTo>
                    <a:pt x="12300" y="7352"/>
                    <a:pt x="12312" y="7292"/>
                    <a:pt x="12335" y="7233"/>
                  </a:cubicBezTo>
                  <a:cubicBezTo>
                    <a:pt x="12383" y="7125"/>
                    <a:pt x="12419" y="7006"/>
                    <a:pt x="12455" y="6899"/>
                  </a:cubicBezTo>
                  <a:cubicBezTo>
                    <a:pt x="12466" y="6863"/>
                    <a:pt x="12514" y="6828"/>
                    <a:pt x="12538" y="6792"/>
                  </a:cubicBezTo>
                  <a:cubicBezTo>
                    <a:pt x="12562" y="6756"/>
                    <a:pt x="12597" y="6732"/>
                    <a:pt x="12609" y="6685"/>
                  </a:cubicBezTo>
                  <a:cubicBezTo>
                    <a:pt x="12633" y="6578"/>
                    <a:pt x="12693" y="6471"/>
                    <a:pt x="12776" y="6387"/>
                  </a:cubicBezTo>
                  <a:cubicBezTo>
                    <a:pt x="12871" y="6268"/>
                    <a:pt x="12990" y="6161"/>
                    <a:pt x="13121" y="6078"/>
                  </a:cubicBezTo>
                  <a:cubicBezTo>
                    <a:pt x="13240" y="6006"/>
                    <a:pt x="13312" y="5863"/>
                    <a:pt x="13455" y="5840"/>
                  </a:cubicBezTo>
                  <a:cubicBezTo>
                    <a:pt x="13490" y="5828"/>
                    <a:pt x="13514" y="5816"/>
                    <a:pt x="13526" y="5792"/>
                  </a:cubicBezTo>
                  <a:cubicBezTo>
                    <a:pt x="13574" y="5744"/>
                    <a:pt x="13621" y="5709"/>
                    <a:pt x="13681" y="5673"/>
                  </a:cubicBezTo>
                  <a:cubicBezTo>
                    <a:pt x="13729" y="5637"/>
                    <a:pt x="13776" y="5601"/>
                    <a:pt x="13824" y="5578"/>
                  </a:cubicBezTo>
                  <a:cubicBezTo>
                    <a:pt x="13919" y="5518"/>
                    <a:pt x="14014" y="5459"/>
                    <a:pt x="14110" y="5387"/>
                  </a:cubicBezTo>
                  <a:cubicBezTo>
                    <a:pt x="14157" y="5351"/>
                    <a:pt x="14205" y="5316"/>
                    <a:pt x="14264" y="5292"/>
                  </a:cubicBezTo>
                  <a:cubicBezTo>
                    <a:pt x="14455" y="5208"/>
                    <a:pt x="14633" y="5078"/>
                    <a:pt x="14764" y="4911"/>
                  </a:cubicBezTo>
                  <a:cubicBezTo>
                    <a:pt x="14788" y="4875"/>
                    <a:pt x="14824" y="4839"/>
                    <a:pt x="14860" y="4816"/>
                  </a:cubicBezTo>
                  <a:cubicBezTo>
                    <a:pt x="14991" y="4732"/>
                    <a:pt x="15086" y="4613"/>
                    <a:pt x="15122" y="4458"/>
                  </a:cubicBezTo>
                  <a:cubicBezTo>
                    <a:pt x="15122" y="4446"/>
                    <a:pt x="15122" y="4435"/>
                    <a:pt x="15133" y="4423"/>
                  </a:cubicBezTo>
                  <a:cubicBezTo>
                    <a:pt x="15145" y="4375"/>
                    <a:pt x="15157" y="4327"/>
                    <a:pt x="15181" y="4292"/>
                  </a:cubicBezTo>
                  <a:cubicBezTo>
                    <a:pt x="15205" y="4161"/>
                    <a:pt x="15217" y="4042"/>
                    <a:pt x="15217" y="3923"/>
                  </a:cubicBezTo>
                  <a:lnTo>
                    <a:pt x="15217" y="3863"/>
                  </a:lnTo>
                  <a:lnTo>
                    <a:pt x="14371" y="4125"/>
                  </a:lnTo>
                  <a:lnTo>
                    <a:pt x="15133" y="3720"/>
                  </a:lnTo>
                  <a:cubicBezTo>
                    <a:pt x="15145" y="3708"/>
                    <a:pt x="15157" y="3708"/>
                    <a:pt x="15169" y="3708"/>
                  </a:cubicBezTo>
                  <a:cubicBezTo>
                    <a:pt x="15145" y="3708"/>
                    <a:pt x="15157" y="3708"/>
                    <a:pt x="15181" y="3696"/>
                  </a:cubicBezTo>
                  <a:lnTo>
                    <a:pt x="15181" y="3684"/>
                  </a:lnTo>
                  <a:lnTo>
                    <a:pt x="15133" y="3684"/>
                  </a:lnTo>
                  <a:cubicBezTo>
                    <a:pt x="15110" y="3684"/>
                    <a:pt x="15110" y="3684"/>
                    <a:pt x="15145" y="3661"/>
                  </a:cubicBezTo>
                  <a:cubicBezTo>
                    <a:pt x="15147" y="3660"/>
                    <a:pt x="15148" y="3659"/>
                    <a:pt x="15149" y="3659"/>
                  </a:cubicBezTo>
                  <a:lnTo>
                    <a:pt x="15149" y="3659"/>
                  </a:lnTo>
                  <a:cubicBezTo>
                    <a:pt x="15145" y="3660"/>
                    <a:pt x="15139" y="3661"/>
                    <a:pt x="15133" y="3661"/>
                  </a:cubicBezTo>
                  <a:cubicBezTo>
                    <a:pt x="15098" y="3661"/>
                    <a:pt x="15122" y="3661"/>
                    <a:pt x="15122" y="3649"/>
                  </a:cubicBezTo>
                  <a:cubicBezTo>
                    <a:pt x="15122" y="3637"/>
                    <a:pt x="15110" y="3637"/>
                    <a:pt x="15145" y="3625"/>
                  </a:cubicBezTo>
                  <a:cubicBezTo>
                    <a:pt x="15122" y="3625"/>
                    <a:pt x="15098" y="3625"/>
                    <a:pt x="15122" y="3613"/>
                  </a:cubicBezTo>
                  <a:lnTo>
                    <a:pt x="15133" y="3613"/>
                  </a:lnTo>
                  <a:lnTo>
                    <a:pt x="15133" y="3601"/>
                  </a:lnTo>
                  <a:cubicBezTo>
                    <a:pt x="15122" y="3601"/>
                    <a:pt x="15122" y="3589"/>
                    <a:pt x="15133" y="3577"/>
                  </a:cubicBezTo>
                  <a:lnTo>
                    <a:pt x="15122" y="3542"/>
                  </a:lnTo>
                  <a:cubicBezTo>
                    <a:pt x="15110" y="3470"/>
                    <a:pt x="15098" y="3411"/>
                    <a:pt x="15098" y="3339"/>
                  </a:cubicBezTo>
                  <a:lnTo>
                    <a:pt x="15050" y="3339"/>
                  </a:lnTo>
                  <a:cubicBezTo>
                    <a:pt x="15062" y="3339"/>
                    <a:pt x="15086" y="3327"/>
                    <a:pt x="15098" y="3327"/>
                  </a:cubicBezTo>
                  <a:cubicBezTo>
                    <a:pt x="15098" y="3292"/>
                    <a:pt x="15098" y="3256"/>
                    <a:pt x="15110" y="3220"/>
                  </a:cubicBezTo>
                  <a:lnTo>
                    <a:pt x="15086" y="3220"/>
                  </a:lnTo>
                  <a:cubicBezTo>
                    <a:pt x="15086" y="3220"/>
                    <a:pt x="15026" y="3208"/>
                    <a:pt x="15074" y="3173"/>
                  </a:cubicBezTo>
                  <a:lnTo>
                    <a:pt x="15062" y="3161"/>
                  </a:lnTo>
                  <a:lnTo>
                    <a:pt x="15050" y="3149"/>
                  </a:lnTo>
                  <a:lnTo>
                    <a:pt x="14991" y="3149"/>
                  </a:lnTo>
                  <a:lnTo>
                    <a:pt x="15026" y="3125"/>
                  </a:lnTo>
                  <a:cubicBezTo>
                    <a:pt x="15014" y="3125"/>
                    <a:pt x="15014" y="3113"/>
                    <a:pt x="15002" y="3101"/>
                  </a:cubicBezTo>
                  <a:lnTo>
                    <a:pt x="14991" y="3113"/>
                  </a:lnTo>
                  <a:cubicBezTo>
                    <a:pt x="14974" y="3129"/>
                    <a:pt x="14966" y="3136"/>
                    <a:pt x="14964" y="3136"/>
                  </a:cubicBezTo>
                  <a:cubicBezTo>
                    <a:pt x="14959" y="3136"/>
                    <a:pt x="14975" y="3113"/>
                    <a:pt x="14991" y="3089"/>
                  </a:cubicBezTo>
                  <a:lnTo>
                    <a:pt x="14979" y="3077"/>
                  </a:lnTo>
                  <a:cubicBezTo>
                    <a:pt x="14955" y="3065"/>
                    <a:pt x="14943" y="3042"/>
                    <a:pt x="14919" y="3030"/>
                  </a:cubicBezTo>
                  <a:cubicBezTo>
                    <a:pt x="14907" y="3006"/>
                    <a:pt x="14895" y="2982"/>
                    <a:pt x="14883" y="2958"/>
                  </a:cubicBezTo>
                  <a:lnTo>
                    <a:pt x="14872" y="2970"/>
                  </a:lnTo>
                  <a:lnTo>
                    <a:pt x="14872" y="2958"/>
                  </a:lnTo>
                  <a:cubicBezTo>
                    <a:pt x="14848" y="2911"/>
                    <a:pt x="14812" y="2875"/>
                    <a:pt x="14752" y="2863"/>
                  </a:cubicBezTo>
                  <a:cubicBezTo>
                    <a:pt x="14681" y="2851"/>
                    <a:pt x="14669" y="2744"/>
                    <a:pt x="14610" y="2696"/>
                  </a:cubicBezTo>
                  <a:cubicBezTo>
                    <a:pt x="14550" y="2649"/>
                    <a:pt x="14514" y="2613"/>
                    <a:pt x="14455" y="2589"/>
                  </a:cubicBezTo>
                  <a:cubicBezTo>
                    <a:pt x="14407" y="2553"/>
                    <a:pt x="14348" y="2565"/>
                    <a:pt x="14312" y="2530"/>
                  </a:cubicBezTo>
                  <a:cubicBezTo>
                    <a:pt x="14264" y="2494"/>
                    <a:pt x="14229" y="2434"/>
                    <a:pt x="14205" y="2375"/>
                  </a:cubicBezTo>
                  <a:cubicBezTo>
                    <a:pt x="14169" y="2291"/>
                    <a:pt x="14133" y="2232"/>
                    <a:pt x="14038" y="2232"/>
                  </a:cubicBezTo>
                  <a:cubicBezTo>
                    <a:pt x="13990" y="2232"/>
                    <a:pt x="13955" y="2184"/>
                    <a:pt x="13907" y="2160"/>
                  </a:cubicBezTo>
                  <a:cubicBezTo>
                    <a:pt x="13705" y="2018"/>
                    <a:pt x="13490" y="1875"/>
                    <a:pt x="13276" y="1744"/>
                  </a:cubicBezTo>
                  <a:cubicBezTo>
                    <a:pt x="13157" y="1660"/>
                    <a:pt x="13026" y="1577"/>
                    <a:pt x="12895" y="1494"/>
                  </a:cubicBezTo>
                  <a:cubicBezTo>
                    <a:pt x="12836" y="1446"/>
                    <a:pt x="12752" y="1398"/>
                    <a:pt x="12669" y="1363"/>
                  </a:cubicBezTo>
                  <a:cubicBezTo>
                    <a:pt x="12633" y="1363"/>
                    <a:pt x="12597" y="1339"/>
                    <a:pt x="12574" y="1315"/>
                  </a:cubicBezTo>
                  <a:cubicBezTo>
                    <a:pt x="12443" y="1172"/>
                    <a:pt x="12276" y="1065"/>
                    <a:pt x="12097" y="1006"/>
                  </a:cubicBezTo>
                  <a:cubicBezTo>
                    <a:pt x="11800" y="875"/>
                    <a:pt x="11514" y="744"/>
                    <a:pt x="11228" y="625"/>
                  </a:cubicBezTo>
                  <a:cubicBezTo>
                    <a:pt x="11157" y="601"/>
                    <a:pt x="11109" y="565"/>
                    <a:pt x="11062" y="517"/>
                  </a:cubicBezTo>
                  <a:cubicBezTo>
                    <a:pt x="11046" y="494"/>
                    <a:pt x="11026" y="481"/>
                    <a:pt x="11004" y="481"/>
                  </a:cubicBezTo>
                  <a:cubicBezTo>
                    <a:pt x="10992" y="481"/>
                    <a:pt x="10979" y="485"/>
                    <a:pt x="10966" y="494"/>
                  </a:cubicBezTo>
                  <a:cubicBezTo>
                    <a:pt x="10949" y="502"/>
                    <a:pt x="10931" y="506"/>
                    <a:pt x="10912" y="506"/>
                  </a:cubicBezTo>
                  <a:cubicBezTo>
                    <a:pt x="10878" y="506"/>
                    <a:pt x="10842" y="493"/>
                    <a:pt x="10811" y="470"/>
                  </a:cubicBezTo>
                  <a:cubicBezTo>
                    <a:pt x="10774" y="433"/>
                    <a:pt x="10737" y="403"/>
                    <a:pt x="10689" y="403"/>
                  </a:cubicBezTo>
                  <a:cubicBezTo>
                    <a:pt x="10675" y="403"/>
                    <a:pt x="10660" y="405"/>
                    <a:pt x="10645" y="410"/>
                  </a:cubicBezTo>
                  <a:cubicBezTo>
                    <a:pt x="10625" y="415"/>
                    <a:pt x="10605" y="418"/>
                    <a:pt x="10586" y="418"/>
                  </a:cubicBezTo>
                  <a:cubicBezTo>
                    <a:pt x="10558" y="418"/>
                    <a:pt x="10530" y="412"/>
                    <a:pt x="10502" y="398"/>
                  </a:cubicBezTo>
                  <a:cubicBezTo>
                    <a:pt x="10430" y="386"/>
                    <a:pt x="10371" y="375"/>
                    <a:pt x="10300" y="363"/>
                  </a:cubicBezTo>
                  <a:lnTo>
                    <a:pt x="10300" y="375"/>
                  </a:lnTo>
                  <a:cubicBezTo>
                    <a:pt x="10296" y="378"/>
                    <a:pt x="10294" y="381"/>
                    <a:pt x="10292" y="384"/>
                  </a:cubicBezTo>
                  <a:lnTo>
                    <a:pt x="10292" y="384"/>
                  </a:lnTo>
                  <a:lnTo>
                    <a:pt x="10300" y="363"/>
                  </a:lnTo>
                  <a:cubicBezTo>
                    <a:pt x="10300" y="363"/>
                    <a:pt x="10300" y="362"/>
                    <a:pt x="10299" y="362"/>
                  </a:cubicBezTo>
                  <a:cubicBezTo>
                    <a:pt x="10298" y="362"/>
                    <a:pt x="10292" y="369"/>
                    <a:pt x="10264" y="434"/>
                  </a:cubicBezTo>
                  <a:lnTo>
                    <a:pt x="10264" y="410"/>
                  </a:lnTo>
                  <a:cubicBezTo>
                    <a:pt x="10270" y="379"/>
                    <a:pt x="10273" y="361"/>
                    <a:pt x="10271" y="361"/>
                  </a:cubicBezTo>
                  <a:lnTo>
                    <a:pt x="10271" y="361"/>
                  </a:lnTo>
                  <a:cubicBezTo>
                    <a:pt x="10269" y="361"/>
                    <a:pt x="10263" y="376"/>
                    <a:pt x="10252" y="410"/>
                  </a:cubicBezTo>
                  <a:cubicBezTo>
                    <a:pt x="10252" y="434"/>
                    <a:pt x="10252" y="446"/>
                    <a:pt x="10240" y="458"/>
                  </a:cubicBezTo>
                  <a:cubicBezTo>
                    <a:pt x="10240" y="457"/>
                    <a:pt x="10240" y="457"/>
                    <a:pt x="10239" y="457"/>
                  </a:cubicBezTo>
                  <a:cubicBezTo>
                    <a:pt x="10237" y="457"/>
                    <a:pt x="10227" y="473"/>
                    <a:pt x="10222" y="473"/>
                  </a:cubicBezTo>
                  <a:cubicBezTo>
                    <a:pt x="10219" y="473"/>
                    <a:pt x="10218" y="462"/>
                    <a:pt x="10228" y="422"/>
                  </a:cubicBezTo>
                  <a:lnTo>
                    <a:pt x="10228" y="422"/>
                  </a:lnTo>
                  <a:lnTo>
                    <a:pt x="10216" y="434"/>
                  </a:lnTo>
                  <a:cubicBezTo>
                    <a:pt x="10204" y="446"/>
                    <a:pt x="10204" y="446"/>
                    <a:pt x="10204" y="446"/>
                  </a:cubicBezTo>
                  <a:cubicBezTo>
                    <a:pt x="10204" y="458"/>
                    <a:pt x="10192" y="470"/>
                    <a:pt x="10192" y="482"/>
                  </a:cubicBezTo>
                  <a:cubicBezTo>
                    <a:pt x="10177" y="505"/>
                    <a:pt x="10172" y="518"/>
                    <a:pt x="10170" y="518"/>
                  </a:cubicBezTo>
                  <a:cubicBezTo>
                    <a:pt x="10169" y="518"/>
                    <a:pt x="10169" y="514"/>
                    <a:pt x="10169" y="506"/>
                  </a:cubicBezTo>
                  <a:cubicBezTo>
                    <a:pt x="10176" y="474"/>
                    <a:pt x="10179" y="458"/>
                    <a:pt x="10176" y="458"/>
                  </a:cubicBezTo>
                  <a:lnTo>
                    <a:pt x="10176" y="458"/>
                  </a:lnTo>
                  <a:cubicBezTo>
                    <a:pt x="10175" y="458"/>
                    <a:pt x="10173" y="462"/>
                    <a:pt x="10169" y="470"/>
                  </a:cubicBezTo>
                  <a:cubicBezTo>
                    <a:pt x="10165" y="474"/>
                    <a:pt x="10162" y="475"/>
                    <a:pt x="10160" y="475"/>
                  </a:cubicBezTo>
                  <a:cubicBezTo>
                    <a:pt x="10157" y="475"/>
                    <a:pt x="10157" y="470"/>
                    <a:pt x="10157" y="470"/>
                  </a:cubicBezTo>
                  <a:lnTo>
                    <a:pt x="10145" y="494"/>
                  </a:lnTo>
                  <a:cubicBezTo>
                    <a:pt x="10145" y="482"/>
                    <a:pt x="10145" y="470"/>
                    <a:pt x="10157" y="470"/>
                  </a:cubicBezTo>
                  <a:cubicBezTo>
                    <a:pt x="10157" y="470"/>
                    <a:pt x="10150" y="470"/>
                    <a:pt x="10157" y="449"/>
                  </a:cubicBezTo>
                  <a:lnTo>
                    <a:pt x="10157" y="449"/>
                  </a:lnTo>
                  <a:cubicBezTo>
                    <a:pt x="10150" y="459"/>
                    <a:pt x="10145" y="470"/>
                    <a:pt x="10145" y="470"/>
                  </a:cubicBezTo>
                  <a:cubicBezTo>
                    <a:pt x="10133" y="470"/>
                    <a:pt x="10133" y="470"/>
                    <a:pt x="10121" y="458"/>
                  </a:cubicBezTo>
                  <a:lnTo>
                    <a:pt x="10145" y="410"/>
                  </a:lnTo>
                  <a:lnTo>
                    <a:pt x="10145" y="410"/>
                  </a:lnTo>
                  <a:cubicBezTo>
                    <a:pt x="10139" y="422"/>
                    <a:pt x="10133" y="431"/>
                    <a:pt x="10131" y="433"/>
                  </a:cubicBezTo>
                  <a:lnTo>
                    <a:pt x="10131" y="433"/>
                  </a:lnTo>
                  <a:lnTo>
                    <a:pt x="10145" y="410"/>
                  </a:lnTo>
                  <a:lnTo>
                    <a:pt x="10145" y="410"/>
                  </a:lnTo>
                  <a:cubicBezTo>
                    <a:pt x="10134" y="426"/>
                    <a:pt x="10131" y="433"/>
                    <a:pt x="10131" y="433"/>
                  </a:cubicBezTo>
                  <a:cubicBezTo>
                    <a:pt x="10131" y="433"/>
                    <a:pt x="10131" y="433"/>
                    <a:pt x="10131" y="433"/>
                  </a:cubicBezTo>
                  <a:lnTo>
                    <a:pt x="10131" y="433"/>
                  </a:lnTo>
                  <a:lnTo>
                    <a:pt x="10109" y="470"/>
                  </a:lnTo>
                  <a:cubicBezTo>
                    <a:pt x="10093" y="494"/>
                    <a:pt x="10085" y="503"/>
                    <a:pt x="10082" y="503"/>
                  </a:cubicBezTo>
                  <a:cubicBezTo>
                    <a:pt x="10078" y="503"/>
                    <a:pt x="10093" y="470"/>
                    <a:pt x="10109" y="446"/>
                  </a:cubicBezTo>
                  <a:cubicBezTo>
                    <a:pt x="10109" y="443"/>
                    <a:pt x="10109" y="439"/>
                    <a:pt x="10109" y="434"/>
                  </a:cubicBezTo>
                  <a:cubicBezTo>
                    <a:pt x="10105" y="442"/>
                    <a:pt x="10101" y="448"/>
                    <a:pt x="10098" y="451"/>
                  </a:cubicBezTo>
                  <a:lnTo>
                    <a:pt x="10098" y="451"/>
                  </a:lnTo>
                  <a:cubicBezTo>
                    <a:pt x="10099" y="441"/>
                    <a:pt x="10102" y="425"/>
                    <a:pt x="10099" y="425"/>
                  </a:cubicBezTo>
                  <a:lnTo>
                    <a:pt x="10099" y="425"/>
                  </a:lnTo>
                  <a:cubicBezTo>
                    <a:pt x="10097" y="425"/>
                    <a:pt x="10093" y="431"/>
                    <a:pt x="10085" y="446"/>
                  </a:cubicBezTo>
                  <a:cubicBezTo>
                    <a:pt x="10085" y="446"/>
                    <a:pt x="10085" y="446"/>
                    <a:pt x="10085" y="427"/>
                  </a:cubicBezTo>
                  <a:lnTo>
                    <a:pt x="10085" y="427"/>
                  </a:lnTo>
                  <a:cubicBezTo>
                    <a:pt x="10084" y="429"/>
                    <a:pt x="10083" y="431"/>
                    <a:pt x="10081" y="433"/>
                  </a:cubicBezTo>
                  <a:lnTo>
                    <a:pt x="10081" y="433"/>
                  </a:lnTo>
                  <a:cubicBezTo>
                    <a:pt x="10082" y="431"/>
                    <a:pt x="10084" y="427"/>
                    <a:pt x="10085" y="422"/>
                  </a:cubicBezTo>
                  <a:cubicBezTo>
                    <a:pt x="10085" y="424"/>
                    <a:pt x="10085" y="425"/>
                    <a:pt x="10085" y="427"/>
                  </a:cubicBezTo>
                  <a:lnTo>
                    <a:pt x="10085" y="427"/>
                  </a:lnTo>
                  <a:cubicBezTo>
                    <a:pt x="10087" y="424"/>
                    <a:pt x="10088" y="420"/>
                    <a:pt x="10089" y="416"/>
                  </a:cubicBezTo>
                  <a:lnTo>
                    <a:pt x="10089" y="416"/>
                  </a:lnTo>
                  <a:cubicBezTo>
                    <a:pt x="10097" y="404"/>
                    <a:pt x="10099" y="400"/>
                    <a:pt x="10099" y="400"/>
                  </a:cubicBezTo>
                  <a:lnTo>
                    <a:pt x="10099" y="400"/>
                  </a:lnTo>
                  <a:cubicBezTo>
                    <a:pt x="10098" y="400"/>
                    <a:pt x="10095" y="405"/>
                    <a:pt x="10090" y="413"/>
                  </a:cubicBezTo>
                  <a:lnTo>
                    <a:pt x="10090" y="413"/>
                  </a:lnTo>
                  <a:cubicBezTo>
                    <a:pt x="10091" y="409"/>
                    <a:pt x="10091" y="404"/>
                    <a:pt x="10092" y="400"/>
                  </a:cubicBezTo>
                  <a:lnTo>
                    <a:pt x="10092" y="400"/>
                  </a:lnTo>
                  <a:cubicBezTo>
                    <a:pt x="10085" y="408"/>
                    <a:pt x="10078" y="417"/>
                    <a:pt x="10073" y="422"/>
                  </a:cubicBezTo>
                  <a:cubicBezTo>
                    <a:pt x="10073" y="428"/>
                    <a:pt x="10073" y="437"/>
                    <a:pt x="10075" y="440"/>
                  </a:cubicBezTo>
                  <a:lnTo>
                    <a:pt x="10075" y="440"/>
                  </a:lnTo>
                  <a:cubicBezTo>
                    <a:pt x="10077" y="438"/>
                    <a:pt x="10079" y="436"/>
                    <a:pt x="10081" y="433"/>
                  </a:cubicBezTo>
                  <a:lnTo>
                    <a:pt x="10081" y="433"/>
                  </a:lnTo>
                  <a:cubicBezTo>
                    <a:pt x="10079" y="439"/>
                    <a:pt x="10077" y="441"/>
                    <a:pt x="10076" y="441"/>
                  </a:cubicBezTo>
                  <a:cubicBezTo>
                    <a:pt x="10075" y="441"/>
                    <a:pt x="10075" y="441"/>
                    <a:pt x="10075" y="440"/>
                  </a:cubicBezTo>
                  <a:lnTo>
                    <a:pt x="10075" y="440"/>
                  </a:lnTo>
                  <a:cubicBezTo>
                    <a:pt x="10068" y="445"/>
                    <a:pt x="10060" y="448"/>
                    <a:pt x="10051" y="448"/>
                  </a:cubicBezTo>
                  <a:cubicBezTo>
                    <a:pt x="10039" y="448"/>
                    <a:pt x="10027" y="444"/>
                    <a:pt x="10014" y="434"/>
                  </a:cubicBezTo>
                  <a:lnTo>
                    <a:pt x="10014" y="422"/>
                  </a:lnTo>
                  <a:cubicBezTo>
                    <a:pt x="10014" y="422"/>
                    <a:pt x="10002" y="410"/>
                    <a:pt x="10002" y="410"/>
                  </a:cubicBezTo>
                  <a:lnTo>
                    <a:pt x="10002" y="446"/>
                  </a:lnTo>
                  <a:cubicBezTo>
                    <a:pt x="10002" y="434"/>
                    <a:pt x="9990" y="422"/>
                    <a:pt x="9990" y="398"/>
                  </a:cubicBezTo>
                  <a:lnTo>
                    <a:pt x="9990" y="434"/>
                  </a:lnTo>
                  <a:cubicBezTo>
                    <a:pt x="9990" y="446"/>
                    <a:pt x="9990" y="458"/>
                    <a:pt x="9990" y="458"/>
                  </a:cubicBezTo>
                  <a:cubicBezTo>
                    <a:pt x="9990" y="458"/>
                    <a:pt x="9990" y="434"/>
                    <a:pt x="9978" y="386"/>
                  </a:cubicBezTo>
                  <a:cubicBezTo>
                    <a:pt x="9966" y="339"/>
                    <a:pt x="9978" y="339"/>
                    <a:pt x="9978" y="327"/>
                  </a:cubicBezTo>
                  <a:lnTo>
                    <a:pt x="9954" y="327"/>
                  </a:lnTo>
                  <a:cubicBezTo>
                    <a:pt x="9930" y="315"/>
                    <a:pt x="9907" y="309"/>
                    <a:pt x="9883" y="309"/>
                  </a:cubicBezTo>
                  <a:cubicBezTo>
                    <a:pt x="9859" y="309"/>
                    <a:pt x="9835" y="315"/>
                    <a:pt x="9811" y="327"/>
                  </a:cubicBezTo>
                  <a:cubicBezTo>
                    <a:pt x="9752" y="351"/>
                    <a:pt x="9680" y="375"/>
                    <a:pt x="9609" y="375"/>
                  </a:cubicBezTo>
                  <a:cubicBezTo>
                    <a:pt x="9549" y="375"/>
                    <a:pt x="9478" y="363"/>
                    <a:pt x="9418" y="339"/>
                  </a:cubicBezTo>
                  <a:cubicBezTo>
                    <a:pt x="9280" y="378"/>
                    <a:pt x="9142" y="401"/>
                    <a:pt x="9004" y="401"/>
                  </a:cubicBezTo>
                  <a:cubicBezTo>
                    <a:pt x="8976" y="401"/>
                    <a:pt x="8947" y="400"/>
                    <a:pt x="8918" y="398"/>
                  </a:cubicBezTo>
                  <a:cubicBezTo>
                    <a:pt x="8847" y="398"/>
                    <a:pt x="8776" y="386"/>
                    <a:pt x="8692" y="375"/>
                  </a:cubicBezTo>
                  <a:cubicBezTo>
                    <a:pt x="8673" y="375"/>
                    <a:pt x="8654" y="359"/>
                    <a:pt x="8635" y="359"/>
                  </a:cubicBezTo>
                  <a:cubicBezTo>
                    <a:pt x="8630" y="359"/>
                    <a:pt x="8625" y="360"/>
                    <a:pt x="8621" y="363"/>
                  </a:cubicBezTo>
                  <a:cubicBezTo>
                    <a:pt x="8537" y="416"/>
                    <a:pt x="8448" y="425"/>
                    <a:pt x="8357" y="425"/>
                  </a:cubicBezTo>
                  <a:cubicBezTo>
                    <a:pt x="8312" y="425"/>
                    <a:pt x="8266" y="423"/>
                    <a:pt x="8221" y="423"/>
                  </a:cubicBezTo>
                  <a:cubicBezTo>
                    <a:pt x="8175" y="423"/>
                    <a:pt x="8130" y="425"/>
                    <a:pt x="8085" y="434"/>
                  </a:cubicBezTo>
                  <a:cubicBezTo>
                    <a:pt x="8063" y="437"/>
                    <a:pt x="8039" y="439"/>
                    <a:pt x="8016" y="439"/>
                  </a:cubicBezTo>
                  <a:cubicBezTo>
                    <a:pt x="7951" y="439"/>
                    <a:pt x="7884" y="428"/>
                    <a:pt x="7823" y="410"/>
                  </a:cubicBezTo>
                  <a:cubicBezTo>
                    <a:pt x="7775" y="392"/>
                    <a:pt x="7731" y="383"/>
                    <a:pt x="7686" y="383"/>
                  </a:cubicBezTo>
                  <a:cubicBezTo>
                    <a:pt x="7641" y="383"/>
                    <a:pt x="7597" y="392"/>
                    <a:pt x="7549" y="410"/>
                  </a:cubicBezTo>
                  <a:cubicBezTo>
                    <a:pt x="7519" y="416"/>
                    <a:pt x="7487" y="419"/>
                    <a:pt x="7454" y="419"/>
                  </a:cubicBezTo>
                  <a:cubicBezTo>
                    <a:pt x="7421" y="419"/>
                    <a:pt x="7388" y="416"/>
                    <a:pt x="7359" y="410"/>
                  </a:cubicBezTo>
                  <a:cubicBezTo>
                    <a:pt x="7347" y="410"/>
                    <a:pt x="7335" y="398"/>
                    <a:pt x="7323" y="386"/>
                  </a:cubicBezTo>
                  <a:cubicBezTo>
                    <a:pt x="7299" y="351"/>
                    <a:pt x="7275" y="303"/>
                    <a:pt x="7252" y="267"/>
                  </a:cubicBezTo>
                  <a:lnTo>
                    <a:pt x="7156" y="363"/>
                  </a:lnTo>
                  <a:cubicBezTo>
                    <a:pt x="7126" y="332"/>
                    <a:pt x="7095" y="322"/>
                    <a:pt x="7064" y="322"/>
                  </a:cubicBezTo>
                  <a:cubicBezTo>
                    <a:pt x="7010" y="322"/>
                    <a:pt x="6954" y="351"/>
                    <a:pt x="6894" y="351"/>
                  </a:cubicBezTo>
                  <a:cubicBezTo>
                    <a:pt x="6869" y="354"/>
                    <a:pt x="6843" y="355"/>
                    <a:pt x="6818" y="355"/>
                  </a:cubicBezTo>
                  <a:cubicBezTo>
                    <a:pt x="6749" y="355"/>
                    <a:pt x="6681" y="344"/>
                    <a:pt x="6620" y="327"/>
                  </a:cubicBezTo>
                  <a:lnTo>
                    <a:pt x="6609" y="327"/>
                  </a:lnTo>
                  <a:cubicBezTo>
                    <a:pt x="6580" y="333"/>
                    <a:pt x="6550" y="336"/>
                    <a:pt x="6521" y="336"/>
                  </a:cubicBezTo>
                  <a:cubicBezTo>
                    <a:pt x="6439" y="336"/>
                    <a:pt x="6357" y="314"/>
                    <a:pt x="6287" y="279"/>
                  </a:cubicBezTo>
                  <a:cubicBezTo>
                    <a:pt x="6280" y="276"/>
                    <a:pt x="6273" y="274"/>
                    <a:pt x="6266" y="274"/>
                  </a:cubicBezTo>
                  <a:cubicBezTo>
                    <a:pt x="6249" y="274"/>
                    <a:pt x="6233" y="283"/>
                    <a:pt x="6216" y="291"/>
                  </a:cubicBezTo>
                  <a:cubicBezTo>
                    <a:pt x="6168" y="327"/>
                    <a:pt x="6120" y="339"/>
                    <a:pt x="6061" y="339"/>
                  </a:cubicBezTo>
                  <a:cubicBezTo>
                    <a:pt x="5989" y="327"/>
                    <a:pt x="5906" y="303"/>
                    <a:pt x="5835" y="279"/>
                  </a:cubicBezTo>
                  <a:lnTo>
                    <a:pt x="5751" y="279"/>
                  </a:lnTo>
                  <a:cubicBezTo>
                    <a:pt x="5709" y="307"/>
                    <a:pt x="5661" y="321"/>
                    <a:pt x="5613" y="321"/>
                  </a:cubicBezTo>
                  <a:cubicBezTo>
                    <a:pt x="5539" y="321"/>
                    <a:pt x="5464" y="289"/>
                    <a:pt x="5406" y="232"/>
                  </a:cubicBezTo>
                  <a:cubicBezTo>
                    <a:pt x="5370" y="255"/>
                    <a:pt x="5323" y="291"/>
                    <a:pt x="5287" y="315"/>
                  </a:cubicBezTo>
                  <a:cubicBezTo>
                    <a:pt x="5239" y="279"/>
                    <a:pt x="5204" y="255"/>
                    <a:pt x="5144" y="232"/>
                  </a:cubicBezTo>
                  <a:cubicBezTo>
                    <a:pt x="5037" y="232"/>
                    <a:pt x="4942" y="220"/>
                    <a:pt x="4835" y="208"/>
                  </a:cubicBezTo>
                  <a:cubicBezTo>
                    <a:pt x="4739" y="184"/>
                    <a:pt x="4656" y="148"/>
                    <a:pt x="4573" y="113"/>
                  </a:cubicBezTo>
                  <a:cubicBezTo>
                    <a:pt x="4513" y="77"/>
                    <a:pt x="4418" y="89"/>
                    <a:pt x="4358" y="65"/>
                  </a:cubicBezTo>
                  <a:cubicBezTo>
                    <a:pt x="4348" y="63"/>
                    <a:pt x="4337" y="62"/>
                    <a:pt x="4326" y="62"/>
                  </a:cubicBezTo>
                  <a:cubicBezTo>
                    <a:pt x="4303" y="62"/>
                    <a:pt x="4276" y="65"/>
                    <a:pt x="4250" y="65"/>
                  </a:cubicBezTo>
                  <a:cubicBezTo>
                    <a:pt x="4209" y="65"/>
                    <a:pt x="4168" y="59"/>
                    <a:pt x="4132" y="29"/>
                  </a:cubicBezTo>
                  <a:cubicBezTo>
                    <a:pt x="4106" y="12"/>
                    <a:pt x="4073" y="1"/>
                    <a:pt x="40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9246;p33">
              <a:extLst>
                <a:ext uri="{FF2B5EF4-FFF2-40B4-BE49-F238E27FC236}">
                  <a16:creationId xmlns:a16="http://schemas.microsoft.com/office/drawing/2014/main" id="{6526EB31-C93E-B913-A202-BF73EDB295D9}"/>
                </a:ext>
              </a:extLst>
            </p:cNvPr>
            <p:cNvSpPr/>
            <p:nvPr/>
          </p:nvSpPr>
          <p:spPr>
            <a:xfrm>
              <a:off x="2819400" y="2889600"/>
              <a:ext cx="651875" cy="537750"/>
            </a:xfrm>
            <a:custGeom>
              <a:avLst/>
              <a:gdLst/>
              <a:ahLst/>
              <a:cxnLst/>
              <a:rect l="l" t="t" r="r" b="b"/>
              <a:pathLst>
                <a:path w="26075" h="21510" extrusionOk="0">
                  <a:moveTo>
                    <a:pt x="71" y="6127"/>
                  </a:moveTo>
                  <a:cubicBezTo>
                    <a:pt x="76" y="6128"/>
                    <a:pt x="81" y="6128"/>
                    <a:pt x="85" y="6129"/>
                  </a:cubicBezTo>
                  <a:lnTo>
                    <a:pt x="85" y="6129"/>
                  </a:lnTo>
                  <a:cubicBezTo>
                    <a:pt x="84" y="6128"/>
                    <a:pt x="84" y="6128"/>
                    <a:pt x="83" y="6127"/>
                  </a:cubicBezTo>
                  <a:close/>
                  <a:moveTo>
                    <a:pt x="10274" y="0"/>
                  </a:moveTo>
                  <a:cubicBezTo>
                    <a:pt x="10227" y="0"/>
                    <a:pt x="10200" y="54"/>
                    <a:pt x="10168" y="103"/>
                  </a:cubicBezTo>
                  <a:cubicBezTo>
                    <a:pt x="10156" y="114"/>
                    <a:pt x="10144" y="126"/>
                    <a:pt x="10120" y="126"/>
                  </a:cubicBezTo>
                  <a:cubicBezTo>
                    <a:pt x="9989" y="126"/>
                    <a:pt x="9858" y="150"/>
                    <a:pt x="9751" y="210"/>
                  </a:cubicBezTo>
                  <a:cubicBezTo>
                    <a:pt x="9708" y="227"/>
                    <a:pt x="9662" y="235"/>
                    <a:pt x="9618" y="235"/>
                  </a:cubicBezTo>
                  <a:cubicBezTo>
                    <a:pt x="9541" y="235"/>
                    <a:pt x="9466" y="212"/>
                    <a:pt x="9406" y="174"/>
                  </a:cubicBezTo>
                  <a:cubicBezTo>
                    <a:pt x="9374" y="148"/>
                    <a:pt x="9335" y="137"/>
                    <a:pt x="9295" y="137"/>
                  </a:cubicBezTo>
                  <a:cubicBezTo>
                    <a:pt x="9261" y="137"/>
                    <a:pt x="9225" y="146"/>
                    <a:pt x="9192" y="162"/>
                  </a:cubicBezTo>
                  <a:cubicBezTo>
                    <a:pt x="9039" y="260"/>
                    <a:pt x="8856" y="318"/>
                    <a:pt x="8671" y="318"/>
                  </a:cubicBezTo>
                  <a:cubicBezTo>
                    <a:pt x="8654" y="318"/>
                    <a:pt x="8637" y="318"/>
                    <a:pt x="8620" y="317"/>
                  </a:cubicBezTo>
                  <a:cubicBezTo>
                    <a:pt x="8584" y="317"/>
                    <a:pt x="8549" y="353"/>
                    <a:pt x="8525" y="388"/>
                  </a:cubicBezTo>
                  <a:cubicBezTo>
                    <a:pt x="8501" y="424"/>
                    <a:pt x="8477" y="460"/>
                    <a:pt x="8430" y="484"/>
                  </a:cubicBezTo>
                  <a:cubicBezTo>
                    <a:pt x="8306" y="550"/>
                    <a:pt x="8176" y="586"/>
                    <a:pt x="8037" y="586"/>
                  </a:cubicBezTo>
                  <a:cubicBezTo>
                    <a:pt x="8002" y="586"/>
                    <a:pt x="7966" y="584"/>
                    <a:pt x="7930" y="579"/>
                  </a:cubicBezTo>
                  <a:cubicBezTo>
                    <a:pt x="7893" y="570"/>
                    <a:pt x="7856" y="565"/>
                    <a:pt x="7819" y="565"/>
                  </a:cubicBezTo>
                  <a:cubicBezTo>
                    <a:pt x="7710" y="565"/>
                    <a:pt x="7601" y="603"/>
                    <a:pt x="7513" y="674"/>
                  </a:cubicBezTo>
                  <a:cubicBezTo>
                    <a:pt x="7453" y="698"/>
                    <a:pt x="7382" y="722"/>
                    <a:pt x="7299" y="734"/>
                  </a:cubicBezTo>
                  <a:cubicBezTo>
                    <a:pt x="7263" y="746"/>
                    <a:pt x="7227" y="781"/>
                    <a:pt x="7215" y="817"/>
                  </a:cubicBezTo>
                  <a:cubicBezTo>
                    <a:pt x="7203" y="865"/>
                    <a:pt x="7179" y="900"/>
                    <a:pt x="7132" y="912"/>
                  </a:cubicBezTo>
                  <a:cubicBezTo>
                    <a:pt x="7037" y="924"/>
                    <a:pt x="6918" y="924"/>
                    <a:pt x="6858" y="1007"/>
                  </a:cubicBezTo>
                  <a:cubicBezTo>
                    <a:pt x="6739" y="1127"/>
                    <a:pt x="6596" y="1234"/>
                    <a:pt x="6441" y="1305"/>
                  </a:cubicBezTo>
                  <a:cubicBezTo>
                    <a:pt x="6322" y="1388"/>
                    <a:pt x="6191" y="1460"/>
                    <a:pt x="6048" y="1519"/>
                  </a:cubicBezTo>
                  <a:cubicBezTo>
                    <a:pt x="5929" y="1555"/>
                    <a:pt x="5858" y="1710"/>
                    <a:pt x="5751" y="1734"/>
                  </a:cubicBezTo>
                  <a:cubicBezTo>
                    <a:pt x="5584" y="1769"/>
                    <a:pt x="5489" y="1924"/>
                    <a:pt x="5346" y="1960"/>
                  </a:cubicBezTo>
                  <a:cubicBezTo>
                    <a:pt x="5191" y="2008"/>
                    <a:pt x="5048" y="2091"/>
                    <a:pt x="4917" y="2186"/>
                  </a:cubicBezTo>
                  <a:cubicBezTo>
                    <a:pt x="4822" y="2258"/>
                    <a:pt x="4703" y="2341"/>
                    <a:pt x="4596" y="2400"/>
                  </a:cubicBezTo>
                  <a:cubicBezTo>
                    <a:pt x="4477" y="2448"/>
                    <a:pt x="4346" y="2484"/>
                    <a:pt x="4215" y="2520"/>
                  </a:cubicBezTo>
                  <a:cubicBezTo>
                    <a:pt x="4072" y="2639"/>
                    <a:pt x="3870" y="2627"/>
                    <a:pt x="3703" y="2674"/>
                  </a:cubicBezTo>
                  <a:cubicBezTo>
                    <a:pt x="3492" y="2760"/>
                    <a:pt x="3274" y="2800"/>
                    <a:pt x="3048" y="2800"/>
                  </a:cubicBezTo>
                  <a:cubicBezTo>
                    <a:pt x="2993" y="2800"/>
                    <a:pt x="2937" y="2798"/>
                    <a:pt x="2881" y="2793"/>
                  </a:cubicBezTo>
                  <a:cubicBezTo>
                    <a:pt x="2872" y="2792"/>
                    <a:pt x="2862" y="2792"/>
                    <a:pt x="2852" y="2792"/>
                  </a:cubicBezTo>
                  <a:cubicBezTo>
                    <a:pt x="2767" y="2792"/>
                    <a:pt x="2686" y="2838"/>
                    <a:pt x="2643" y="2912"/>
                  </a:cubicBezTo>
                  <a:cubicBezTo>
                    <a:pt x="2599" y="2957"/>
                    <a:pt x="2542" y="2981"/>
                    <a:pt x="2481" y="2981"/>
                  </a:cubicBezTo>
                  <a:cubicBezTo>
                    <a:pt x="2460" y="2981"/>
                    <a:pt x="2439" y="2978"/>
                    <a:pt x="2417" y="2972"/>
                  </a:cubicBezTo>
                  <a:cubicBezTo>
                    <a:pt x="2262" y="2984"/>
                    <a:pt x="2096" y="3008"/>
                    <a:pt x="1941" y="3020"/>
                  </a:cubicBezTo>
                  <a:cubicBezTo>
                    <a:pt x="1798" y="3032"/>
                    <a:pt x="1667" y="3055"/>
                    <a:pt x="1548" y="3103"/>
                  </a:cubicBezTo>
                  <a:cubicBezTo>
                    <a:pt x="1417" y="3103"/>
                    <a:pt x="1298" y="3174"/>
                    <a:pt x="1214" y="3270"/>
                  </a:cubicBezTo>
                  <a:cubicBezTo>
                    <a:pt x="1155" y="3341"/>
                    <a:pt x="1083" y="3389"/>
                    <a:pt x="1000" y="3413"/>
                  </a:cubicBezTo>
                  <a:cubicBezTo>
                    <a:pt x="929" y="3436"/>
                    <a:pt x="881" y="3484"/>
                    <a:pt x="845" y="3543"/>
                  </a:cubicBezTo>
                  <a:cubicBezTo>
                    <a:pt x="833" y="3591"/>
                    <a:pt x="810" y="3651"/>
                    <a:pt x="798" y="3698"/>
                  </a:cubicBezTo>
                  <a:cubicBezTo>
                    <a:pt x="786" y="3698"/>
                    <a:pt x="786" y="3710"/>
                    <a:pt x="774" y="3722"/>
                  </a:cubicBezTo>
                  <a:lnTo>
                    <a:pt x="667" y="3782"/>
                  </a:lnTo>
                  <a:cubicBezTo>
                    <a:pt x="524" y="3877"/>
                    <a:pt x="381" y="3948"/>
                    <a:pt x="226" y="3996"/>
                  </a:cubicBezTo>
                  <a:cubicBezTo>
                    <a:pt x="202" y="3996"/>
                    <a:pt x="191" y="4008"/>
                    <a:pt x="179" y="4020"/>
                  </a:cubicBezTo>
                  <a:cubicBezTo>
                    <a:pt x="262" y="4163"/>
                    <a:pt x="321" y="4329"/>
                    <a:pt x="357" y="4496"/>
                  </a:cubicBezTo>
                  <a:cubicBezTo>
                    <a:pt x="381" y="4591"/>
                    <a:pt x="393" y="4663"/>
                    <a:pt x="405" y="4770"/>
                  </a:cubicBezTo>
                  <a:lnTo>
                    <a:pt x="405" y="4829"/>
                  </a:lnTo>
                  <a:lnTo>
                    <a:pt x="405" y="4877"/>
                  </a:lnTo>
                  <a:cubicBezTo>
                    <a:pt x="405" y="4913"/>
                    <a:pt x="429" y="4972"/>
                    <a:pt x="429" y="5032"/>
                  </a:cubicBezTo>
                  <a:cubicBezTo>
                    <a:pt x="429" y="5115"/>
                    <a:pt x="405" y="5210"/>
                    <a:pt x="357" y="5282"/>
                  </a:cubicBezTo>
                  <a:cubicBezTo>
                    <a:pt x="357" y="5234"/>
                    <a:pt x="357" y="5187"/>
                    <a:pt x="357" y="5139"/>
                  </a:cubicBezTo>
                  <a:cubicBezTo>
                    <a:pt x="345" y="5175"/>
                    <a:pt x="333" y="5222"/>
                    <a:pt x="321" y="5270"/>
                  </a:cubicBezTo>
                  <a:lnTo>
                    <a:pt x="286" y="5341"/>
                  </a:lnTo>
                  <a:cubicBezTo>
                    <a:pt x="274" y="5401"/>
                    <a:pt x="250" y="5448"/>
                    <a:pt x="226" y="5508"/>
                  </a:cubicBezTo>
                  <a:cubicBezTo>
                    <a:pt x="214" y="5556"/>
                    <a:pt x="191" y="5603"/>
                    <a:pt x="167" y="5651"/>
                  </a:cubicBezTo>
                  <a:cubicBezTo>
                    <a:pt x="214" y="5651"/>
                    <a:pt x="202" y="5663"/>
                    <a:pt x="167" y="5675"/>
                  </a:cubicBezTo>
                  <a:lnTo>
                    <a:pt x="167" y="5687"/>
                  </a:lnTo>
                  <a:cubicBezTo>
                    <a:pt x="167" y="5687"/>
                    <a:pt x="167" y="5699"/>
                    <a:pt x="167" y="5699"/>
                  </a:cubicBezTo>
                  <a:cubicBezTo>
                    <a:pt x="202" y="5722"/>
                    <a:pt x="202" y="5722"/>
                    <a:pt x="202" y="5734"/>
                  </a:cubicBezTo>
                  <a:cubicBezTo>
                    <a:pt x="226" y="5746"/>
                    <a:pt x="250" y="5758"/>
                    <a:pt x="202" y="5758"/>
                  </a:cubicBezTo>
                  <a:cubicBezTo>
                    <a:pt x="202" y="5770"/>
                    <a:pt x="202" y="5770"/>
                    <a:pt x="202" y="5782"/>
                  </a:cubicBezTo>
                  <a:lnTo>
                    <a:pt x="202" y="5806"/>
                  </a:lnTo>
                  <a:cubicBezTo>
                    <a:pt x="191" y="5806"/>
                    <a:pt x="202" y="5818"/>
                    <a:pt x="202" y="5818"/>
                  </a:cubicBezTo>
                  <a:cubicBezTo>
                    <a:pt x="262" y="5829"/>
                    <a:pt x="262" y="5829"/>
                    <a:pt x="202" y="5829"/>
                  </a:cubicBezTo>
                  <a:cubicBezTo>
                    <a:pt x="202" y="5829"/>
                    <a:pt x="191" y="5829"/>
                    <a:pt x="179" y="5841"/>
                  </a:cubicBezTo>
                  <a:cubicBezTo>
                    <a:pt x="179" y="5847"/>
                    <a:pt x="179" y="5847"/>
                    <a:pt x="179" y="5847"/>
                  </a:cubicBezTo>
                  <a:cubicBezTo>
                    <a:pt x="179" y="5847"/>
                    <a:pt x="179" y="5847"/>
                    <a:pt x="179" y="5853"/>
                  </a:cubicBezTo>
                  <a:cubicBezTo>
                    <a:pt x="202" y="5853"/>
                    <a:pt x="226" y="5865"/>
                    <a:pt x="250" y="5865"/>
                  </a:cubicBezTo>
                  <a:cubicBezTo>
                    <a:pt x="262" y="5877"/>
                    <a:pt x="274" y="5889"/>
                    <a:pt x="286" y="5901"/>
                  </a:cubicBezTo>
                  <a:lnTo>
                    <a:pt x="179" y="5901"/>
                  </a:lnTo>
                  <a:cubicBezTo>
                    <a:pt x="179" y="5901"/>
                    <a:pt x="262" y="5913"/>
                    <a:pt x="214" y="5913"/>
                  </a:cubicBezTo>
                  <a:lnTo>
                    <a:pt x="202" y="5913"/>
                  </a:lnTo>
                  <a:cubicBezTo>
                    <a:pt x="214" y="5913"/>
                    <a:pt x="226" y="5913"/>
                    <a:pt x="226" y="5925"/>
                  </a:cubicBezTo>
                  <a:cubicBezTo>
                    <a:pt x="214" y="5937"/>
                    <a:pt x="250" y="5937"/>
                    <a:pt x="226" y="5937"/>
                  </a:cubicBezTo>
                  <a:lnTo>
                    <a:pt x="238" y="5937"/>
                  </a:lnTo>
                  <a:cubicBezTo>
                    <a:pt x="274" y="5949"/>
                    <a:pt x="286" y="5949"/>
                    <a:pt x="274" y="5949"/>
                  </a:cubicBezTo>
                  <a:cubicBezTo>
                    <a:pt x="266" y="5953"/>
                    <a:pt x="258" y="5954"/>
                    <a:pt x="251" y="5954"/>
                  </a:cubicBezTo>
                  <a:cubicBezTo>
                    <a:pt x="237" y="5954"/>
                    <a:pt x="226" y="5949"/>
                    <a:pt x="226" y="5949"/>
                  </a:cubicBezTo>
                  <a:cubicBezTo>
                    <a:pt x="214" y="5949"/>
                    <a:pt x="250" y="5960"/>
                    <a:pt x="250" y="5972"/>
                  </a:cubicBezTo>
                  <a:lnTo>
                    <a:pt x="191" y="5972"/>
                  </a:lnTo>
                  <a:cubicBezTo>
                    <a:pt x="191" y="5972"/>
                    <a:pt x="179" y="5972"/>
                    <a:pt x="191" y="5984"/>
                  </a:cubicBezTo>
                  <a:lnTo>
                    <a:pt x="214" y="5996"/>
                  </a:lnTo>
                  <a:lnTo>
                    <a:pt x="167" y="5996"/>
                  </a:lnTo>
                  <a:cubicBezTo>
                    <a:pt x="143" y="5996"/>
                    <a:pt x="226" y="6008"/>
                    <a:pt x="202" y="6008"/>
                  </a:cubicBezTo>
                  <a:cubicBezTo>
                    <a:pt x="155" y="6008"/>
                    <a:pt x="143" y="6008"/>
                    <a:pt x="202" y="6020"/>
                  </a:cubicBezTo>
                  <a:cubicBezTo>
                    <a:pt x="262" y="6032"/>
                    <a:pt x="250" y="6044"/>
                    <a:pt x="226" y="6044"/>
                  </a:cubicBezTo>
                  <a:cubicBezTo>
                    <a:pt x="202" y="6044"/>
                    <a:pt x="214" y="6044"/>
                    <a:pt x="202" y="6056"/>
                  </a:cubicBezTo>
                  <a:cubicBezTo>
                    <a:pt x="179" y="6056"/>
                    <a:pt x="179" y="6056"/>
                    <a:pt x="214" y="6068"/>
                  </a:cubicBezTo>
                  <a:cubicBezTo>
                    <a:pt x="217" y="6068"/>
                    <a:pt x="219" y="6069"/>
                    <a:pt x="221" y="6069"/>
                  </a:cubicBezTo>
                  <a:lnTo>
                    <a:pt x="221" y="6069"/>
                  </a:lnTo>
                  <a:cubicBezTo>
                    <a:pt x="215" y="6068"/>
                    <a:pt x="208" y="6068"/>
                    <a:pt x="202" y="6068"/>
                  </a:cubicBezTo>
                  <a:lnTo>
                    <a:pt x="191" y="6068"/>
                  </a:lnTo>
                  <a:cubicBezTo>
                    <a:pt x="274" y="6091"/>
                    <a:pt x="262" y="6103"/>
                    <a:pt x="214" y="6103"/>
                  </a:cubicBezTo>
                  <a:lnTo>
                    <a:pt x="202" y="6103"/>
                  </a:lnTo>
                  <a:cubicBezTo>
                    <a:pt x="202" y="6103"/>
                    <a:pt x="191" y="6103"/>
                    <a:pt x="202" y="6115"/>
                  </a:cubicBezTo>
                  <a:cubicBezTo>
                    <a:pt x="214" y="6115"/>
                    <a:pt x="238" y="6127"/>
                    <a:pt x="179" y="6127"/>
                  </a:cubicBezTo>
                  <a:cubicBezTo>
                    <a:pt x="166" y="6125"/>
                    <a:pt x="159" y="6124"/>
                    <a:pt x="154" y="6124"/>
                  </a:cubicBezTo>
                  <a:cubicBezTo>
                    <a:pt x="141" y="6124"/>
                    <a:pt x="148" y="6131"/>
                    <a:pt x="120" y="6131"/>
                  </a:cubicBezTo>
                  <a:cubicBezTo>
                    <a:pt x="111" y="6131"/>
                    <a:pt x="100" y="6130"/>
                    <a:pt x="85" y="6129"/>
                  </a:cubicBezTo>
                  <a:lnTo>
                    <a:pt x="85" y="6129"/>
                  </a:lnTo>
                  <a:cubicBezTo>
                    <a:pt x="98" y="6140"/>
                    <a:pt x="130" y="6151"/>
                    <a:pt x="107" y="6151"/>
                  </a:cubicBezTo>
                  <a:cubicBezTo>
                    <a:pt x="142" y="6168"/>
                    <a:pt x="158" y="6179"/>
                    <a:pt x="126" y="6179"/>
                  </a:cubicBezTo>
                  <a:cubicBezTo>
                    <a:pt x="115" y="6179"/>
                    <a:pt x="97" y="6178"/>
                    <a:pt x="71" y="6175"/>
                  </a:cubicBezTo>
                  <a:lnTo>
                    <a:pt x="71" y="6175"/>
                  </a:lnTo>
                  <a:cubicBezTo>
                    <a:pt x="125" y="6187"/>
                    <a:pt x="131" y="6190"/>
                    <a:pt x="121" y="6190"/>
                  </a:cubicBezTo>
                  <a:cubicBezTo>
                    <a:pt x="110" y="6190"/>
                    <a:pt x="83" y="6187"/>
                    <a:pt x="71" y="6187"/>
                  </a:cubicBezTo>
                  <a:cubicBezTo>
                    <a:pt x="107" y="6199"/>
                    <a:pt x="107" y="6202"/>
                    <a:pt x="98" y="6202"/>
                  </a:cubicBezTo>
                  <a:cubicBezTo>
                    <a:pt x="89" y="6202"/>
                    <a:pt x="71" y="6199"/>
                    <a:pt x="71" y="6199"/>
                  </a:cubicBezTo>
                  <a:lnTo>
                    <a:pt x="71" y="6199"/>
                  </a:lnTo>
                  <a:cubicBezTo>
                    <a:pt x="60" y="6210"/>
                    <a:pt x="48" y="6199"/>
                    <a:pt x="83" y="6222"/>
                  </a:cubicBezTo>
                  <a:cubicBezTo>
                    <a:pt x="107" y="6234"/>
                    <a:pt x="131" y="6246"/>
                    <a:pt x="131" y="6246"/>
                  </a:cubicBezTo>
                  <a:cubicBezTo>
                    <a:pt x="131" y="6258"/>
                    <a:pt x="131" y="6282"/>
                    <a:pt x="131" y="6294"/>
                  </a:cubicBezTo>
                  <a:cubicBezTo>
                    <a:pt x="131" y="6300"/>
                    <a:pt x="131" y="6303"/>
                    <a:pt x="125" y="6303"/>
                  </a:cubicBezTo>
                  <a:cubicBezTo>
                    <a:pt x="119" y="6303"/>
                    <a:pt x="107" y="6300"/>
                    <a:pt x="83" y="6294"/>
                  </a:cubicBezTo>
                  <a:lnTo>
                    <a:pt x="83" y="6294"/>
                  </a:lnTo>
                  <a:cubicBezTo>
                    <a:pt x="95" y="6298"/>
                    <a:pt x="97" y="6299"/>
                    <a:pt x="93" y="6299"/>
                  </a:cubicBezTo>
                  <a:cubicBezTo>
                    <a:pt x="85" y="6299"/>
                    <a:pt x="56" y="6294"/>
                    <a:pt x="48" y="6294"/>
                  </a:cubicBezTo>
                  <a:cubicBezTo>
                    <a:pt x="48" y="6294"/>
                    <a:pt x="95" y="6306"/>
                    <a:pt x="119" y="6318"/>
                  </a:cubicBezTo>
                  <a:cubicBezTo>
                    <a:pt x="131" y="6324"/>
                    <a:pt x="134" y="6327"/>
                    <a:pt x="131" y="6327"/>
                  </a:cubicBezTo>
                  <a:cubicBezTo>
                    <a:pt x="128" y="6327"/>
                    <a:pt x="119" y="6324"/>
                    <a:pt x="107" y="6318"/>
                  </a:cubicBezTo>
                  <a:cubicBezTo>
                    <a:pt x="97" y="6314"/>
                    <a:pt x="90" y="6313"/>
                    <a:pt x="87" y="6313"/>
                  </a:cubicBezTo>
                  <a:cubicBezTo>
                    <a:pt x="80" y="6313"/>
                    <a:pt x="94" y="6321"/>
                    <a:pt x="119" y="6330"/>
                  </a:cubicBezTo>
                  <a:cubicBezTo>
                    <a:pt x="143" y="6341"/>
                    <a:pt x="119" y="6341"/>
                    <a:pt x="119" y="6341"/>
                  </a:cubicBezTo>
                  <a:cubicBezTo>
                    <a:pt x="107" y="6341"/>
                    <a:pt x="119" y="6353"/>
                    <a:pt x="95" y="6353"/>
                  </a:cubicBezTo>
                  <a:cubicBezTo>
                    <a:pt x="60" y="6353"/>
                    <a:pt x="131" y="6377"/>
                    <a:pt x="107" y="6377"/>
                  </a:cubicBezTo>
                  <a:cubicBezTo>
                    <a:pt x="105" y="6377"/>
                    <a:pt x="104" y="6376"/>
                    <a:pt x="102" y="6376"/>
                  </a:cubicBezTo>
                  <a:cubicBezTo>
                    <a:pt x="72" y="6376"/>
                    <a:pt x="82" y="6484"/>
                    <a:pt x="48" y="6484"/>
                  </a:cubicBezTo>
                  <a:cubicBezTo>
                    <a:pt x="12" y="6484"/>
                    <a:pt x="0" y="6484"/>
                    <a:pt x="71" y="6520"/>
                  </a:cubicBezTo>
                  <a:lnTo>
                    <a:pt x="48" y="6520"/>
                  </a:lnTo>
                  <a:cubicBezTo>
                    <a:pt x="48" y="6520"/>
                    <a:pt x="60" y="6532"/>
                    <a:pt x="24" y="6532"/>
                  </a:cubicBezTo>
                  <a:cubicBezTo>
                    <a:pt x="24" y="6580"/>
                    <a:pt x="24" y="6639"/>
                    <a:pt x="24" y="6699"/>
                  </a:cubicBezTo>
                  <a:lnTo>
                    <a:pt x="155" y="6782"/>
                  </a:lnTo>
                  <a:lnTo>
                    <a:pt x="155" y="6782"/>
                  </a:lnTo>
                  <a:lnTo>
                    <a:pt x="12" y="6746"/>
                  </a:lnTo>
                  <a:cubicBezTo>
                    <a:pt x="0" y="6830"/>
                    <a:pt x="0" y="6925"/>
                    <a:pt x="0" y="7020"/>
                  </a:cubicBezTo>
                  <a:cubicBezTo>
                    <a:pt x="48" y="7175"/>
                    <a:pt x="71" y="7342"/>
                    <a:pt x="83" y="7508"/>
                  </a:cubicBezTo>
                  <a:cubicBezTo>
                    <a:pt x="131" y="7699"/>
                    <a:pt x="179" y="7901"/>
                    <a:pt x="250" y="8092"/>
                  </a:cubicBezTo>
                  <a:cubicBezTo>
                    <a:pt x="262" y="8115"/>
                    <a:pt x="274" y="8139"/>
                    <a:pt x="274" y="8163"/>
                  </a:cubicBezTo>
                  <a:cubicBezTo>
                    <a:pt x="333" y="8270"/>
                    <a:pt x="369" y="8365"/>
                    <a:pt x="417" y="8461"/>
                  </a:cubicBezTo>
                  <a:cubicBezTo>
                    <a:pt x="476" y="8568"/>
                    <a:pt x="524" y="8675"/>
                    <a:pt x="548" y="8782"/>
                  </a:cubicBezTo>
                  <a:lnTo>
                    <a:pt x="595" y="8877"/>
                  </a:lnTo>
                  <a:cubicBezTo>
                    <a:pt x="679" y="9104"/>
                    <a:pt x="774" y="9330"/>
                    <a:pt x="857" y="9556"/>
                  </a:cubicBezTo>
                  <a:cubicBezTo>
                    <a:pt x="964" y="9747"/>
                    <a:pt x="1048" y="9949"/>
                    <a:pt x="1107" y="10151"/>
                  </a:cubicBezTo>
                  <a:lnTo>
                    <a:pt x="1179" y="10378"/>
                  </a:lnTo>
                  <a:cubicBezTo>
                    <a:pt x="1238" y="10485"/>
                    <a:pt x="1286" y="10616"/>
                    <a:pt x="1298" y="10747"/>
                  </a:cubicBezTo>
                  <a:cubicBezTo>
                    <a:pt x="1310" y="10878"/>
                    <a:pt x="1310" y="10997"/>
                    <a:pt x="1298" y="11116"/>
                  </a:cubicBezTo>
                  <a:cubicBezTo>
                    <a:pt x="1298" y="11211"/>
                    <a:pt x="1298" y="11306"/>
                    <a:pt x="1298" y="11390"/>
                  </a:cubicBezTo>
                  <a:cubicBezTo>
                    <a:pt x="1310" y="11461"/>
                    <a:pt x="1334" y="11521"/>
                    <a:pt x="1369" y="11568"/>
                  </a:cubicBezTo>
                  <a:cubicBezTo>
                    <a:pt x="1405" y="11628"/>
                    <a:pt x="1429" y="11687"/>
                    <a:pt x="1417" y="11759"/>
                  </a:cubicBezTo>
                  <a:cubicBezTo>
                    <a:pt x="1417" y="11794"/>
                    <a:pt x="1417" y="11842"/>
                    <a:pt x="1429" y="11878"/>
                  </a:cubicBezTo>
                  <a:cubicBezTo>
                    <a:pt x="1429" y="11914"/>
                    <a:pt x="1441" y="11937"/>
                    <a:pt x="1441" y="11961"/>
                  </a:cubicBezTo>
                  <a:cubicBezTo>
                    <a:pt x="1429" y="12033"/>
                    <a:pt x="1429" y="12104"/>
                    <a:pt x="1441" y="12164"/>
                  </a:cubicBezTo>
                  <a:lnTo>
                    <a:pt x="1738" y="13009"/>
                  </a:lnTo>
                  <a:cubicBezTo>
                    <a:pt x="1941" y="13366"/>
                    <a:pt x="2096" y="13747"/>
                    <a:pt x="2167" y="14140"/>
                  </a:cubicBezTo>
                  <a:cubicBezTo>
                    <a:pt x="2488" y="14164"/>
                    <a:pt x="2798" y="14211"/>
                    <a:pt x="3096" y="14295"/>
                  </a:cubicBezTo>
                  <a:cubicBezTo>
                    <a:pt x="3298" y="14354"/>
                    <a:pt x="3512" y="14426"/>
                    <a:pt x="3703" y="14521"/>
                  </a:cubicBezTo>
                  <a:cubicBezTo>
                    <a:pt x="3798" y="14557"/>
                    <a:pt x="3881" y="14604"/>
                    <a:pt x="3965" y="14640"/>
                  </a:cubicBezTo>
                  <a:lnTo>
                    <a:pt x="3989" y="14652"/>
                  </a:lnTo>
                  <a:lnTo>
                    <a:pt x="4143" y="14747"/>
                  </a:lnTo>
                  <a:cubicBezTo>
                    <a:pt x="4274" y="14819"/>
                    <a:pt x="4417" y="14878"/>
                    <a:pt x="4548" y="14950"/>
                  </a:cubicBezTo>
                  <a:cubicBezTo>
                    <a:pt x="4763" y="15057"/>
                    <a:pt x="4977" y="15164"/>
                    <a:pt x="5167" y="15295"/>
                  </a:cubicBezTo>
                  <a:cubicBezTo>
                    <a:pt x="5346" y="15414"/>
                    <a:pt x="5536" y="15521"/>
                    <a:pt x="5727" y="15628"/>
                  </a:cubicBezTo>
                  <a:cubicBezTo>
                    <a:pt x="5786" y="15688"/>
                    <a:pt x="5846" y="15735"/>
                    <a:pt x="5906" y="15795"/>
                  </a:cubicBezTo>
                  <a:cubicBezTo>
                    <a:pt x="5953" y="15866"/>
                    <a:pt x="6013" y="15914"/>
                    <a:pt x="6084" y="15962"/>
                  </a:cubicBezTo>
                  <a:cubicBezTo>
                    <a:pt x="6275" y="16081"/>
                    <a:pt x="6441" y="16236"/>
                    <a:pt x="6572" y="16426"/>
                  </a:cubicBezTo>
                  <a:cubicBezTo>
                    <a:pt x="6656" y="16557"/>
                    <a:pt x="6739" y="16688"/>
                    <a:pt x="6822" y="16831"/>
                  </a:cubicBezTo>
                  <a:lnTo>
                    <a:pt x="6882" y="16926"/>
                  </a:lnTo>
                  <a:cubicBezTo>
                    <a:pt x="6894" y="16950"/>
                    <a:pt x="6894" y="16974"/>
                    <a:pt x="6918" y="16998"/>
                  </a:cubicBezTo>
                  <a:cubicBezTo>
                    <a:pt x="6941" y="17033"/>
                    <a:pt x="6965" y="17069"/>
                    <a:pt x="7001" y="17105"/>
                  </a:cubicBezTo>
                  <a:cubicBezTo>
                    <a:pt x="7084" y="17200"/>
                    <a:pt x="7203" y="17248"/>
                    <a:pt x="7322" y="17248"/>
                  </a:cubicBezTo>
                  <a:cubicBezTo>
                    <a:pt x="7370" y="17248"/>
                    <a:pt x="7406" y="17236"/>
                    <a:pt x="7441" y="17236"/>
                  </a:cubicBezTo>
                  <a:cubicBezTo>
                    <a:pt x="7501" y="17236"/>
                    <a:pt x="7560" y="17224"/>
                    <a:pt x="7620" y="17212"/>
                  </a:cubicBezTo>
                  <a:cubicBezTo>
                    <a:pt x="7680" y="17188"/>
                    <a:pt x="7751" y="17176"/>
                    <a:pt x="7822" y="17164"/>
                  </a:cubicBezTo>
                  <a:lnTo>
                    <a:pt x="7894" y="17128"/>
                  </a:lnTo>
                  <a:lnTo>
                    <a:pt x="8001" y="17045"/>
                  </a:lnTo>
                  <a:cubicBezTo>
                    <a:pt x="8108" y="16986"/>
                    <a:pt x="8203" y="16926"/>
                    <a:pt x="8322" y="16878"/>
                  </a:cubicBezTo>
                  <a:cubicBezTo>
                    <a:pt x="8537" y="16783"/>
                    <a:pt x="8775" y="16724"/>
                    <a:pt x="9013" y="16712"/>
                  </a:cubicBezTo>
                  <a:cubicBezTo>
                    <a:pt x="9077" y="16701"/>
                    <a:pt x="9141" y="16695"/>
                    <a:pt x="9206" y="16695"/>
                  </a:cubicBezTo>
                  <a:cubicBezTo>
                    <a:pt x="9284" y="16695"/>
                    <a:pt x="9363" y="16704"/>
                    <a:pt x="9442" y="16724"/>
                  </a:cubicBezTo>
                  <a:lnTo>
                    <a:pt x="10120" y="16878"/>
                  </a:lnTo>
                  <a:lnTo>
                    <a:pt x="10144" y="16878"/>
                  </a:lnTo>
                  <a:cubicBezTo>
                    <a:pt x="10216" y="16890"/>
                    <a:pt x="10287" y="16950"/>
                    <a:pt x="10311" y="17021"/>
                  </a:cubicBezTo>
                  <a:cubicBezTo>
                    <a:pt x="10370" y="17259"/>
                    <a:pt x="10466" y="17486"/>
                    <a:pt x="10573" y="17700"/>
                  </a:cubicBezTo>
                  <a:cubicBezTo>
                    <a:pt x="10620" y="17783"/>
                    <a:pt x="10668" y="17855"/>
                    <a:pt x="10704" y="17938"/>
                  </a:cubicBezTo>
                  <a:cubicBezTo>
                    <a:pt x="10704" y="17950"/>
                    <a:pt x="10728" y="17962"/>
                    <a:pt x="10728" y="17974"/>
                  </a:cubicBezTo>
                  <a:cubicBezTo>
                    <a:pt x="10739" y="17974"/>
                    <a:pt x="10763" y="17986"/>
                    <a:pt x="10775" y="17998"/>
                  </a:cubicBezTo>
                  <a:cubicBezTo>
                    <a:pt x="10859" y="18081"/>
                    <a:pt x="10966" y="18141"/>
                    <a:pt x="11085" y="18176"/>
                  </a:cubicBezTo>
                  <a:cubicBezTo>
                    <a:pt x="11204" y="18200"/>
                    <a:pt x="11323" y="18248"/>
                    <a:pt x="11442" y="18295"/>
                  </a:cubicBezTo>
                  <a:cubicBezTo>
                    <a:pt x="11460" y="18286"/>
                    <a:pt x="11477" y="18284"/>
                    <a:pt x="11495" y="18284"/>
                  </a:cubicBezTo>
                  <a:cubicBezTo>
                    <a:pt x="11514" y="18284"/>
                    <a:pt x="11533" y="18287"/>
                    <a:pt x="11552" y="18287"/>
                  </a:cubicBezTo>
                  <a:cubicBezTo>
                    <a:pt x="11563" y="18287"/>
                    <a:pt x="11574" y="18286"/>
                    <a:pt x="11585" y="18283"/>
                  </a:cubicBezTo>
                  <a:cubicBezTo>
                    <a:pt x="11632" y="18271"/>
                    <a:pt x="11668" y="18271"/>
                    <a:pt x="11704" y="18271"/>
                  </a:cubicBezTo>
                  <a:cubicBezTo>
                    <a:pt x="11716" y="18266"/>
                    <a:pt x="11728" y="18263"/>
                    <a:pt x="11740" y="18263"/>
                  </a:cubicBezTo>
                  <a:cubicBezTo>
                    <a:pt x="11751" y="18263"/>
                    <a:pt x="11763" y="18266"/>
                    <a:pt x="11775" y="18271"/>
                  </a:cubicBezTo>
                  <a:lnTo>
                    <a:pt x="11787" y="18271"/>
                  </a:lnTo>
                  <a:cubicBezTo>
                    <a:pt x="11817" y="18283"/>
                    <a:pt x="11853" y="18289"/>
                    <a:pt x="11888" y="18289"/>
                  </a:cubicBezTo>
                  <a:cubicBezTo>
                    <a:pt x="11924" y="18289"/>
                    <a:pt x="11960" y="18283"/>
                    <a:pt x="11990" y="18271"/>
                  </a:cubicBezTo>
                  <a:cubicBezTo>
                    <a:pt x="12015" y="18257"/>
                    <a:pt x="12039" y="18250"/>
                    <a:pt x="12064" y="18250"/>
                  </a:cubicBezTo>
                  <a:cubicBezTo>
                    <a:pt x="12097" y="18250"/>
                    <a:pt x="12129" y="18263"/>
                    <a:pt x="12156" y="18283"/>
                  </a:cubicBezTo>
                  <a:cubicBezTo>
                    <a:pt x="12287" y="18379"/>
                    <a:pt x="12418" y="18450"/>
                    <a:pt x="12561" y="18510"/>
                  </a:cubicBezTo>
                  <a:cubicBezTo>
                    <a:pt x="12621" y="18533"/>
                    <a:pt x="12680" y="18557"/>
                    <a:pt x="12728" y="18593"/>
                  </a:cubicBezTo>
                  <a:cubicBezTo>
                    <a:pt x="12787" y="18629"/>
                    <a:pt x="12835" y="18664"/>
                    <a:pt x="12883" y="18712"/>
                  </a:cubicBezTo>
                  <a:cubicBezTo>
                    <a:pt x="13025" y="18867"/>
                    <a:pt x="13156" y="19033"/>
                    <a:pt x="13275" y="19212"/>
                  </a:cubicBezTo>
                  <a:cubicBezTo>
                    <a:pt x="13287" y="19236"/>
                    <a:pt x="13299" y="19248"/>
                    <a:pt x="13299" y="19272"/>
                  </a:cubicBezTo>
                  <a:cubicBezTo>
                    <a:pt x="13335" y="19355"/>
                    <a:pt x="13347" y="19438"/>
                    <a:pt x="13347" y="19522"/>
                  </a:cubicBezTo>
                  <a:lnTo>
                    <a:pt x="13347" y="19534"/>
                  </a:lnTo>
                  <a:cubicBezTo>
                    <a:pt x="13347" y="19581"/>
                    <a:pt x="13347" y="19617"/>
                    <a:pt x="13347" y="19665"/>
                  </a:cubicBezTo>
                  <a:cubicBezTo>
                    <a:pt x="13347" y="19676"/>
                    <a:pt x="13347" y="19688"/>
                    <a:pt x="13335" y="19700"/>
                  </a:cubicBezTo>
                  <a:cubicBezTo>
                    <a:pt x="13335" y="19724"/>
                    <a:pt x="13335" y="19760"/>
                    <a:pt x="13323" y="19784"/>
                  </a:cubicBezTo>
                  <a:cubicBezTo>
                    <a:pt x="13311" y="19867"/>
                    <a:pt x="13275" y="19938"/>
                    <a:pt x="13240" y="20022"/>
                  </a:cubicBezTo>
                  <a:cubicBezTo>
                    <a:pt x="13204" y="20117"/>
                    <a:pt x="13133" y="20188"/>
                    <a:pt x="13049" y="20248"/>
                  </a:cubicBezTo>
                  <a:cubicBezTo>
                    <a:pt x="13025" y="20307"/>
                    <a:pt x="12990" y="20355"/>
                    <a:pt x="12954" y="20415"/>
                  </a:cubicBezTo>
                  <a:cubicBezTo>
                    <a:pt x="13047" y="20456"/>
                    <a:pt x="13149" y="20488"/>
                    <a:pt x="13260" y="20488"/>
                  </a:cubicBezTo>
                  <a:cubicBezTo>
                    <a:pt x="13277" y="20488"/>
                    <a:pt x="13294" y="20488"/>
                    <a:pt x="13311" y="20486"/>
                  </a:cubicBezTo>
                  <a:cubicBezTo>
                    <a:pt x="13319" y="20485"/>
                    <a:pt x="13326" y="20485"/>
                    <a:pt x="13334" y="20485"/>
                  </a:cubicBezTo>
                  <a:cubicBezTo>
                    <a:pt x="13468" y="20485"/>
                    <a:pt x="13593" y="20582"/>
                    <a:pt x="13740" y="20593"/>
                  </a:cubicBezTo>
                  <a:cubicBezTo>
                    <a:pt x="13871" y="20605"/>
                    <a:pt x="13990" y="20629"/>
                    <a:pt x="14121" y="20629"/>
                  </a:cubicBezTo>
                  <a:cubicBezTo>
                    <a:pt x="14207" y="20629"/>
                    <a:pt x="14285" y="20614"/>
                    <a:pt x="14361" y="20614"/>
                  </a:cubicBezTo>
                  <a:cubicBezTo>
                    <a:pt x="14380" y="20614"/>
                    <a:pt x="14399" y="20615"/>
                    <a:pt x="14418" y="20617"/>
                  </a:cubicBezTo>
                  <a:cubicBezTo>
                    <a:pt x="14549" y="20629"/>
                    <a:pt x="14669" y="20653"/>
                    <a:pt x="14788" y="20700"/>
                  </a:cubicBezTo>
                  <a:cubicBezTo>
                    <a:pt x="14877" y="20738"/>
                    <a:pt x="14971" y="20756"/>
                    <a:pt x="15064" y="20756"/>
                  </a:cubicBezTo>
                  <a:cubicBezTo>
                    <a:pt x="15119" y="20756"/>
                    <a:pt x="15175" y="20749"/>
                    <a:pt x="15228" y="20736"/>
                  </a:cubicBezTo>
                  <a:cubicBezTo>
                    <a:pt x="15276" y="20724"/>
                    <a:pt x="15326" y="20718"/>
                    <a:pt x="15378" y="20718"/>
                  </a:cubicBezTo>
                  <a:cubicBezTo>
                    <a:pt x="15431" y="20718"/>
                    <a:pt x="15484" y="20724"/>
                    <a:pt x="15538" y="20736"/>
                  </a:cubicBezTo>
                  <a:cubicBezTo>
                    <a:pt x="16050" y="20748"/>
                    <a:pt x="16574" y="20748"/>
                    <a:pt x="17097" y="20760"/>
                  </a:cubicBezTo>
                  <a:cubicBezTo>
                    <a:pt x="17407" y="20772"/>
                    <a:pt x="17728" y="20796"/>
                    <a:pt x="18038" y="20831"/>
                  </a:cubicBezTo>
                  <a:lnTo>
                    <a:pt x="18109" y="20831"/>
                  </a:lnTo>
                  <a:lnTo>
                    <a:pt x="18312" y="20843"/>
                  </a:lnTo>
                  <a:cubicBezTo>
                    <a:pt x="18371" y="20829"/>
                    <a:pt x="18430" y="20818"/>
                    <a:pt x="18488" y="20818"/>
                  </a:cubicBezTo>
                  <a:cubicBezTo>
                    <a:pt x="18525" y="20818"/>
                    <a:pt x="18561" y="20822"/>
                    <a:pt x="18598" y="20831"/>
                  </a:cubicBezTo>
                  <a:cubicBezTo>
                    <a:pt x="18800" y="20867"/>
                    <a:pt x="19014" y="20843"/>
                    <a:pt x="19229" y="20891"/>
                  </a:cubicBezTo>
                  <a:cubicBezTo>
                    <a:pt x="19360" y="20915"/>
                    <a:pt x="19502" y="20915"/>
                    <a:pt x="19645" y="20938"/>
                  </a:cubicBezTo>
                  <a:cubicBezTo>
                    <a:pt x="19693" y="20938"/>
                    <a:pt x="19741" y="20986"/>
                    <a:pt x="19752" y="21034"/>
                  </a:cubicBezTo>
                  <a:lnTo>
                    <a:pt x="19836" y="21046"/>
                  </a:lnTo>
                  <a:cubicBezTo>
                    <a:pt x="19848" y="21010"/>
                    <a:pt x="19872" y="20986"/>
                    <a:pt x="19895" y="20986"/>
                  </a:cubicBezTo>
                  <a:cubicBezTo>
                    <a:pt x="19944" y="20957"/>
                    <a:pt x="19993" y="20935"/>
                    <a:pt x="20049" y="20935"/>
                  </a:cubicBezTo>
                  <a:cubicBezTo>
                    <a:pt x="20061" y="20935"/>
                    <a:pt x="20073" y="20936"/>
                    <a:pt x="20086" y="20938"/>
                  </a:cubicBezTo>
                  <a:cubicBezTo>
                    <a:pt x="20169" y="20950"/>
                    <a:pt x="20241" y="20962"/>
                    <a:pt x="20324" y="20998"/>
                  </a:cubicBezTo>
                  <a:cubicBezTo>
                    <a:pt x="20372" y="21010"/>
                    <a:pt x="20407" y="21058"/>
                    <a:pt x="20455" y="21069"/>
                  </a:cubicBezTo>
                  <a:cubicBezTo>
                    <a:pt x="20503" y="21081"/>
                    <a:pt x="20550" y="21081"/>
                    <a:pt x="20598" y="21081"/>
                  </a:cubicBezTo>
                  <a:cubicBezTo>
                    <a:pt x="20610" y="21081"/>
                    <a:pt x="20622" y="21081"/>
                    <a:pt x="20634" y="21093"/>
                  </a:cubicBezTo>
                  <a:cubicBezTo>
                    <a:pt x="20705" y="21129"/>
                    <a:pt x="20776" y="21189"/>
                    <a:pt x="20848" y="21236"/>
                  </a:cubicBezTo>
                  <a:cubicBezTo>
                    <a:pt x="20919" y="21284"/>
                    <a:pt x="21003" y="21272"/>
                    <a:pt x="21026" y="21355"/>
                  </a:cubicBezTo>
                  <a:lnTo>
                    <a:pt x="21086" y="21379"/>
                  </a:lnTo>
                  <a:cubicBezTo>
                    <a:pt x="21217" y="21379"/>
                    <a:pt x="21348" y="21415"/>
                    <a:pt x="21467" y="21486"/>
                  </a:cubicBezTo>
                  <a:lnTo>
                    <a:pt x="21538" y="21510"/>
                  </a:lnTo>
                  <a:lnTo>
                    <a:pt x="21550" y="21510"/>
                  </a:lnTo>
                  <a:cubicBezTo>
                    <a:pt x="21681" y="21379"/>
                    <a:pt x="21848" y="21284"/>
                    <a:pt x="22038" y="21236"/>
                  </a:cubicBezTo>
                  <a:lnTo>
                    <a:pt x="22289" y="21177"/>
                  </a:lnTo>
                  <a:lnTo>
                    <a:pt x="22348" y="21117"/>
                  </a:lnTo>
                  <a:cubicBezTo>
                    <a:pt x="22360" y="21105"/>
                    <a:pt x="22372" y="21081"/>
                    <a:pt x="22384" y="21069"/>
                  </a:cubicBezTo>
                  <a:lnTo>
                    <a:pt x="22360" y="20903"/>
                  </a:lnTo>
                  <a:cubicBezTo>
                    <a:pt x="22348" y="20784"/>
                    <a:pt x="22312" y="20677"/>
                    <a:pt x="22312" y="20569"/>
                  </a:cubicBezTo>
                  <a:cubicBezTo>
                    <a:pt x="22312" y="20450"/>
                    <a:pt x="22289" y="20343"/>
                    <a:pt x="22277" y="20236"/>
                  </a:cubicBezTo>
                  <a:cubicBezTo>
                    <a:pt x="22277" y="20117"/>
                    <a:pt x="22265" y="20010"/>
                    <a:pt x="22253" y="19903"/>
                  </a:cubicBezTo>
                  <a:cubicBezTo>
                    <a:pt x="22241" y="19760"/>
                    <a:pt x="22277" y="19629"/>
                    <a:pt x="22336" y="19510"/>
                  </a:cubicBezTo>
                  <a:cubicBezTo>
                    <a:pt x="22408" y="19355"/>
                    <a:pt x="22467" y="19212"/>
                    <a:pt x="22527" y="19057"/>
                  </a:cubicBezTo>
                  <a:cubicBezTo>
                    <a:pt x="22527" y="19057"/>
                    <a:pt x="22527" y="19057"/>
                    <a:pt x="22527" y="19045"/>
                  </a:cubicBezTo>
                  <a:lnTo>
                    <a:pt x="22550" y="18998"/>
                  </a:lnTo>
                  <a:cubicBezTo>
                    <a:pt x="22574" y="18938"/>
                    <a:pt x="22598" y="18879"/>
                    <a:pt x="22634" y="18807"/>
                  </a:cubicBezTo>
                  <a:cubicBezTo>
                    <a:pt x="22634" y="18795"/>
                    <a:pt x="22646" y="18772"/>
                    <a:pt x="22646" y="18748"/>
                  </a:cubicBezTo>
                  <a:cubicBezTo>
                    <a:pt x="22681" y="18605"/>
                    <a:pt x="22729" y="18474"/>
                    <a:pt x="22812" y="18343"/>
                  </a:cubicBezTo>
                  <a:lnTo>
                    <a:pt x="22836" y="18307"/>
                  </a:lnTo>
                  <a:cubicBezTo>
                    <a:pt x="22860" y="18260"/>
                    <a:pt x="22884" y="18212"/>
                    <a:pt x="22920" y="18164"/>
                  </a:cubicBezTo>
                  <a:cubicBezTo>
                    <a:pt x="23372" y="17569"/>
                    <a:pt x="23908" y="17033"/>
                    <a:pt x="24491" y="16557"/>
                  </a:cubicBezTo>
                  <a:cubicBezTo>
                    <a:pt x="24658" y="16390"/>
                    <a:pt x="24836" y="16247"/>
                    <a:pt x="24991" y="16069"/>
                  </a:cubicBezTo>
                  <a:cubicBezTo>
                    <a:pt x="25110" y="15926"/>
                    <a:pt x="25241" y="15807"/>
                    <a:pt x="25372" y="15688"/>
                  </a:cubicBezTo>
                  <a:cubicBezTo>
                    <a:pt x="25503" y="15581"/>
                    <a:pt x="25622" y="15450"/>
                    <a:pt x="25694" y="15295"/>
                  </a:cubicBezTo>
                  <a:cubicBezTo>
                    <a:pt x="25718" y="15247"/>
                    <a:pt x="25753" y="15200"/>
                    <a:pt x="25789" y="15152"/>
                  </a:cubicBezTo>
                  <a:cubicBezTo>
                    <a:pt x="25801" y="15116"/>
                    <a:pt x="25813" y="15081"/>
                    <a:pt x="25825" y="15045"/>
                  </a:cubicBezTo>
                  <a:cubicBezTo>
                    <a:pt x="25872" y="14902"/>
                    <a:pt x="25932" y="14759"/>
                    <a:pt x="25991" y="14628"/>
                  </a:cubicBezTo>
                  <a:cubicBezTo>
                    <a:pt x="26039" y="14557"/>
                    <a:pt x="26063" y="14473"/>
                    <a:pt x="26075" y="14390"/>
                  </a:cubicBezTo>
                  <a:lnTo>
                    <a:pt x="26039" y="14331"/>
                  </a:lnTo>
                  <a:cubicBezTo>
                    <a:pt x="26039" y="14319"/>
                    <a:pt x="26027" y="14307"/>
                    <a:pt x="26027" y="14307"/>
                  </a:cubicBezTo>
                  <a:cubicBezTo>
                    <a:pt x="25979" y="14307"/>
                    <a:pt x="25979" y="14307"/>
                    <a:pt x="26015" y="14283"/>
                  </a:cubicBezTo>
                  <a:lnTo>
                    <a:pt x="25944" y="14164"/>
                  </a:lnTo>
                  <a:cubicBezTo>
                    <a:pt x="25908" y="14164"/>
                    <a:pt x="25884" y="14164"/>
                    <a:pt x="25920" y="14128"/>
                  </a:cubicBezTo>
                  <a:lnTo>
                    <a:pt x="25884" y="14057"/>
                  </a:lnTo>
                  <a:cubicBezTo>
                    <a:pt x="25848" y="14057"/>
                    <a:pt x="25872" y="14057"/>
                    <a:pt x="25884" y="14033"/>
                  </a:cubicBezTo>
                  <a:cubicBezTo>
                    <a:pt x="25884" y="14021"/>
                    <a:pt x="25872" y="14009"/>
                    <a:pt x="25872" y="14009"/>
                  </a:cubicBezTo>
                  <a:cubicBezTo>
                    <a:pt x="25855" y="14013"/>
                    <a:pt x="25842" y="14016"/>
                    <a:pt x="25836" y="14016"/>
                  </a:cubicBezTo>
                  <a:cubicBezTo>
                    <a:pt x="25824" y="14016"/>
                    <a:pt x="25830" y="14008"/>
                    <a:pt x="25860" y="13985"/>
                  </a:cubicBezTo>
                  <a:lnTo>
                    <a:pt x="25825" y="13926"/>
                  </a:lnTo>
                  <a:lnTo>
                    <a:pt x="25789" y="13938"/>
                  </a:lnTo>
                  <a:cubicBezTo>
                    <a:pt x="25765" y="13926"/>
                    <a:pt x="25753" y="13914"/>
                    <a:pt x="25729" y="13902"/>
                  </a:cubicBezTo>
                  <a:cubicBezTo>
                    <a:pt x="25718" y="13890"/>
                    <a:pt x="25765" y="13878"/>
                    <a:pt x="25789" y="13854"/>
                  </a:cubicBezTo>
                  <a:lnTo>
                    <a:pt x="25777" y="13842"/>
                  </a:lnTo>
                  <a:lnTo>
                    <a:pt x="25777" y="13830"/>
                  </a:lnTo>
                  <a:lnTo>
                    <a:pt x="25765" y="13830"/>
                  </a:lnTo>
                  <a:cubicBezTo>
                    <a:pt x="25765" y="13830"/>
                    <a:pt x="25729" y="13830"/>
                    <a:pt x="25753" y="13819"/>
                  </a:cubicBezTo>
                  <a:cubicBezTo>
                    <a:pt x="25763" y="13808"/>
                    <a:pt x="25765" y="13805"/>
                    <a:pt x="25762" y="13805"/>
                  </a:cubicBezTo>
                  <a:cubicBezTo>
                    <a:pt x="25759" y="13805"/>
                    <a:pt x="25748" y="13812"/>
                    <a:pt x="25741" y="13819"/>
                  </a:cubicBezTo>
                  <a:cubicBezTo>
                    <a:pt x="25718" y="13825"/>
                    <a:pt x="25703" y="13827"/>
                    <a:pt x="25694" y="13827"/>
                  </a:cubicBezTo>
                  <a:cubicBezTo>
                    <a:pt x="25685" y="13827"/>
                    <a:pt x="25682" y="13825"/>
                    <a:pt x="25682" y="13819"/>
                  </a:cubicBezTo>
                  <a:cubicBezTo>
                    <a:pt x="25694" y="13795"/>
                    <a:pt x="25718" y="13783"/>
                    <a:pt x="25718" y="13771"/>
                  </a:cubicBezTo>
                  <a:cubicBezTo>
                    <a:pt x="25718" y="13767"/>
                    <a:pt x="25715" y="13766"/>
                    <a:pt x="25711" y="13766"/>
                  </a:cubicBezTo>
                  <a:cubicBezTo>
                    <a:pt x="25703" y="13766"/>
                    <a:pt x="25690" y="13771"/>
                    <a:pt x="25682" y="13771"/>
                  </a:cubicBezTo>
                  <a:cubicBezTo>
                    <a:pt x="25682" y="13771"/>
                    <a:pt x="25682" y="13759"/>
                    <a:pt x="25694" y="13747"/>
                  </a:cubicBezTo>
                  <a:lnTo>
                    <a:pt x="25718" y="13735"/>
                  </a:lnTo>
                  <a:lnTo>
                    <a:pt x="25694" y="13699"/>
                  </a:lnTo>
                  <a:cubicBezTo>
                    <a:pt x="25682" y="13699"/>
                    <a:pt x="25670" y="13711"/>
                    <a:pt x="25658" y="13711"/>
                  </a:cubicBezTo>
                  <a:lnTo>
                    <a:pt x="25646" y="13711"/>
                  </a:lnTo>
                  <a:cubicBezTo>
                    <a:pt x="25658" y="13699"/>
                    <a:pt x="25670" y="13688"/>
                    <a:pt x="25682" y="13676"/>
                  </a:cubicBezTo>
                  <a:cubicBezTo>
                    <a:pt x="25682" y="13676"/>
                    <a:pt x="25682" y="13664"/>
                    <a:pt x="25682" y="13664"/>
                  </a:cubicBezTo>
                  <a:cubicBezTo>
                    <a:pt x="25674" y="13664"/>
                    <a:pt x="25666" y="13669"/>
                    <a:pt x="25662" y="13669"/>
                  </a:cubicBezTo>
                  <a:cubicBezTo>
                    <a:pt x="25659" y="13669"/>
                    <a:pt x="25658" y="13668"/>
                    <a:pt x="25658" y="13664"/>
                  </a:cubicBezTo>
                  <a:lnTo>
                    <a:pt x="25670" y="13652"/>
                  </a:lnTo>
                  <a:lnTo>
                    <a:pt x="25658" y="13640"/>
                  </a:lnTo>
                  <a:lnTo>
                    <a:pt x="25646" y="13640"/>
                  </a:lnTo>
                  <a:cubicBezTo>
                    <a:pt x="25630" y="13643"/>
                    <a:pt x="25618" y="13645"/>
                    <a:pt x="25610" y="13645"/>
                  </a:cubicBezTo>
                  <a:cubicBezTo>
                    <a:pt x="25587" y="13645"/>
                    <a:pt x="25590" y="13634"/>
                    <a:pt x="25598" y="13616"/>
                  </a:cubicBezTo>
                  <a:cubicBezTo>
                    <a:pt x="25610" y="13604"/>
                    <a:pt x="25598" y="13592"/>
                    <a:pt x="25610" y="13580"/>
                  </a:cubicBezTo>
                  <a:cubicBezTo>
                    <a:pt x="25619" y="13572"/>
                    <a:pt x="25621" y="13564"/>
                    <a:pt x="25609" y="13564"/>
                  </a:cubicBezTo>
                  <a:cubicBezTo>
                    <a:pt x="25604" y="13564"/>
                    <a:pt x="25597" y="13565"/>
                    <a:pt x="25587" y="13569"/>
                  </a:cubicBezTo>
                  <a:cubicBezTo>
                    <a:pt x="25573" y="13572"/>
                    <a:pt x="25565" y="13573"/>
                    <a:pt x="25561" y="13573"/>
                  </a:cubicBezTo>
                  <a:cubicBezTo>
                    <a:pt x="25553" y="13573"/>
                    <a:pt x="25570" y="13565"/>
                    <a:pt x="25587" y="13557"/>
                  </a:cubicBezTo>
                  <a:cubicBezTo>
                    <a:pt x="25595" y="13539"/>
                    <a:pt x="25604" y="13528"/>
                    <a:pt x="25599" y="13528"/>
                  </a:cubicBezTo>
                  <a:cubicBezTo>
                    <a:pt x="25597" y="13528"/>
                    <a:pt x="25593" y="13530"/>
                    <a:pt x="25587" y="13533"/>
                  </a:cubicBezTo>
                  <a:cubicBezTo>
                    <a:pt x="25566" y="13538"/>
                    <a:pt x="25549" y="13540"/>
                    <a:pt x="25537" y="13540"/>
                  </a:cubicBezTo>
                  <a:cubicBezTo>
                    <a:pt x="25492" y="13540"/>
                    <a:pt x="25497" y="13510"/>
                    <a:pt x="25515" y="13473"/>
                  </a:cubicBezTo>
                  <a:lnTo>
                    <a:pt x="25515" y="13461"/>
                  </a:lnTo>
                  <a:cubicBezTo>
                    <a:pt x="25515" y="13461"/>
                    <a:pt x="25515" y="13446"/>
                    <a:pt x="25509" y="13446"/>
                  </a:cubicBezTo>
                  <a:cubicBezTo>
                    <a:pt x="25507" y="13446"/>
                    <a:pt x="25506" y="13447"/>
                    <a:pt x="25503" y="13449"/>
                  </a:cubicBezTo>
                  <a:cubicBezTo>
                    <a:pt x="25491" y="13449"/>
                    <a:pt x="25467" y="13438"/>
                    <a:pt x="25515" y="13402"/>
                  </a:cubicBezTo>
                  <a:cubicBezTo>
                    <a:pt x="25527" y="13390"/>
                    <a:pt x="25539" y="13390"/>
                    <a:pt x="25539" y="13378"/>
                  </a:cubicBezTo>
                  <a:cubicBezTo>
                    <a:pt x="25527" y="13354"/>
                    <a:pt x="25527" y="13318"/>
                    <a:pt x="25515" y="13283"/>
                  </a:cubicBezTo>
                  <a:cubicBezTo>
                    <a:pt x="25479" y="13283"/>
                    <a:pt x="25479" y="13271"/>
                    <a:pt x="25503" y="13235"/>
                  </a:cubicBezTo>
                  <a:lnTo>
                    <a:pt x="25503" y="13211"/>
                  </a:lnTo>
                  <a:cubicBezTo>
                    <a:pt x="25479" y="13211"/>
                    <a:pt x="25491" y="13199"/>
                    <a:pt x="25503" y="13188"/>
                  </a:cubicBezTo>
                  <a:cubicBezTo>
                    <a:pt x="25527" y="13176"/>
                    <a:pt x="25503" y="13176"/>
                    <a:pt x="25503" y="13176"/>
                  </a:cubicBezTo>
                  <a:lnTo>
                    <a:pt x="25503" y="13164"/>
                  </a:lnTo>
                  <a:cubicBezTo>
                    <a:pt x="25503" y="13152"/>
                    <a:pt x="25503" y="13140"/>
                    <a:pt x="25491" y="13128"/>
                  </a:cubicBezTo>
                  <a:cubicBezTo>
                    <a:pt x="25456" y="13128"/>
                    <a:pt x="25444" y="13116"/>
                    <a:pt x="25444" y="13104"/>
                  </a:cubicBezTo>
                  <a:cubicBezTo>
                    <a:pt x="25432" y="13080"/>
                    <a:pt x="25408" y="13057"/>
                    <a:pt x="25396" y="13033"/>
                  </a:cubicBezTo>
                  <a:cubicBezTo>
                    <a:pt x="25396" y="13021"/>
                    <a:pt x="25396" y="13009"/>
                    <a:pt x="25420" y="12997"/>
                  </a:cubicBezTo>
                  <a:cubicBezTo>
                    <a:pt x="25408" y="12973"/>
                    <a:pt x="25396" y="12961"/>
                    <a:pt x="25396" y="12949"/>
                  </a:cubicBezTo>
                  <a:lnTo>
                    <a:pt x="25384" y="12949"/>
                  </a:lnTo>
                  <a:cubicBezTo>
                    <a:pt x="25360" y="12949"/>
                    <a:pt x="25360" y="12937"/>
                    <a:pt x="25384" y="12926"/>
                  </a:cubicBezTo>
                  <a:cubicBezTo>
                    <a:pt x="25384" y="12914"/>
                    <a:pt x="25384" y="12914"/>
                    <a:pt x="25384" y="12902"/>
                  </a:cubicBezTo>
                  <a:cubicBezTo>
                    <a:pt x="25348" y="12902"/>
                    <a:pt x="25372" y="12890"/>
                    <a:pt x="25372" y="12890"/>
                  </a:cubicBezTo>
                  <a:cubicBezTo>
                    <a:pt x="25372" y="12878"/>
                    <a:pt x="25360" y="12878"/>
                    <a:pt x="25372" y="12866"/>
                  </a:cubicBezTo>
                  <a:cubicBezTo>
                    <a:pt x="25360" y="12854"/>
                    <a:pt x="25360" y="12842"/>
                    <a:pt x="25360" y="12830"/>
                  </a:cubicBezTo>
                  <a:cubicBezTo>
                    <a:pt x="25348" y="12807"/>
                    <a:pt x="25337" y="12771"/>
                    <a:pt x="25337" y="12735"/>
                  </a:cubicBezTo>
                  <a:cubicBezTo>
                    <a:pt x="25325" y="12640"/>
                    <a:pt x="25313" y="12545"/>
                    <a:pt x="25313" y="12449"/>
                  </a:cubicBezTo>
                  <a:lnTo>
                    <a:pt x="25241" y="12354"/>
                  </a:lnTo>
                  <a:lnTo>
                    <a:pt x="25170" y="12235"/>
                  </a:lnTo>
                  <a:lnTo>
                    <a:pt x="25003" y="12092"/>
                  </a:lnTo>
                  <a:lnTo>
                    <a:pt x="25110" y="12116"/>
                  </a:lnTo>
                  <a:cubicBezTo>
                    <a:pt x="25110" y="12104"/>
                    <a:pt x="25110" y="12104"/>
                    <a:pt x="25110" y="12104"/>
                  </a:cubicBezTo>
                  <a:cubicBezTo>
                    <a:pt x="25063" y="12033"/>
                    <a:pt x="25039" y="11961"/>
                    <a:pt x="25015" y="11890"/>
                  </a:cubicBezTo>
                  <a:cubicBezTo>
                    <a:pt x="24956" y="11794"/>
                    <a:pt x="24932" y="11687"/>
                    <a:pt x="24920" y="11592"/>
                  </a:cubicBezTo>
                  <a:lnTo>
                    <a:pt x="24753" y="11473"/>
                  </a:lnTo>
                  <a:cubicBezTo>
                    <a:pt x="24717" y="11283"/>
                    <a:pt x="24658" y="11092"/>
                    <a:pt x="24586" y="10925"/>
                  </a:cubicBezTo>
                  <a:cubicBezTo>
                    <a:pt x="24515" y="10794"/>
                    <a:pt x="24467" y="10663"/>
                    <a:pt x="24420" y="10532"/>
                  </a:cubicBezTo>
                  <a:cubicBezTo>
                    <a:pt x="24420" y="10509"/>
                    <a:pt x="24408" y="10485"/>
                    <a:pt x="24396" y="10473"/>
                  </a:cubicBezTo>
                  <a:lnTo>
                    <a:pt x="24384" y="10461"/>
                  </a:lnTo>
                  <a:lnTo>
                    <a:pt x="24324" y="10401"/>
                  </a:lnTo>
                  <a:lnTo>
                    <a:pt x="24229" y="10294"/>
                  </a:lnTo>
                  <a:cubicBezTo>
                    <a:pt x="24194" y="10259"/>
                    <a:pt x="24170" y="10211"/>
                    <a:pt x="24146" y="10175"/>
                  </a:cubicBezTo>
                  <a:cubicBezTo>
                    <a:pt x="24110" y="10128"/>
                    <a:pt x="24039" y="10044"/>
                    <a:pt x="23991" y="9973"/>
                  </a:cubicBezTo>
                  <a:cubicBezTo>
                    <a:pt x="23932" y="9901"/>
                    <a:pt x="23896" y="9818"/>
                    <a:pt x="23860" y="9723"/>
                  </a:cubicBezTo>
                  <a:lnTo>
                    <a:pt x="23836" y="9651"/>
                  </a:lnTo>
                  <a:lnTo>
                    <a:pt x="23813" y="9568"/>
                  </a:lnTo>
                  <a:cubicBezTo>
                    <a:pt x="23801" y="9508"/>
                    <a:pt x="23789" y="9449"/>
                    <a:pt x="23789" y="9401"/>
                  </a:cubicBezTo>
                  <a:cubicBezTo>
                    <a:pt x="23789" y="9282"/>
                    <a:pt x="23813" y="9163"/>
                    <a:pt x="23884" y="9068"/>
                  </a:cubicBezTo>
                  <a:cubicBezTo>
                    <a:pt x="23920" y="9020"/>
                    <a:pt x="23955" y="8973"/>
                    <a:pt x="23979" y="8925"/>
                  </a:cubicBezTo>
                  <a:cubicBezTo>
                    <a:pt x="24015" y="8866"/>
                    <a:pt x="24051" y="8818"/>
                    <a:pt x="24086" y="8770"/>
                  </a:cubicBezTo>
                  <a:cubicBezTo>
                    <a:pt x="24205" y="8627"/>
                    <a:pt x="24336" y="8508"/>
                    <a:pt x="24491" y="8401"/>
                  </a:cubicBezTo>
                  <a:cubicBezTo>
                    <a:pt x="24551" y="8342"/>
                    <a:pt x="24634" y="8294"/>
                    <a:pt x="24705" y="8246"/>
                  </a:cubicBezTo>
                  <a:lnTo>
                    <a:pt x="24908" y="8115"/>
                  </a:lnTo>
                  <a:cubicBezTo>
                    <a:pt x="25253" y="7865"/>
                    <a:pt x="25598" y="7580"/>
                    <a:pt x="25706" y="7223"/>
                  </a:cubicBezTo>
                  <a:cubicBezTo>
                    <a:pt x="25825" y="6865"/>
                    <a:pt x="25682" y="6449"/>
                    <a:pt x="25479" y="6080"/>
                  </a:cubicBezTo>
                  <a:cubicBezTo>
                    <a:pt x="25384" y="5877"/>
                    <a:pt x="25217" y="5699"/>
                    <a:pt x="25182" y="5460"/>
                  </a:cubicBezTo>
                  <a:cubicBezTo>
                    <a:pt x="25134" y="5413"/>
                    <a:pt x="25075" y="5353"/>
                    <a:pt x="25015" y="5318"/>
                  </a:cubicBezTo>
                  <a:cubicBezTo>
                    <a:pt x="24908" y="5246"/>
                    <a:pt x="24825" y="5139"/>
                    <a:pt x="24813" y="5008"/>
                  </a:cubicBezTo>
                  <a:cubicBezTo>
                    <a:pt x="24801" y="4889"/>
                    <a:pt x="24777" y="4782"/>
                    <a:pt x="24741" y="4686"/>
                  </a:cubicBezTo>
                  <a:cubicBezTo>
                    <a:pt x="24682" y="4496"/>
                    <a:pt x="24658" y="4317"/>
                    <a:pt x="24658" y="4127"/>
                  </a:cubicBezTo>
                  <a:cubicBezTo>
                    <a:pt x="24670" y="3924"/>
                    <a:pt x="24717" y="3734"/>
                    <a:pt x="24813" y="3567"/>
                  </a:cubicBezTo>
                  <a:cubicBezTo>
                    <a:pt x="24836" y="3520"/>
                    <a:pt x="24872" y="3472"/>
                    <a:pt x="24896" y="3413"/>
                  </a:cubicBezTo>
                  <a:lnTo>
                    <a:pt x="25003" y="3210"/>
                  </a:lnTo>
                  <a:lnTo>
                    <a:pt x="25039" y="3162"/>
                  </a:lnTo>
                  <a:cubicBezTo>
                    <a:pt x="24920" y="3115"/>
                    <a:pt x="24813" y="3043"/>
                    <a:pt x="24717" y="2972"/>
                  </a:cubicBezTo>
                  <a:cubicBezTo>
                    <a:pt x="24670" y="2936"/>
                    <a:pt x="24622" y="2912"/>
                    <a:pt x="24575" y="2912"/>
                  </a:cubicBezTo>
                  <a:cubicBezTo>
                    <a:pt x="24408" y="2889"/>
                    <a:pt x="24265" y="2817"/>
                    <a:pt x="24146" y="2710"/>
                  </a:cubicBezTo>
                  <a:cubicBezTo>
                    <a:pt x="24074" y="2674"/>
                    <a:pt x="24003" y="2639"/>
                    <a:pt x="23932" y="2603"/>
                  </a:cubicBezTo>
                  <a:cubicBezTo>
                    <a:pt x="23860" y="2579"/>
                    <a:pt x="23789" y="2543"/>
                    <a:pt x="23717" y="2496"/>
                  </a:cubicBezTo>
                  <a:cubicBezTo>
                    <a:pt x="23634" y="2412"/>
                    <a:pt x="23551" y="2329"/>
                    <a:pt x="23455" y="2258"/>
                  </a:cubicBezTo>
                  <a:cubicBezTo>
                    <a:pt x="23360" y="2234"/>
                    <a:pt x="23277" y="2162"/>
                    <a:pt x="23241" y="2067"/>
                  </a:cubicBezTo>
                  <a:lnTo>
                    <a:pt x="23217" y="2043"/>
                  </a:lnTo>
                  <a:cubicBezTo>
                    <a:pt x="23122" y="2043"/>
                    <a:pt x="23027" y="2019"/>
                    <a:pt x="22931" y="1996"/>
                  </a:cubicBezTo>
                  <a:cubicBezTo>
                    <a:pt x="22878" y="1978"/>
                    <a:pt x="22827" y="1969"/>
                    <a:pt x="22777" y="1969"/>
                  </a:cubicBezTo>
                  <a:cubicBezTo>
                    <a:pt x="22726" y="1969"/>
                    <a:pt x="22675" y="1978"/>
                    <a:pt x="22622" y="1996"/>
                  </a:cubicBezTo>
                  <a:cubicBezTo>
                    <a:pt x="22333" y="2053"/>
                    <a:pt x="22036" y="2085"/>
                    <a:pt x="21738" y="2085"/>
                  </a:cubicBezTo>
                  <a:cubicBezTo>
                    <a:pt x="21544" y="2085"/>
                    <a:pt x="21350" y="2071"/>
                    <a:pt x="21157" y="2043"/>
                  </a:cubicBezTo>
                  <a:cubicBezTo>
                    <a:pt x="20964" y="2023"/>
                    <a:pt x="20770" y="2010"/>
                    <a:pt x="20576" y="2010"/>
                  </a:cubicBezTo>
                  <a:cubicBezTo>
                    <a:pt x="20437" y="2010"/>
                    <a:pt x="20297" y="2016"/>
                    <a:pt x="20157" y="2031"/>
                  </a:cubicBezTo>
                  <a:cubicBezTo>
                    <a:pt x="20056" y="2040"/>
                    <a:pt x="19956" y="2044"/>
                    <a:pt x="19857" y="2044"/>
                  </a:cubicBezTo>
                  <a:cubicBezTo>
                    <a:pt x="19676" y="2044"/>
                    <a:pt x="19496" y="2031"/>
                    <a:pt x="19312" y="2008"/>
                  </a:cubicBezTo>
                  <a:cubicBezTo>
                    <a:pt x="19241" y="1996"/>
                    <a:pt x="19169" y="1984"/>
                    <a:pt x="19086" y="1972"/>
                  </a:cubicBezTo>
                  <a:cubicBezTo>
                    <a:pt x="18169" y="1936"/>
                    <a:pt x="17252" y="1829"/>
                    <a:pt x="16347" y="1662"/>
                  </a:cubicBezTo>
                  <a:cubicBezTo>
                    <a:pt x="16228" y="1627"/>
                    <a:pt x="16097" y="1615"/>
                    <a:pt x="15966" y="1615"/>
                  </a:cubicBezTo>
                  <a:cubicBezTo>
                    <a:pt x="15859" y="1591"/>
                    <a:pt x="15764" y="1567"/>
                    <a:pt x="15681" y="1519"/>
                  </a:cubicBezTo>
                  <a:cubicBezTo>
                    <a:pt x="15561" y="1472"/>
                    <a:pt x="15431" y="1424"/>
                    <a:pt x="15311" y="1400"/>
                  </a:cubicBezTo>
                  <a:cubicBezTo>
                    <a:pt x="15204" y="1377"/>
                    <a:pt x="15109" y="1365"/>
                    <a:pt x="15014" y="1341"/>
                  </a:cubicBezTo>
                  <a:lnTo>
                    <a:pt x="14930" y="1329"/>
                  </a:lnTo>
                  <a:cubicBezTo>
                    <a:pt x="14919" y="1317"/>
                    <a:pt x="14895" y="1317"/>
                    <a:pt x="14871" y="1305"/>
                  </a:cubicBezTo>
                  <a:cubicBezTo>
                    <a:pt x="14835" y="1293"/>
                    <a:pt x="14799" y="1281"/>
                    <a:pt x="14764" y="1269"/>
                  </a:cubicBezTo>
                  <a:cubicBezTo>
                    <a:pt x="14669" y="1305"/>
                    <a:pt x="14573" y="1341"/>
                    <a:pt x="14490" y="1400"/>
                  </a:cubicBezTo>
                  <a:cubicBezTo>
                    <a:pt x="14407" y="1436"/>
                    <a:pt x="14299" y="1436"/>
                    <a:pt x="14216" y="1484"/>
                  </a:cubicBezTo>
                  <a:cubicBezTo>
                    <a:pt x="14157" y="1508"/>
                    <a:pt x="14097" y="1543"/>
                    <a:pt x="14026" y="1579"/>
                  </a:cubicBezTo>
                  <a:cubicBezTo>
                    <a:pt x="13966" y="1615"/>
                    <a:pt x="13907" y="1638"/>
                    <a:pt x="13847" y="1662"/>
                  </a:cubicBezTo>
                  <a:cubicBezTo>
                    <a:pt x="13752" y="1698"/>
                    <a:pt x="13633" y="1674"/>
                    <a:pt x="13549" y="1722"/>
                  </a:cubicBezTo>
                  <a:cubicBezTo>
                    <a:pt x="13466" y="1758"/>
                    <a:pt x="13395" y="1781"/>
                    <a:pt x="13335" y="1805"/>
                  </a:cubicBezTo>
                  <a:cubicBezTo>
                    <a:pt x="13264" y="1841"/>
                    <a:pt x="13180" y="1877"/>
                    <a:pt x="13109" y="1900"/>
                  </a:cubicBezTo>
                  <a:cubicBezTo>
                    <a:pt x="13037" y="1936"/>
                    <a:pt x="12954" y="1960"/>
                    <a:pt x="12871" y="1960"/>
                  </a:cubicBezTo>
                  <a:lnTo>
                    <a:pt x="12740" y="1960"/>
                  </a:lnTo>
                  <a:cubicBezTo>
                    <a:pt x="12704" y="1948"/>
                    <a:pt x="12656" y="1936"/>
                    <a:pt x="12609" y="1924"/>
                  </a:cubicBezTo>
                  <a:cubicBezTo>
                    <a:pt x="12537" y="1900"/>
                    <a:pt x="12454" y="1853"/>
                    <a:pt x="12371" y="1829"/>
                  </a:cubicBezTo>
                  <a:cubicBezTo>
                    <a:pt x="12299" y="1793"/>
                    <a:pt x="12216" y="1758"/>
                    <a:pt x="12144" y="1710"/>
                  </a:cubicBezTo>
                  <a:cubicBezTo>
                    <a:pt x="11859" y="1508"/>
                    <a:pt x="11621" y="1234"/>
                    <a:pt x="11466" y="924"/>
                  </a:cubicBezTo>
                  <a:cubicBezTo>
                    <a:pt x="11442" y="853"/>
                    <a:pt x="11406" y="793"/>
                    <a:pt x="11382" y="734"/>
                  </a:cubicBezTo>
                  <a:lnTo>
                    <a:pt x="11311" y="555"/>
                  </a:lnTo>
                  <a:cubicBezTo>
                    <a:pt x="11287" y="495"/>
                    <a:pt x="11263" y="436"/>
                    <a:pt x="11228" y="388"/>
                  </a:cubicBezTo>
                  <a:cubicBezTo>
                    <a:pt x="11168" y="222"/>
                    <a:pt x="11025" y="114"/>
                    <a:pt x="10859" y="91"/>
                  </a:cubicBezTo>
                  <a:cubicBezTo>
                    <a:pt x="10775" y="91"/>
                    <a:pt x="10674" y="50"/>
                    <a:pt x="10564" y="50"/>
                  </a:cubicBezTo>
                  <a:cubicBezTo>
                    <a:pt x="10517" y="50"/>
                    <a:pt x="10468" y="57"/>
                    <a:pt x="10418" y="79"/>
                  </a:cubicBezTo>
                  <a:cubicBezTo>
                    <a:pt x="10406" y="79"/>
                    <a:pt x="10382" y="55"/>
                    <a:pt x="10358" y="43"/>
                  </a:cubicBezTo>
                  <a:cubicBezTo>
                    <a:pt x="10324" y="12"/>
                    <a:pt x="10297"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9247;p33">
              <a:extLst>
                <a:ext uri="{FF2B5EF4-FFF2-40B4-BE49-F238E27FC236}">
                  <a16:creationId xmlns:a16="http://schemas.microsoft.com/office/drawing/2014/main" id="{11461BD1-5B72-4300-E3DF-7725FDFED554}"/>
                </a:ext>
              </a:extLst>
            </p:cNvPr>
            <p:cNvSpPr/>
            <p:nvPr/>
          </p:nvSpPr>
          <p:spPr>
            <a:xfrm>
              <a:off x="2956900" y="3483550"/>
              <a:ext cx="432825" cy="246050"/>
            </a:xfrm>
            <a:custGeom>
              <a:avLst/>
              <a:gdLst/>
              <a:ahLst/>
              <a:cxnLst/>
              <a:rect l="l" t="t" r="r" b="b"/>
              <a:pathLst>
                <a:path w="17313" h="9842" extrusionOk="0">
                  <a:moveTo>
                    <a:pt x="12995" y="0"/>
                  </a:moveTo>
                  <a:cubicBezTo>
                    <a:pt x="12976" y="0"/>
                    <a:pt x="12952" y="7"/>
                    <a:pt x="12931" y="14"/>
                  </a:cubicBezTo>
                  <a:cubicBezTo>
                    <a:pt x="12911" y="34"/>
                    <a:pt x="12884" y="43"/>
                    <a:pt x="12854" y="43"/>
                  </a:cubicBezTo>
                  <a:cubicBezTo>
                    <a:pt x="12830" y="43"/>
                    <a:pt x="12803" y="37"/>
                    <a:pt x="12776" y="26"/>
                  </a:cubicBezTo>
                  <a:cubicBezTo>
                    <a:pt x="12758" y="20"/>
                    <a:pt x="12737" y="17"/>
                    <a:pt x="12717" y="17"/>
                  </a:cubicBezTo>
                  <a:cubicBezTo>
                    <a:pt x="12696" y="17"/>
                    <a:pt x="12675" y="20"/>
                    <a:pt x="12657" y="26"/>
                  </a:cubicBezTo>
                  <a:cubicBezTo>
                    <a:pt x="12542" y="70"/>
                    <a:pt x="12421" y="95"/>
                    <a:pt x="12303" y="95"/>
                  </a:cubicBezTo>
                  <a:cubicBezTo>
                    <a:pt x="12262" y="95"/>
                    <a:pt x="12221" y="92"/>
                    <a:pt x="12181" y="86"/>
                  </a:cubicBezTo>
                  <a:lnTo>
                    <a:pt x="12109" y="121"/>
                  </a:lnTo>
                  <a:cubicBezTo>
                    <a:pt x="12089" y="163"/>
                    <a:pt x="12050" y="195"/>
                    <a:pt x="12001" y="195"/>
                  </a:cubicBezTo>
                  <a:cubicBezTo>
                    <a:pt x="11994" y="195"/>
                    <a:pt x="11986" y="194"/>
                    <a:pt x="11978" y="193"/>
                  </a:cubicBezTo>
                  <a:cubicBezTo>
                    <a:pt x="11931" y="288"/>
                    <a:pt x="11836" y="336"/>
                    <a:pt x="11740" y="348"/>
                  </a:cubicBezTo>
                  <a:cubicBezTo>
                    <a:pt x="11657" y="359"/>
                    <a:pt x="11585" y="407"/>
                    <a:pt x="11562" y="479"/>
                  </a:cubicBezTo>
                  <a:cubicBezTo>
                    <a:pt x="11526" y="550"/>
                    <a:pt x="11490" y="609"/>
                    <a:pt x="11443" y="657"/>
                  </a:cubicBezTo>
                  <a:cubicBezTo>
                    <a:pt x="11395" y="717"/>
                    <a:pt x="11347" y="776"/>
                    <a:pt x="11288" y="824"/>
                  </a:cubicBezTo>
                  <a:cubicBezTo>
                    <a:pt x="11014" y="1098"/>
                    <a:pt x="10704" y="1312"/>
                    <a:pt x="10359" y="1491"/>
                  </a:cubicBezTo>
                  <a:cubicBezTo>
                    <a:pt x="10073" y="1633"/>
                    <a:pt x="9764" y="1741"/>
                    <a:pt x="9454" y="1812"/>
                  </a:cubicBezTo>
                  <a:cubicBezTo>
                    <a:pt x="9299" y="1848"/>
                    <a:pt x="9133" y="1872"/>
                    <a:pt x="8978" y="1895"/>
                  </a:cubicBezTo>
                  <a:lnTo>
                    <a:pt x="8537" y="1943"/>
                  </a:lnTo>
                  <a:lnTo>
                    <a:pt x="8228" y="1967"/>
                  </a:lnTo>
                  <a:cubicBezTo>
                    <a:pt x="8145" y="1979"/>
                    <a:pt x="8073" y="1991"/>
                    <a:pt x="8002" y="2014"/>
                  </a:cubicBezTo>
                  <a:cubicBezTo>
                    <a:pt x="7930" y="2026"/>
                    <a:pt x="7847" y="2062"/>
                    <a:pt x="7787" y="2086"/>
                  </a:cubicBezTo>
                  <a:cubicBezTo>
                    <a:pt x="7680" y="2122"/>
                    <a:pt x="7573" y="2169"/>
                    <a:pt x="7466" y="2193"/>
                  </a:cubicBezTo>
                  <a:cubicBezTo>
                    <a:pt x="7418" y="2205"/>
                    <a:pt x="7383" y="2217"/>
                    <a:pt x="7335" y="2241"/>
                  </a:cubicBezTo>
                  <a:cubicBezTo>
                    <a:pt x="7299" y="2264"/>
                    <a:pt x="7252" y="2288"/>
                    <a:pt x="7216" y="2324"/>
                  </a:cubicBezTo>
                  <a:cubicBezTo>
                    <a:pt x="7192" y="2348"/>
                    <a:pt x="7144" y="2348"/>
                    <a:pt x="7121" y="2360"/>
                  </a:cubicBezTo>
                  <a:cubicBezTo>
                    <a:pt x="7085" y="2372"/>
                    <a:pt x="7037" y="2383"/>
                    <a:pt x="7025" y="2407"/>
                  </a:cubicBezTo>
                  <a:cubicBezTo>
                    <a:pt x="7013" y="2455"/>
                    <a:pt x="6978" y="2503"/>
                    <a:pt x="6954" y="2538"/>
                  </a:cubicBezTo>
                  <a:cubicBezTo>
                    <a:pt x="6918" y="2562"/>
                    <a:pt x="6883" y="2598"/>
                    <a:pt x="6859" y="2634"/>
                  </a:cubicBezTo>
                  <a:cubicBezTo>
                    <a:pt x="6823" y="2657"/>
                    <a:pt x="6811" y="2681"/>
                    <a:pt x="6787" y="2705"/>
                  </a:cubicBezTo>
                  <a:lnTo>
                    <a:pt x="6740" y="2776"/>
                  </a:lnTo>
                  <a:cubicBezTo>
                    <a:pt x="6692" y="2824"/>
                    <a:pt x="6668" y="2884"/>
                    <a:pt x="6621" y="2931"/>
                  </a:cubicBezTo>
                  <a:cubicBezTo>
                    <a:pt x="6573" y="2967"/>
                    <a:pt x="6561" y="3086"/>
                    <a:pt x="6525" y="3169"/>
                  </a:cubicBezTo>
                  <a:lnTo>
                    <a:pt x="6502" y="3205"/>
                  </a:lnTo>
                  <a:cubicBezTo>
                    <a:pt x="6466" y="3265"/>
                    <a:pt x="6418" y="3312"/>
                    <a:pt x="6347" y="3336"/>
                  </a:cubicBezTo>
                  <a:cubicBezTo>
                    <a:pt x="6311" y="3348"/>
                    <a:pt x="6275" y="3360"/>
                    <a:pt x="6240" y="3360"/>
                  </a:cubicBezTo>
                  <a:cubicBezTo>
                    <a:pt x="6204" y="3360"/>
                    <a:pt x="6180" y="3360"/>
                    <a:pt x="6156" y="3384"/>
                  </a:cubicBezTo>
                  <a:cubicBezTo>
                    <a:pt x="5918" y="3538"/>
                    <a:pt x="5620" y="3562"/>
                    <a:pt x="5347" y="3610"/>
                  </a:cubicBezTo>
                  <a:cubicBezTo>
                    <a:pt x="5311" y="3616"/>
                    <a:pt x="5272" y="3619"/>
                    <a:pt x="5233" y="3619"/>
                  </a:cubicBezTo>
                  <a:cubicBezTo>
                    <a:pt x="5195" y="3619"/>
                    <a:pt x="5156" y="3616"/>
                    <a:pt x="5120" y="3610"/>
                  </a:cubicBezTo>
                  <a:cubicBezTo>
                    <a:pt x="4858" y="3538"/>
                    <a:pt x="4597" y="3550"/>
                    <a:pt x="4346" y="3491"/>
                  </a:cubicBezTo>
                  <a:lnTo>
                    <a:pt x="4311" y="3491"/>
                  </a:lnTo>
                  <a:cubicBezTo>
                    <a:pt x="4168" y="3491"/>
                    <a:pt x="4025" y="3443"/>
                    <a:pt x="3918" y="3360"/>
                  </a:cubicBezTo>
                  <a:cubicBezTo>
                    <a:pt x="3858" y="3360"/>
                    <a:pt x="3823" y="3336"/>
                    <a:pt x="3775" y="3324"/>
                  </a:cubicBezTo>
                  <a:cubicBezTo>
                    <a:pt x="3733" y="3306"/>
                    <a:pt x="3686" y="3297"/>
                    <a:pt x="3637" y="3297"/>
                  </a:cubicBezTo>
                  <a:cubicBezTo>
                    <a:pt x="3587" y="3297"/>
                    <a:pt x="3537" y="3306"/>
                    <a:pt x="3489" y="3324"/>
                  </a:cubicBezTo>
                  <a:cubicBezTo>
                    <a:pt x="3469" y="3339"/>
                    <a:pt x="3447" y="3346"/>
                    <a:pt x="3426" y="3346"/>
                  </a:cubicBezTo>
                  <a:cubicBezTo>
                    <a:pt x="3396" y="3346"/>
                    <a:pt x="3367" y="3333"/>
                    <a:pt x="3346" y="3312"/>
                  </a:cubicBezTo>
                  <a:cubicBezTo>
                    <a:pt x="3287" y="3265"/>
                    <a:pt x="3215" y="3217"/>
                    <a:pt x="3144" y="3193"/>
                  </a:cubicBezTo>
                  <a:lnTo>
                    <a:pt x="3132" y="3193"/>
                  </a:lnTo>
                  <a:cubicBezTo>
                    <a:pt x="3084" y="3169"/>
                    <a:pt x="3037" y="3122"/>
                    <a:pt x="3013" y="3074"/>
                  </a:cubicBezTo>
                  <a:cubicBezTo>
                    <a:pt x="2983" y="3062"/>
                    <a:pt x="2947" y="3056"/>
                    <a:pt x="2912" y="3056"/>
                  </a:cubicBezTo>
                  <a:cubicBezTo>
                    <a:pt x="2876" y="3056"/>
                    <a:pt x="2840" y="3062"/>
                    <a:pt x="2811" y="3074"/>
                  </a:cubicBezTo>
                  <a:cubicBezTo>
                    <a:pt x="2751" y="3098"/>
                    <a:pt x="2692" y="3098"/>
                    <a:pt x="2632" y="3098"/>
                  </a:cubicBezTo>
                  <a:cubicBezTo>
                    <a:pt x="2603" y="3101"/>
                    <a:pt x="2575" y="3103"/>
                    <a:pt x="2548" y="3103"/>
                  </a:cubicBezTo>
                  <a:cubicBezTo>
                    <a:pt x="2473" y="3103"/>
                    <a:pt x="2401" y="3091"/>
                    <a:pt x="2322" y="3074"/>
                  </a:cubicBezTo>
                  <a:cubicBezTo>
                    <a:pt x="2227" y="3122"/>
                    <a:pt x="2168" y="3193"/>
                    <a:pt x="2084" y="3229"/>
                  </a:cubicBezTo>
                  <a:cubicBezTo>
                    <a:pt x="2049" y="3241"/>
                    <a:pt x="2025" y="3253"/>
                    <a:pt x="1989" y="3265"/>
                  </a:cubicBezTo>
                  <a:cubicBezTo>
                    <a:pt x="1918" y="3288"/>
                    <a:pt x="1858" y="3276"/>
                    <a:pt x="1799" y="3372"/>
                  </a:cubicBezTo>
                  <a:cubicBezTo>
                    <a:pt x="1751" y="3479"/>
                    <a:pt x="1644" y="3443"/>
                    <a:pt x="1572" y="3491"/>
                  </a:cubicBezTo>
                  <a:cubicBezTo>
                    <a:pt x="1501" y="3538"/>
                    <a:pt x="1441" y="3562"/>
                    <a:pt x="1382" y="3610"/>
                  </a:cubicBezTo>
                  <a:cubicBezTo>
                    <a:pt x="1322" y="3646"/>
                    <a:pt x="1310" y="3705"/>
                    <a:pt x="1251" y="3717"/>
                  </a:cubicBezTo>
                  <a:cubicBezTo>
                    <a:pt x="1199" y="3734"/>
                    <a:pt x="1146" y="3745"/>
                    <a:pt x="1089" y="3745"/>
                  </a:cubicBezTo>
                  <a:cubicBezTo>
                    <a:pt x="1068" y="3745"/>
                    <a:pt x="1047" y="3744"/>
                    <a:pt x="1025" y="3741"/>
                  </a:cubicBezTo>
                  <a:lnTo>
                    <a:pt x="1001" y="3741"/>
                  </a:lnTo>
                  <a:cubicBezTo>
                    <a:pt x="977" y="3753"/>
                    <a:pt x="950" y="3759"/>
                    <a:pt x="923" y="3759"/>
                  </a:cubicBezTo>
                  <a:cubicBezTo>
                    <a:pt x="897" y="3759"/>
                    <a:pt x="870" y="3753"/>
                    <a:pt x="846" y="3741"/>
                  </a:cubicBezTo>
                  <a:cubicBezTo>
                    <a:pt x="822" y="3753"/>
                    <a:pt x="798" y="3765"/>
                    <a:pt x="775" y="3788"/>
                  </a:cubicBezTo>
                  <a:lnTo>
                    <a:pt x="751" y="3812"/>
                  </a:lnTo>
                  <a:cubicBezTo>
                    <a:pt x="739" y="3824"/>
                    <a:pt x="727" y="3848"/>
                    <a:pt x="727" y="3860"/>
                  </a:cubicBezTo>
                  <a:lnTo>
                    <a:pt x="727" y="3872"/>
                  </a:lnTo>
                  <a:cubicBezTo>
                    <a:pt x="715" y="3896"/>
                    <a:pt x="715" y="3919"/>
                    <a:pt x="703" y="3931"/>
                  </a:cubicBezTo>
                  <a:cubicBezTo>
                    <a:pt x="703" y="3979"/>
                    <a:pt x="691" y="4015"/>
                    <a:pt x="667" y="4050"/>
                  </a:cubicBezTo>
                  <a:cubicBezTo>
                    <a:pt x="608" y="4146"/>
                    <a:pt x="560" y="4253"/>
                    <a:pt x="513" y="4348"/>
                  </a:cubicBezTo>
                  <a:cubicBezTo>
                    <a:pt x="477" y="4408"/>
                    <a:pt x="417" y="4443"/>
                    <a:pt x="406" y="4503"/>
                  </a:cubicBezTo>
                  <a:cubicBezTo>
                    <a:pt x="382" y="4562"/>
                    <a:pt x="382" y="4634"/>
                    <a:pt x="382" y="4693"/>
                  </a:cubicBezTo>
                  <a:cubicBezTo>
                    <a:pt x="382" y="4705"/>
                    <a:pt x="370" y="4717"/>
                    <a:pt x="370" y="4741"/>
                  </a:cubicBezTo>
                  <a:cubicBezTo>
                    <a:pt x="322" y="4836"/>
                    <a:pt x="286" y="4943"/>
                    <a:pt x="263" y="5050"/>
                  </a:cubicBezTo>
                  <a:cubicBezTo>
                    <a:pt x="251" y="5098"/>
                    <a:pt x="251" y="5134"/>
                    <a:pt x="263" y="5181"/>
                  </a:cubicBezTo>
                  <a:lnTo>
                    <a:pt x="263" y="5193"/>
                  </a:lnTo>
                  <a:cubicBezTo>
                    <a:pt x="275" y="5229"/>
                    <a:pt x="275" y="5265"/>
                    <a:pt x="275" y="5301"/>
                  </a:cubicBezTo>
                  <a:cubicBezTo>
                    <a:pt x="263" y="5348"/>
                    <a:pt x="251" y="5396"/>
                    <a:pt x="251" y="5443"/>
                  </a:cubicBezTo>
                  <a:cubicBezTo>
                    <a:pt x="298" y="5551"/>
                    <a:pt x="346" y="5646"/>
                    <a:pt x="394" y="5753"/>
                  </a:cubicBezTo>
                  <a:cubicBezTo>
                    <a:pt x="406" y="5801"/>
                    <a:pt x="394" y="5848"/>
                    <a:pt x="370" y="5884"/>
                  </a:cubicBezTo>
                  <a:cubicBezTo>
                    <a:pt x="298" y="5967"/>
                    <a:pt x="227" y="6063"/>
                    <a:pt x="167" y="6146"/>
                  </a:cubicBezTo>
                  <a:cubicBezTo>
                    <a:pt x="108" y="6217"/>
                    <a:pt x="84" y="6313"/>
                    <a:pt x="72" y="6396"/>
                  </a:cubicBezTo>
                  <a:cubicBezTo>
                    <a:pt x="72" y="6432"/>
                    <a:pt x="60" y="6467"/>
                    <a:pt x="36" y="6479"/>
                  </a:cubicBezTo>
                  <a:lnTo>
                    <a:pt x="1" y="6491"/>
                  </a:lnTo>
                  <a:lnTo>
                    <a:pt x="1" y="6539"/>
                  </a:lnTo>
                  <a:cubicBezTo>
                    <a:pt x="1" y="6551"/>
                    <a:pt x="13" y="6574"/>
                    <a:pt x="25" y="6574"/>
                  </a:cubicBezTo>
                  <a:cubicBezTo>
                    <a:pt x="48" y="6622"/>
                    <a:pt x="13" y="6658"/>
                    <a:pt x="60" y="6694"/>
                  </a:cubicBezTo>
                  <a:cubicBezTo>
                    <a:pt x="84" y="6717"/>
                    <a:pt x="60" y="6753"/>
                    <a:pt x="60" y="6789"/>
                  </a:cubicBezTo>
                  <a:cubicBezTo>
                    <a:pt x="48" y="6813"/>
                    <a:pt x="36" y="6848"/>
                    <a:pt x="36" y="6884"/>
                  </a:cubicBezTo>
                  <a:lnTo>
                    <a:pt x="36" y="6920"/>
                  </a:lnTo>
                  <a:cubicBezTo>
                    <a:pt x="48" y="6955"/>
                    <a:pt x="84" y="6991"/>
                    <a:pt x="120" y="7015"/>
                  </a:cubicBezTo>
                  <a:cubicBezTo>
                    <a:pt x="132" y="7015"/>
                    <a:pt x="144" y="7039"/>
                    <a:pt x="144" y="7051"/>
                  </a:cubicBezTo>
                  <a:cubicBezTo>
                    <a:pt x="144" y="7086"/>
                    <a:pt x="144" y="7122"/>
                    <a:pt x="167" y="7146"/>
                  </a:cubicBezTo>
                  <a:cubicBezTo>
                    <a:pt x="179" y="7170"/>
                    <a:pt x="191" y="7194"/>
                    <a:pt x="191" y="7217"/>
                  </a:cubicBezTo>
                  <a:cubicBezTo>
                    <a:pt x="227" y="7265"/>
                    <a:pt x="251" y="7301"/>
                    <a:pt x="286" y="7336"/>
                  </a:cubicBezTo>
                  <a:cubicBezTo>
                    <a:pt x="310" y="7360"/>
                    <a:pt x="346" y="7384"/>
                    <a:pt x="370" y="7384"/>
                  </a:cubicBezTo>
                  <a:cubicBezTo>
                    <a:pt x="406" y="7396"/>
                    <a:pt x="429" y="7420"/>
                    <a:pt x="429" y="7456"/>
                  </a:cubicBezTo>
                  <a:cubicBezTo>
                    <a:pt x="477" y="7456"/>
                    <a:pt x="501" y="7479"/>
                    <a:pt x="525" y="7515"/>
                  </a:cubicBezTo>
                  <a:cubicBezTo>
                    <a:pt x="572" y="7563"/>
                    <a:pt x="596" y="7622"/>
                    <a:pt x="608" y="7682"/>
                  </a:cubicBezTo>
                  <a:lnTo>
                    <a:pt x="751" y="7729"/>
                  </a:lnTo>
                  <a:cubicBezTo>
                    <a:pt x="817" y="7829"/>
                    <a:pt x="934" y="7897"/>
                    <a:pt x="1056" y="7897"/>
                  </a:cubicBezTo>
                  <a:cubicBezTo>
                    <a:pt x="1065" y="7897"/>
                    <a:pt x="1075" y="7897"/>
                    <a:pt x="1084" y="7896"/>
                  </a:cubicBezTo>
                  <a:cubicBezTo>
                    <a:pt x="1144" y="7908"/>
                    <a:pt x="1203" y="7932"/>
                    <a:pt x="1251" y="7956"/>
                  </a:cubicBezTo>
                  <a:cubicBezTo>
                    <a:pt x="1310" y="7979"/>
                    <a:pt x="1370" y="8003"/>
                    <a:pt x="1418" y="8039"/>
                  </a:cubicBezTo>
                  <a:cubicBezTo>
                    <a:pt x="1560" y="8122"/>
                    <a:pt x="1727" y="8182"/>
                    <a:pt x="1894" y="8253"/>
                  </a:cubicBezTo>
                  <a:cubicBezTo>
                    <a:pt x="1930" y="8265"/>
                    <a:pt x="1918" y="8301"/>
                    <a:pt x="1882" y="8325"/>
                  </a:cubicBezTo>
                  <a:lnTo>
                    <a:pt x="1965" y="8396"/>
                  </a:lnTo>
                  <a:cubicBezTo>
                    <a:pt x="2037" y="8456"/>
                    <a:pt x="2096" y="8515"/>
                    <a:pt x="2144" y="8587"/>
                  </a:cubicBezTo>
                  <a:lnTo>
                    <a:pt x="2156" y="8599"/>
                  </a:lnTo>
                  <a:cubicBezTo>
                    <a:pt x="2191" y="8610"/>
                    <a:pt x="2227" y="8634"/>
                    <a:pt x="2239" y="8670"/>
                  </a:cubicBezTo>
                  <a:cubicBezTo>
                    <a:pt x="2418" y="8741"/>
                    <a:pt x="2501" y="8932"/>
                    <a:pt x="2632" y="9075"/>
                  </a:cubicBezTo>
                  <a:cubicBezTo>
                    <a:pt x="2656" y="9099"/>
                    <a:pt x="2668" y="9122"/>
                    <a:pt x="2692" y="9158"/>
                  </a:cubicBezTo>
                  <a:lnTo>
                    <a:pt x="2692" y="9170"/>
                  </a:lnTo>
                  <a:cubicBezTo>
                    <a:pt x="2727" y="9218"/>
                    <a:pt x="2751" y="9265"/>
                    <a:pt x="2775" y="9301"/>
                  </a:cubicBezTo>
                  <a:cubicBezTo>
                    <a:pt x="2811" y="9384"/>
                    <a:pt x="2882" y="9444"/>
                    <a:pt x="2965" y="9468"/>
                  </a:cubicBezTo>
                  <a:cubicBezTo>
                    <a:pt x="3025" y="9468"/>
                    <a:pt x="3061" y="9539"/>
                    <a:pt x="3108" y="9563"/>
                  </a:cubicBezTo>
                  <a:lnTo>
                    <a:pt x="3120" y="9575"/>
                  </a:lnTo>
                  <a:lnTo>
                    <a:pt x="3144" y="9575"/>
                  </a:lnTo>
                  <a:cubicBezTo>
                    <a:pt x="3275" y="9658"/>
                    <a:pt x="3406" y="9706"/>
                    <a:pt x="3561" y="9730"/>
                  </a:cubicBezTo>
                  <a:lnTo>
                    <a:pt x="3644" y="9742"/>
                  </a:lnTo>
                  <a:cubicBezTo>
                    <a:pt x="3692" y="9753"/>
                    <a:pt x="3727" y="9753"/>
                    <a:pt x="3763" y="9753"/>
                  </a:cubicBezTo>
                  <a:cubicBezTo>
                    <a:pt x="3780" y="9752"/>
                    <a:pt x="3797" y="9751"/>
                    <a:pt x="3814" y="9751"/>
                  </a:cubicBezTo>
                  <a:cubicBezTo>
                    <a:pt x="3927" y="9751"/>
                    <a:pt x="4039" y="9785"/>
                    <a:pt x="4132" y="9837"/>
                  </a:cubicBezTo>
                  <a:cubicBezTo>
                    <a:pt x="4139" y="9840"/>
                    <a:pt x="4145" y="9841"/>
                    <a:pt x="4151" y="9841"/>
                  </a:cubicBezTo>
                  <a:cubicBezTo>
                    <a:pt x="4169" y="9841"/>
                    <a:pt x="4186" y="9830"/>
                    <a:pt x="4204" y="9813"/>
                  </a:cubicBezTo>
                  <a:cubicBezTo>
                    <a:pt x="4251" y="9789"/>
                    <a:pt x="4299" y="9777"/>
                    <a:pt x="4358" y="9777"/>
                  </a:cubicBezTo>
                  <a:lnTo>
                    <a:pt x="4513" y="9801"/>
                  </a:lnTo>
                  <a:lnTo>
                    <a:pt x="4549" y="9789"/>
                  </a:lnTo>
                  <a:cubicBezTo>
                    <a:pt x="4581" y="9757"/>
                    <a:pt x="4623" y="9742"/>
                    <a:pt x="4665" y="9742"/>
                  </a:cubicBezTo>
                  <a:cubicBezTo>
                    <a:pt x="4686" y="9742"/>
                    <a:pt x="4708" y="9746"/>
                    <a:pt x="4727" y="9753"/>
                  </a:cubicBezTo>
                  <a:cubicBezTo>
                    <a:pt x="4763" y="9765"/>
                    <a:pt x="4787" y="9777"/>
                    <a:pt x="4823" y="9777"/>
                  </a:cubicBezTo>
                  <a:cubicBezTo>
                    <a:pt x="4838" y="9774"/>
                    <a:pt x="4852" y="9773"/>
                    <a:pt x="4867" y="9773"/>
                  </a:cubicBezTo>
                  <a:cubicBezTo>
                    <a:pt x="4911" y="9773"/>
                    <a:pt x="4954" y="9786"/>
                    <a:pt x="4989" y="9813"/>
                  </a:cubicBezTo>
                  <a:lnTo>
                    <a:pt x="5061" y="9813"/>
                  </a:lnTo>
                  <a:cubicBezTo>
                    <a:pt x="5085" y="9789"/>
                    <a:pt x="5108" y="9765"/>
                    <a:pt x="5132" y="9742"/>
                  </a:cubicBezTo>
                  <a:cubicBezTo>
                    <a:pt x="5180" y="9765"/>
                    <a:pt x="5216" y="9777"/>
                    <a:pt x="5263" y="9777"/>
                  </a:cubicBezTo>
                  <a:cubicBezTo>
                    <a:pt x="5370" y="9765"/>
                    <a:pt x="5466" y="9718"/>
                    <a:pt x="5573" y="9694"/>
                  </a:cubicBezTo>
                  <a:cubicBezTo>
                    <a:pt x="5668" y="9682"/>
                    <a:pt x="5763" y="9670"/>
                    <a:pt x="5859" y="9670"/>
                  </a:cubicBezTo>
                  <a:cubicBezTo>
                    <a:pt x="5918" y="9670"/>
                    <a:pt x="5990" y="9646"/>
                    <a:pt x="6049" y="9622"/>
                  </a:cubicBezTo>
                  <a:cubicBezTo>
                    <a:pt x="6073" y="9611"/>
                    <a:pt x="6109" y="9599"/>
                    <a:pt x="6132" y="9587"/>
                  </a:cubicBezTo>
                  <a:cubicBezTo>
                    <a:pt x="6144" y="9581"/>
                    <a:pt x="6156" y="9578"/>
                    <a:pt x="6168" y="9578"/>
                  </a:cubicBezTo>
                  <a:cubicBezTo>
                    <a:pt x="6180" y="9578"/>
                    <a:pt x="6192" y="9581"/>
                    <a:pt x="6204" y="9587"/>
                  </a:cubicBezTo>
                  <a:lnTo>
                    <a:pt x="6240" y="9587"/>
                  </a:lnTo>
                  <a:lnTo>
                    <a:pt x="6240" y="9539"/>
                  </a:lnTo>
                  <a:cubicBezTo>
                    <a:pt x="6311" y="9551"/>
                    <a:pt x="6371" y="9563"/>
                    <a:pt x="6442" y="9587"/>
                  </a:cubicBezTo>
                  <a:lnTo>
                    <a:pt x="6549" y="9587"/>
                  </a:lnTo>
                  <a:cubicBezTo>
                    <a:pt x="6716" y="9575"/>
                    <a:pt x="6894" y="9539"/>
                    <a:pt x="7061" y="9503"/>
                  </a:cubicBezTo>
                  <a:cubicBezTo>
                    <a:pt x="7502" y="9408"/>
                    <a:pt x="7942" y="9253"/>
                    <a:pt x="8395" y="9146"/>
                  </a:cubicBezTo>
                  <a:cubicBezTo>
                    <a:pt x="8462" y="9109"/>
                    <a:pt x="8533" y="9090"/>
                    <a:pt x="8607" y="9090"/>
                  </a:cubicBezTo>
                  <a:cubicBezTo>
                    <a:pt x="8651" y="9090"/>
                    <a:pt x="8695" y="9097"/>
                    <a:pt x="8740" y="9111"/>
                  </a:cubicBezTo>
                  <a:lnTo>
                    <a:pt x="8776" y="9099"/>
                  </a:lnTo>
                  <a:lnTo>
                    <a:pt x="8811" y="9099"/>
                  </a:lnTo>
                  <a:cubicBezTo>
                    <a:pt x="8835" y="9075"/>
                    <a:pt x="8847" y="9063"/>
                    <a:pt x="8859" y="9039"/>
                  </a:cubicBezTo>
                  <a:cubicBezTo>
                    <a:pt x="8894" y="8987"/>
                    <a:pt x="8935" y="8954"/>
                    <a:pt x="8983" y="8954"/>
                  </a:cubicBezTo>
                  <a:cubicBezTo>
                    <a:pt x="9000" y="8954"/>
                    <a:pt x="9018" y="8958"/>
                    <a:pt x="9038" y="8968"/>
                  </a:cubicBezTo>
                  <a:cubicBezTo>
                    <a:pt x="9081" y="8985"/>
                    <a:pt x="9125" y="8996"/>
                    <a:pt x="9168" y="8996"/>
                  </a:cubicBezTo>
                  <a:cubicBezTo>
                    <a:pt x="9184" y="8996"/>
                    <a:pt x="9200" y="8995"/>
                    <a:pt x="9216" y="8991"/>
                  </a:cubicBezTo>
                  <a:cubicBezTo>
                    <a:pt x="9299" y="8980"/>
                    <a:pt x="9395" y="8968"/>
                    <a:pt x="9490" y="8956"/>
                  </a:cubicBezTo>
                  <a:lnTo>
                    <a:pt x="9764" y="8944"/>
                  </a:lnTo>
                  <a:lnTo>
                    <a:pt x="9847" y="8944"/>
                  </a:lnTo>
                  <a:cubicBezTo>
                    <a:pt x="9931" y="8920"/>
                    <a:pt x="10014" y="8896"/>
                    <a:pt x="10109" y="8884"/>
                  </a:cubicBezTo>
                  <a:cubicBezTo>
                    <a:pt x="10117" y="8883"/>
                    <a:pt x="10124" y="8883"/>
                    <a:pt x="10132" y="8883"/>
                  </a:cubicBezTo>
                  <a:cubicBezTo>
                    <a:pt x="10208" y="8883"/>
                    <a:pt x="10284" y="8932"/>
                    <a:pt x="10371" y="8932"/>
                  </a:cubicBezTo>
                  <a:cubicBezTo>
                    <a:pt x="10394" y="8928"/>
                    <a:pt x="10417" y="8927"/>
                    <a:pt x="10440" y="8927"/>
                  </a:cubicBezTo>
                  <a:cubicBezTo>
                    <a:pt x="10574" y="8927"/>
                    <a:pt x="10710" y="8983"/>
                    <a:pt x="10812" y="9075"/>
                  </a:cubicBezTo>
                  <a:cubicBezTo>
                    <a:pt x="10835" y="9099"/>
                    <a:pt x="10871" y="9099"/>
                    <a:pt x="10895" y="9099"/>
                  </a:cubicBezTo>
                  <a:lnTo>
                    <a:pt x="11002" y="9099"/>
                  </a:lnTo>
                  <a:cubicBezTo>
                    <a:pt x="11014" y="9111"/>
                    <a:pt x="11026" y="9122"/>
                    <a:pt x="11038" y="9134"/>
                  </a:cubicBezTo>
                  <a:cubicBezTo>
                    <a:pt x="11042" y="9137"/>
                    <a:pt x="11047" y="9138"/>
                    <a:pt x="11051" y="9138"/>
                  </a:cubicBezTo>
                  <a:cubicBezTo>
                    <a:pt x="11071" y="9138"/>
                    <a:pt x="11090" y="9120"/>
                    <a:pt x="11109" y="9111"/>
                  </a:cubicBezTo>
                  <a:cubicBezTo>
                    <a:pt x="11133" y="9099"/>
                    <a:pt x="11157" y="9063"/>
                    <a:pt x="11181" y="9063"/>
                  </a:cubicBezTo>
                  <a:cubicBezTo>
                    <a:pt x="11197" y="9066"/>
                    <a:pt x="11212" y="9068"/>
                    <a:pt x="11226" y="9068"/>
                  </a:cubicBezTo>
                  <a:cubicBezTo>
                    <a:pt x="11267" y="9068"/>
                    <a:pt x="11304" y="9057"/>
                    <a:pt x="11347" y="9039"/>
                  </a:cubicBezTo>
                  <a:cubicBezTo>
                    <a:pt x="11395" y="9027"/>
                    <a:pt x="11443" y="8991"/>
                    <a:pt x="11490" y="8968"/>
                  </a:cubicBezTo>
                  <a:cubicBezTo>
                    <a:pt x="11526" y="8944"/>
                    <a:pt x="11550" y="8932"/>
                    <a:pt x="11585" y="8920"/>
                  </a:cubicBezTo>
                  <a:lnTo>
                    <a:pt x="11669" y="8920"/>
                  </a:lnTo>
                  <a:lnTo>
                    <a:pt x="11764" y="8849"/>
                  </a:lnTo>
                  <a:cubicBezTo>
                    <a:pt x="11800" y="8849"/>
                    <a:pt x="11836" y="8825"/>
                    <a:pt x="11859" y="8825"/>
                  </a:cubicBezTo>
                  <a:cubicBezTo>
                    <a:pt x="11990" y="8658"/>
                    <a:pt x="12145" y="8527"/>
                    <a:pt x="12324" y="8432"/>
                  </a:cubicBezTo>
                  <a:lnTo>
                    <a:pt x="12371" y="8396"/>
                  </a:lnTo>
                  <a:cubicBezTo>
                    <a:pt x="12609" y="8206"/>
                    <a:pt x="12800" y="7979"/>
                    <a:pt x="12943" y="7717"/>
                  </a:cubicBezTo>
                  <a:cubicBezTo>
                    <a:pt x="12951" y="7705"/>
                    <a:pt x="12962" y="7700"/>
                    <a:pt x="12974" y="7700"/>
                  </a:cubicBezTo>
                  <a:cubicBezTo>
                    <a:pt x="12997" y="7700"/>
                    <a:pt x="13023" y="7718"/>
                    <a:pt x="13038" y="7741"/>
                  </a:cubicBezTo>
                  <a:cubicBezTo>
                    <a:pt x="13038" y="7753"/>
                    <a:pt x="13050" y="7765"/>
                    <a:pt x="13062" y="7777"/>
                  </a:cubicBezTo>
                  <a:lnTo>
                    <a:pt x="13098" y="7741"/>
                  </a:lnTo>
                  <a:cubicBezTo>
                    <a:pt x="13133" y="7717"/>
                    <a:pt x="13157" y="7694"/>
                    <a:pt x="13193" y="7670"/>
                  </a:cubicBezTo>
                  <a:cubicBezTo>
                    <a:pt x="13229" y="7610"/>
                    <a:pt x="13264" y="7563"/>
                    <a:pt x="13300" y="7515"/>
                  </a:cubicBezTo>
                  <a:cubicBezTo>
                    <a:pt x="13312" y="7491"/>
                    <a:pt x="13324" y="7456"/>
                    <a:pt x="13336" y="7420"/>
                  </a:cubicBezTo>
                  <a:cubicBezTo>
                    <a:pt x="13348" y="7313"/>
                    <a:pt x="13419" y="7229"/>
                    <a:pt x="13502" y="7170"/>
                  </a:cubicBezTo>
                  <a:cubicBezTo>
                    <a:pt x="13538" y="7158"/>
                    <a:pt x="13562" y="7134"/>
                    <a:pt x="13574" y="7110"/>
                  </a:cubicBezTo>
                  <a:lnTo>
                    <a:pt x="13586" y="7098"/>
                  </a:lnTo>
                  <a:cubicBezTo>
                    <a:pt x="13669" y="6955"/>
                    <a:pt x="13741" y="6813"/>
                    <a:pt x="13812" y="6670"/>
                  </a:cubicBezTo>
                  <a:cubicBezTo>
                    <a:pt x="13836" y="6586"/>
                    <a:pt x="13860" y="6503"/>
                    <a:pt x="13860" y="6420"/>
                  </a:cubicBezTo>
                  <a:cubicBezTo>
                    <a:pt x="13871" y="6348"/>
                    <a:pt x="13907" y="6289"/>
                    <a:pt x="13967" y="6253"/>
                  </a:cubicBezTo>
                  <a:cubicBezTo>
                    <a:pt x="13979" y="6205"/>
                    <a:pt x="14014" y="6170"/>
                    <a:pt x="14050" y="6134"/>
                  </a:cubicBezTo>
                  <a:cubicBezTo>
                    <a:pt x="14086" y="6086"/>
                    <a:pt x="14122" y="6027"/>
                    <a:pt x="14145" y="5955"/>
                  </a:cubicBezTo>
                  <a:cubicBezTo>
                    <a:pt x="14169" y="5896"/>
                    <a:pt x="14181" y="5812"/>
                    <a:pt x="14205" y="5753"/>
                  </a:cubicBezTo>
                  <a:cubicBezTo>
                    <a:pt x="14205" y="5705"/>
                    <a:pt x="14229" y="5658"/>
                    <a:pt x="14252" y="5610"/>
                  </a:cubicBezTo>
                  <a:cubicBezTo>
                    <a:pt x="14276" y="5562"/>
                    <a:pt x="14300" y="5515"/>
                    <a:pt x="14324" y="5455"/>
                  </a:cubicBezTo>
                  <a:cubicBezTo>
                    <a:pt x="14514" y="5086"/>
                    <a:pt x="14681" y="4693"/>
                    <a:pt x="15014" y="4419"/>
                  </a:cubicBezTo>
                  <a:cubicBezTo>
                    <a:pt x="15050" y="4336"/>
                    <a:pt x="15098" y="4265"/>
                    <a:pt x="15157" y="4193"/>
                  </a:cubicBezTo>
                  <a:cubicBezTo>
                    <a:pt x="15205" y="4122"/>
                    <a:pt x="15265" y="4050"/>
                    <a:pt x="15312" y="3979"/>
                  </a:cubicBezTo>
                  <a:cubicBezTo>
                    <a:pt x="15372" y="3907"/>
                    <a:pt x="15407" y="3824"/>
                    <a:pt x="15431" y="3741"/>
                  </a:cubicBezTo>
                  <a:cubicBezTo>
                    <a:pt x="15455" y="3657"/>
                    <a:pt x="15503" y="3574"/>
                    <a:pt x="15586" y="3526"/>
                  </a:cubicBezTo>
                  <a:cubicBezTo>
                    <a:pt x="15681" y="3455"/>
                    <a:pt x="15765" y="3384"/>
                    <a:pt x="15860" y="3312"/>
                  </a:cubicBezTo>
                  <a:cubicBezTo>
                    <a:pt x="15955" y="3253"/>
                    <a:pt x="16027" y="3169"/>
                    <a:pt x="16122" y="3086"/>
                  </a:cubicBezTo>
                  <a:lnTo>
                    <a:pt x="16181" y="3038"/>
                  </a:lnTo>
                  <a:lnTo>
                    <a:pt x="16181" y="3026"/>
                  </a:lnTo>
                  <a:cubicBezTo>
                    <a:pt x="16205" y="3015"/>
                    <a:pt x="16217" y="2991"/>
                    <a:pt x="16241" y="2979"/>
                  </a:cubicBezTo>
                  <a:cubicBezTo>
                    <a:pt x="16277" y="2955"/>
                    <a:pt x="16300" y="2931"/>
                    <a:pt x="16336" y="2907"/>
                  </a:cubicBezTo>
                  <a:lnTo>
                    <a:pt x="16562" y="2753"/>
                  </a:lnTo>
                  <a:cubicBezTo>
                    <a:pt x="16646" y="2693"/>
                    <a:pt x="16717" y="2645"/>
                    <a:pt x="16800" y="2598"/>
                  </a:cubicBezTo>
                  <a:cubicBezTo>
                    <a:pt x="16848" y="2531"/>
                    <a:pt x="16925" y="2495"/>
                    <a:pt x="17009" y="2495"/>
                  </a:cubicBezTo>
                  <a:cubicBezTo>
                    <a:pt x="17031" y="2495"/>
                    <a:pt x="17052" y="2498"/>
                    <a:pt x="17074" y="2503"/>
                  </a:cubicBezTo>
                  <a:lnTo>
                    <a:pt x="17086" y="2503"/>
                  </a:lnTo>
                  <a:cubicBezTo>
                    <a:pt x="17122" y="2491"/>
                    <a:pt x="17146" y="2467"/>
                    <a:pt x="17181" y="2443"/>
                  </a:cubicBezTo>
                  <a:cubicBezTo>
                    <a:pt x="17217" y="2419"/>
                    <a:pt x="17253" y="2395"/>
                    <a:pt x="17289" y="2372"/>
                  </a:cubicBezTo>
                  <a:lnTo>
                    <a:pt x="17300" y="2360"/>
                  </a:lnTo>
                  <a:lnTo>
                    <a:pt x="17277" y="2372"/>
                  </a:lnTo>
                  <a:cubicBezTo>
                    <a:pt x="17289" y="2336"/>
                    <a:pt x="17300" y="2300"/>
                    <a:pt x="17312" y="2264"/>
                  </a:cubicBezTo>
                  <a:cubicBezTo>
                    <a:pt x="17241" y="2253"/>
                    <a:pt x="17181" y="2205"/>
                    <a:pt x="17146" y="2145"/>
                  </a:cubicBezTo>
                  <a:lnTo>
                    <a:pt x="17086" y="2122"/>
                  </a:lnTo>
                  <a:cubicBezTo>
                    <a:pt x="17039" y="2110"/>
                    <a:pt x="16991" y="2122"/>
                    <a:pt x="16979" y="2074"/>
                  </a:cubicBezTo>
                  <a:cubicBezTo>
                    <a:pt x="16967" y="2062"/>
                    <a:pt x="16967" y="2062"/>
                    <a:pt x="16967" y="2050"/>
                  </a:cubicBezTo>
                  <a:lnTo>
                    <a:pt x="16955" y="2050"/>
                  </a:lnTo>
                  <a:lnTo>
                    <a:pt x="16908" y="2038"/>
                  </a:lnTo>
                  <a:cubicBezTo>
                    <a:pt x="16884" y="2038"/>
                    <a:pt x="16872" y="2014"/>
                    <a:pt x="16860" y="2002"/>
                  </a:cubicBezTo>
                  <a:cubicBezTo>
                    <a:pt x="16860" y="1991"/>
                    <a:pt x="16848" y="1991"/>
                    <a:pt x="16848" y="1979"/>
                  </a:cubicBezTo>
                  <a:cubicBezTo>
                    <a:pt x="16836" y="1979"/>
                    <a:pt x="16824" y="1967"/>
                    <a:pt x="16812" y="1955"/>
                  </a:cubicBezTo>
                  <a:cubicBezTo>
                    <a:pt x="16777" y="1943"/>
                    <a:pt x="16729" y="1955"/>
                    <a:pt x="16705" y="1931"/>
                  </a:cubicBezTo>
                  <a:cubicBezTo>
                    <a:pt x="16681" y="1895"/>
                    <a:pt x="16586" y="1895"/>
                    <a:pt x="16550" y="1848"/>
                  </a:cubicBezTo>
                  <a:cubicBezTo>
                    <a:pt x="16531" y="1828"/>
                    <a:pt x="16504" y="1809"/>
                    <a:pt x="16475" y="1809"/>
                  </a:cubicBezTo>
                  <a:cubicBezTo>
                    <a:pt x="16468" y="1809"/>
                    <a:pt x="16462" y="1810"/>
                    <a:pt x="16455" y="1812"/>
                  </a:cubicBezTo>
                  <a:cubicBezTo>
                    <a:pt x="16372" y="1800"/>
                    <a:pt x="16288" y="1776"/>
                    <a:pt x="16229" y="1717"/>
                  </a:cubicBezTo>
                  <a:cubicBezTo>
                    <a:pt x="16193" y="1669"/>
                    <a:pt x="16157" y="1633"/>
                    <a:pt x="16110" y="1586"/>
                  </a:cubicBezTo>
                  <a:cubicBezTo>
                    <a:pt x="16074" y="1562"/>
                    <a:pt x="16015" y="1562"/>
                    <a:pt x="15979" y="1550"/>
                  </a:cubicBezTo>
                  <a:cubicBezTo>
                    <a:pt x="15943" y="1538"/>
                    <a:pt x="15919" y="1502"/>
                    <a:pt x="15907" y="1479"/>
                  </a:cubicBezTo>
                  <a:cubicBezTo>
                    <a:pt x="15848" y="1324"/>
                    <a:pt x="15717" y="1229"/>
                    <a:pt x="15562" y="1217"/>
                  </a:cubicBezTo>
                  <a:cubicBezTo>
                    <a:pt x="15526" y="1217"/>
                    <a:pt x="15491" y="1205"/>
                    <a:pt x="15467" y="1181"/>
                  </a:cubicBezTo>
                  <a:cubicBezTo>
                    <a:pt x="15455" y="1181"/>
                    <a:pt x="15455" y="1169"/>
                    <a:pt x="15443" y="1157"/>
                  </a:cubicBezTo>
                  <a:cubicBezTo>
                    <a:pt x="15431" y="1157"/>
                    <a:pt x="15419" y="1157"/>
                    <a:pt x="15419" y="1145"/>
                  </a:cubicBezTo>
                  <a:lnTo>
                    <a:pt x="15003" y="943"/>
                  </a:lnTo>
                  <a:cubicBezTo>
                    <a:pt x="14919" y="931"/>
                    <a:pt x="14848" y="895"/>
                    <a:pt x="14788" y="848"/>
                  </a:cubicBezTo>
                  <a:lnTo>
                    <a:pt x="14776" y="836"/>
                  </a:lnTo>
                  <a:cubicBezTo>
                    <a:pt x="14729" y="824"/>
                    <a:pt x="14681" y="800"/>
                    <a:pt x="14657" y="752"/>
                  </a:cubicBezTo>
                  <a:lnTo>
                    <a:pt x="14622" y="729"/>
                  </a:lnTo>
                  <a:cubicBezTo>
                    <a:pt x="14585" y="692"/>
                    <a:pt x="14542" y="677"/>
                    <a:pt x="14497" y="677"/>
                  </a:cubicBezTo>
                  <a:cubicBezTo>
                    <a:pt x="14483" y="677"/>
                    <a:pt x="14469" y="678"/>
                    <a:pt x="14455" y="681"/>
                  </a:cubicBezTo>
                  <a:cubicBezTo>
                    <a:pt x="14431" y="681"/>
                    <a:pt x="14419" y="681"/>
                    <a:pt x="14395" y="657"/>
                  </a:cubicBezTo>
                  <a:cubicBezTo>
                    <a:pt x="14336" y="645"/>
                    <a:pt x="14276" y="609"/>
                    <a:pt x="14229" y="550"/>
                  </a:cubicBezTo>
                  <a:cubicBezTo>
                    <a:pt x="14074" y="550"/>
                    <a:pt x="13919" y="502"/>
                    <a:pt x="13788" y="407"/>
                  </a:cubicBezTo>
                  <a:cubicBezTo>
                    <a:pt x="13705" y="383"/>
                    <a:pt x="13633" y="348"/>
                    <a:pt x="13550" y="312"/>
                  </a:cubicBezTo>
                  <a:cubicBezTo>
                    <a:pt x="13538" y="312"/>
                    <a:pt x="13526" y="300"/>
                    <a:pt x="13514" y="276"/>
                  </a:cubicBezTo>
                  <a:lnTo>
                    <a:pt x="13502" y="276"/>
                  </a:lnTo>
                  <a:cubicBezTo>
                    <a:pt x="13492" y="278"/>
                    <a:pt x="13482" y="278"/>
                    <a:pt x="13471" y="278"/>
                  </a:cubicBezTo>
                  <a:cubicBezTo>
                    <a:pt x="13399" y="278"/>
                    <a:pt x="13328" y="242"/>
                    <a:pt x="13276" y="169"/>
                  </a:cubicBezTo>
                  <a:cubicBezTo>
                    <a:pt x="13217" y="86"/>
                    <a:pt x="13098" y="121"/>
                    <a:pt x="13026" y="14"/>
                  </a:cubicBezTo>
                  <a:cubicBezTo>
                    <a:pt x="13021" y="4"/>
                    <a:pt x="13010" y="0"/>
                    <a:pt x="129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9248;p33">
              <a:extLst>
                <a:ext uri="{FF2B5EF4-FFF2-40B4-BE49-F238E27FC236}">
                  <a16:creationId xmlns:a16="http://schemas.microsoft.com/office/drawing/2014/main" id="{9DA070CC-A65D-FF7C-F6F6-649DF380DAF6}"/>
                </a:ext>
              </a:extLst>
            </p:cNvPr>
            <p:cNvSpPr/>
            <p:nvPr/>
          </p:nvSpPr>
          <p:spPr>
            <a:xfrm>
              <a:off x="3098300" y="3954175"/>
              <a:ext cx="100025" cy="100650"/>
            </a:xfrm>
            <a:custGeom>
              <a:avLst/>
              <a:gdLst/>
              <a:ahLst/>
              <a:cxnLst/>
              <a:rect l="l" t="t" r="r" b="b"/>
              <a:pathLst>
                <a:path w="4001" h="4026" extrusionOk="0">
                  <a:moveTo>
                    <a:pt x="1619" y="1"/>
                  </a:moveTo>
                  <a:cubicBezTo>
                    <a:pt x="1584" y="37"/>
                    <a:pt x="1536" y="61"/>
                    <a:pt x="1512" y="108"/>
                  </a:cubicBezTo>
                  <a:cubicBezTo>
                    <a:pt x="1465" y="215"/>
                    <a:pt x="1369" y="215"/>
                    <a:pt x="1274" y="215"/>
                  </a:cubicBezTo>
                  <a:lnTo>
                    <a:pt x="1215" y="215"/>
                  </a:lnTo>
                  <a:cubicBezTo>
                    <a:pt x="1203" y="227"/>
                    <a:pt x="1191" y="239"/>
                    <a:pt x="1191" y="251"/>
                  </a:cubicBezTo>
                  <a:cubicBezTo>
                    <a:pt x="1179" y="263"/>
                    <a:pt x="1167" y="263"/>
                    <a:pt x="1155" y="275"/>
                  </a:cubicBezTo>
                  <a:cubicBezTo>
                    <a:pt x="1143" y="275"/>
                    <a:pt x="1143" y="287"/>
                    <a:pt x="1131" y="287"/>
                  </a:cubicBezTo>
                  <a:cubicBezTo>
                    <a:pt x="1096" y="322"/>
                    <a:pt x="1048" y="358"/>
                    <a:pt x="1000" y="394"/>
                  </a:cubicBezTo>
                  <a:cubicBezTo>
                    <a:pt x="953" y="430"/>
                    <a:pt x="929" y="406"/>
                    <a:pt x="905" y="430"/>
                  </a:cubicBezTo>
                  <a:cubicBezTo>
                    <a:pt x="905" y="442"/>
                    <a:pt x="905" y="453"/>
                    <a:pt x="905" y="465"/>
                  </a:cubicBezTo>
                  <a:cubicBezTo>
                    <a:pt x="893" y="501"/>
                    <a:pt x="881" y="525"/>
                    <a:pt x="869" y="549"/>
                  </a:cubicBezTo>
                  <a:cubicBezTo>
                    <a:pt x="850" y="578"/>
                    <a:pt x="846" y="615"/>
                    <a:pt x="801" y="615"/>
                  </a:cubicBezTo>
                  <a:cubicBezTo>
                    <a:pt x="790" y="615"/>
                    <a:pt x="778" y="613"/>
                    <a:pt x="762" y="608"/>
                  </a:cubicBezTo>
                  <a:cubicBezTo>
                    <a:pt x="750" y="608"/>
                    <a:pt x="762" y="620"/>
                    <a:pt x="762" y="632"/>
                  </a:cubicBezTo>
                  <a:cubicBezTo>
                    <a:pt x="762" y="644"/>
                    <a:pt x="774" y="692"/>
                    <a:pt x="762" y="692"/>
                  </a:cubicBezTo>
                  <a:cubicBezTo>
                    <a:pt x="738" y="703"/>
                    <a:pt x="703" y="715"/>
                    <a:pt x="679" y="727"/>
                  </a:cubicBezTo>
                  <a:cubicBezTo>
                    <a:pt x="667" y="727"/>
                    <a:pt x="667" y="727"/>
                    <a:pt x="667" y="739"/>
                  </a:cubicBezTo>
                  <a:cubicBezTo>
                    <a:pt x="686" y="788"/>
                    <a:pt x="690" y="829"/>
                    <a:pt x="638" y="829"/>
                  </a:cubicBezTo>
                  <a:cubicBezTo>
                    <a:pt x="627" y="829"/>
                    <a:pt x="613" y="827"/>
                    <a:pt x="595" y="823"/>
                  </a:cubicBezTo>
                  <a:lnTo>
                    <a:pt x="595" y="823"/>
                  </a:lnTo>
                  <a:lnTo>
                    <a:pt x="667" y="906"/>
                  </a:lnTo>
                  <a:cubicBezTo>
                    <a:pt x="572" y="906"/>
                    <a:pt x="595" y="977"/>
                    <a:pt x="560" y="1013"/>
                  </a:cubicBezTo>
                  <a:cubicBezTo>
                    <a:pt x="536" y="1037"/>
                    <a:pt x="500" y="1049"/>
                    <a:pt x="476" y="1061"/>
                  </a:cubicBezTo>
                  <a:cubicBezTo>
                    <a:pt x="441" y="1073"/>
                    <a:pt x="453" y="1108"/>
                    <a:pt x="441" y="1120"/>
                  </a:cubicBezTo>
                  <a:cubicBezTo>
                    <a:pt x="417" y="1144"/>
                    <a:pt x="441" y="1192"/>
                    <a:pt x="369" y="1192"/>
                  </a:cubicBezTo>
                  <a:cubicBezTo>
                    <a:pt x="345" y="1192"/>
                    <a:pt x="334" y="1204"/>
                    <a:pt x="322" y="1215"/>
                  </a:cubicBezTo>
                  <a:lnTo>
                    <a:pt x="310" y="1251"/>
                  </a:lnTo>
                  <a:cubicBezTo>
                    <a:pt x="310" y="1275"/>
                    <a:pt x="310" y="1299"/>
                    <a:pt x="322" y="1323"/>
                  </a:cubicBezTo>
                  <a:cubicBezTo>
                    <a:pt x="334" y="1394"/>
                    <a:pt x="298" y="1477"/>
                    <a:pt x="214" y="1501"/>
                  </a:cubicBezTo>
                  <a:cubicBezTo>
                    <a:pt x="191" y="1513"/>
                    <a:pt x="167" y="1525"/>
                    <a:pt x="167" y="1561"/>
                  </a:cubicBezTo>
                  <a:cubicBezTo>
                    <a:pt x="167" y="1585"/>
                    <a:pt x="179" y="1620"/>
                    <a:pt x="143" y="1632"/>
                  </a:cubicBezTo>
                  <a:cubicBezTo>
                    <a:pt x="131" y="1632"/>
                    <a:pt x="131" y="1644"/>
                    <a:pt x="119" y="1644"/>
                  </a:cubicBezTo>
                  <a:cubicBezTo>
                    <a:pt x="107" y="1680"/>
                    <a:pt x="84" y="1715"/>
                    <a:pt x="72" y="1751"/>
                  </a:cubicBezTo>
                  <a:cubicBezTo>
                    <a:pt x="48" y="1787"/>
                    <a:pt x="72" y="1811"/>
                    <a:pt x="0" y="1823"/>
                  </a:cubicBezTo>
                  <a:cubicBezTo>
                    <a:pt x="12" y="1835"/>
                    <a:pt x="24" y="1846"/>
                    <a:pt x="48" y="1858"/>
                  </a:cubicBezTo>
                  <a:cubicBezTo>
                    <a:pt x="107" y="1894"/>
                    <a:pt x="131" y="1918"/>
                    <a:pt x="84" y="1918"/>
                  </a:cubicBezTo>
                  <a:cubicBezTo>
                    <a:pt x="36" y="1930"/>
                    <a:pt x="24" y="1942"/>
                    <a:pt x="24" y="1954"/>
                  </a:cubicBezTo>
                  <a:cubicBezTo>
                    <a:pt x="24" y="2001"/>
                    <a:pt x="24" y="2061"/>
                    <a:pt x="24" y="2108"/>
                  </a:cubicBezTo>
                  <a:cubicBezTo>
                    <a:pt x="24" y="2108"/>
                    <a:pt x="24" y="2120"/>
                    <a:pt x="24" y="2132"/>
                  </a:cubicBezTo>
                  <a:cubicBezTo>
                    <a:pt x="48" y="2156"/>
                    <a:pt x="72" y="2168"/>
                    <a:pt x="95" y="2192"/>
                  </a:cubicBezTo>
                  <a:cubicBezTo>
                    <a:pt x="119" y="2204"/>
                    <a:pt x="72" y="2227"/>
                    <a:pt x="95" y="2251"/>
                  </a:cubicBezTo>
                  <a:cubicBezTo>
                    <a:pt x="119" y="2263"/>
                    <a:pt x="167" y="2299"/>
                    <a:pt x="84" y="2358"/>
                  </a:cubicBezTo>
                  <a:cubicBezTo>
                    <a:pt x="72" y="2358"/>
                    <a:pt x="84" y="2370"/>
                    <a:pt x="95" y="2382"/>
                  </a:cubicBezTo>
                  <a:cubicBezTo>
                    <a:pt x="155" y="2382"/>
                    <a:pt x="143" y="2406"/>
                    <a:pt x="119" y="2430"/>
                  </a:cubicBezTo>
                  <a:cubicBezTo>
                    <a:pt x="107" y="2448"/>
                    <a:pt x="110" y="2451"/>
                    <a:pt x="118" y="2451"/>
                  </a:cubicBezTo>
                  <a:cubicBezTo>
                    <a:pt x="121" y="2451"/>
                    <a:pt x="126" y="2450"/>
                    <a:pt x="131" y="2450"/>
                  </a:cubicBezTo>
                  <a:cubicBezTo>
                    <a:pt x="136" y="2450"/>
                    <a:pt x="140" y="2451"/>
                    <a:pt x="143" y="2454"/>
                  </a:cubicBezTo>
                  <a:cubicBezTo>
                    <a:pt x="155" y="2454"/>
                    <a:pt x="179" y="2454"/>
                    <a:pt x="167" y="2477"/>
                  </a:cubicBezTo>
                  <a:cubicBezTo>
                    <a:pt x="131" y="2525"/>
                    <a:pt x="131" y="2561"/>
                    <a:pt x="143" y="2585"/>
                  </a:cubicBezTo>
                  <a:cubicBezTo>
                    <a:pt x="167" y="2608"/>
                    <a:pt x="143" y="2620"/>
                    <a:pt x="131" y="2668"/>
                  </a:cubicBezTo>
                  <a:cubicBezTo>
                    <a:pt x="119" y="2668"/>
                    <a:pt x="119" y="2680"/>
                    <a:pt x="119" y="2680"/>
                  </a:cubicBezTo>
                  <a:lnTo>
                    <a:pt x="131" y="2680"/>
                  </a:lnTo>
                  <a:cubicBezTo>
                    <a:pt x="166" y="2673"/>
                    <a:pt x="193" y="2669"/>
                    <a:pt x="216" y="2669"/>
                  </a:cubicBezTo>
                  <a:cubicBezTo>
                    <a:pt x="270" y="2669"/>
                    <a:pt x="293" y="2692"/>
                    <a:pt x="310" y="2751"/>
                  </a:cubicBezTo>
                  <a:cubicBezTo>
                    <a:pt x="327" y="2786"/>
                    <a:pt x="364" y="2808"/>
                    <a:pt x="401" y="2808"/>
                  </a:cubicBezTo>
                  <a:cubicBezTo>
                    <a:pt x="414" y="2808"/>
                    <a:pt x="428" y="2805"/>
                    <a:pt x="441" y="2799"/>
                  </a:cubicBezTo>
                  <a:lnTo>
                    <a:pt x="429" y="2799"/>
                  </a:lnTo>
                  <a:cubicBezTo>
                    <a:pt x="443" y="2785"/>
                    <a:pt x="461" y="2779"/>
                    <a:pt x="478" y="2779"/>
                  </a:cubicBezTo>
                  <a:cubicBezTo>
                    <a:pt x="490" y="2779"/>
                    <a:pt x="502" y="2782"/>
                    <a:pt x="512" y="2787"/>
                  </a:cubicBezTo>
                  <a:cubicBezTo>
                    <a:pt x="522" y="2787"/>
                    <a:pt x="531" y="2802"/>
                    <a:pt x="541" y="2802"/>
                  </a:cubicBezTo>
                  <a:cubicBezTo>
                    <a:pt x="543" y="2802"/>
                    <a:pt x="545" y="2801"/>
                    <a:pt x="548" y="2799"/>
                  </a:cubicBezTo>
                  <a:cubicBezTo>
                    <a:pt x="595" y="2787"/>
                    <a:pt x="631" y="2775"/>
                    <a:pt x="667" y="2775"/>
                  </a:cubicBezTo>
                  <a:lnTo>
                    <a:pt x="691" y="2775"/>
                  </a:lnTo>
                  <a:lnTo>
                    <a:pt x="703" y="2751"/>
                  </a:lnTo>
                  <a:cubicBezTo>
                    <a:pt x="703" y="2751"/>
                    <a:pt x="715" y="2739"/>
                    <a:pt x="715" y="2739"/>
                  </a:cubicBezTo>
                  <a:cubicBezTo>
                    <a:pt x="722" y="2735"/>
                    <a:pt x="729" y="2734"/>
                    <a:pt x="735" y="2734"/>
                  </a:cubicBezTo>
                  <a:cubicBezTo>
                    <a:pt x="746" y="2734"/>
                    <a:pt x="754" y="2739"/>
                    <a:pt x="762" y="2739"/>
                  </a:cubicBezTo>
                  <a:cubicBezTo>
                    <a:pt x="762" y="2751"/>
                    <a:pt x="762" y="2751"/>
                    <a:pt x="774" y="2763"/>
                  </a:cubicBezTo>
                  <a:lnTo>
                    <a:pt x="810" y="2763"/>
                  </a:lnTo>
                  <a:cubicBezTo>
                    <a:pt x="857" y="2763"/>
                    <a:pt x="917" y="2763"/>
                    <a:pt x="965" y="2775"/>
                  </a:cubicBezTo>
                  <a:cubicBezTo>
                    <a:pt x="976" y="2787"/>
                    <a:pt x="988" y="2787"/>
                    <a:pt x="1000" y="2799"/>
                  </a:cubicBezTo>
                  <a:cubicBezTo>
                    <a:pt x="1000" y="2799"/>
                    <a:pt x="1012" y="2799"/>
                    <a:pt x="1024" y="2811"/>
                  </a:cubicBezTo>
                  <a:cubicBezTo>
                    <a:pt x="1036" y="2823"/>
                    <a:pt x="1036" y="2835"/>
                    <a:pt x="1048" y="2847"/>
                  </a:cubicBezTo>
                  <a:cubicBezTo>
                    <a:pt x="1060" y="2870"/>
                    <a:pt x="1060" y="2894"/>
                    <a:pt x="1060" y="2918"/>
                  </a:cubicBezTo>
                  <a:cubicBezTo>
                    <a:pt x="1060" y="2930"/>
                    <a:pt x="1060" y="2942"/>
                    <a:pt x="1048" y="2954"/>
                  </a:cubicBezTo>
                  <a:cubicBezTo>
                    <a:pt x="1048" y="2966"/>
                    <a:pt x="1036" y="2978"/>
                    <a:pt x="1036" y="2989"/>
                  </a:cubicBezTo>
                  <a:lnTo>
                    <a:pt x="1024" y="3001"/>
                  </a:lnTo>
                  <a:cubicBezTo>
                    <a:pt x="1000" y="3025"/>
                    <a:pt x="976" y="3037"/>
                    <a:pt x="965" y="3061"/>
                  </a:cubicBezTo>
                  <a:cubicBezTo>
                    <a:pt x="941" y="3073"/>
                    <a:pt x="929" y="3097"/>
                    <a:pt x="929" y="3120"/>
                  </a:cubicBezTo>
                  <a:cubicBezTo>
                    <a:pt x="941" y="3144"/>
                    <a:pt x="988" y="3168"/>
                    <a:pt x="929" y="3180"/>
                  </a:cubicBezTo>
                  <a:cubicBezTo>
                    <a:pt x="941" y="3192"/>
                    <a:pt x="976" y="3192"/>
                    <a:pt x="976" y="3204"/>
                  </a:cubicBezTo>
                  <a:cubicBezTo>
                    <a:pt x="976" y="3216"/>
                    <a:pt x="929" y="3228"/>
                    <a:pt x="929" y="3239"/>
                  </a:cubicBezTo>
                  <a:cubicBezTo>
                    <a:pt x="917" y="3251"/>
                    <a:pt x="941" y="3263"/>
                    <a:pt x="929" y="3275"/>
                  </a:cubicBezTo>
                  <a:cubicBezTo>
                    <a:pt x="917" y="3299"/>
                    <a:pt x="881" y="3323"/>
                    <a:pt x="893" y="3335"/>
                  </a:cubicBezTo>
                  <a:cubicBezTo>
                    <a:pt x="911" y="3341"/>
                    <a:pt x="929" y="3344"/>
                    <a:pt x="947" y="3344"/>
                  </a:cubicBezTo>
                  <a:cubicBezTo>
                    <a:pt x="965" y="3344"/>
                    <a:pt x="982" y="3341"/>
                    <a:pt x="1000" y="3335"/>
                  </a:cubicBezTo>
                  <a:cubicBezTo>
                    <a:pt x="1016" y="3331"/>
                    <a:pt x="1028" y="3328"/>
                    <a:pt x="1036" y="3328"/>
                  </a:cubicBezTo>
                  <a:cubicBezTo>
                    <a:pt x="1053" y="3328"/>
                    <a:pt x="1056" y="3339"/>
                    <a:pt x="1048" y="3370"/>
                  </a:cubicBezTo>
                  <a:cubicBezTo>
                    <a:pt x="1036" y="3394"/>
                    <a:pt x="1048" y="3418"/>
                    <a:pt x="1072" y="3442"/>
                  </a:cubicBezTo>
                  <a:cubicBezTo>
                    <a:pt x="1119" y="3490"/>
                    <a:pt x="1179" y="3537"/>
                    <a:pt x="1238" y="3573"/>
                  </a:cubicBezTo>
                  <a:cubicBezTo>
                    <a:pt x="1249" y="3576"/>
                    <a:pt x="1260" y="3578"/>
                    <a:pt x="1272" y="3578"/>
                  </a:cubicBezTo>
                  <a:cubicBezTo>
                    <a:pt x="1300" y="3578"/>
                    <a:pt x="1329" y="3569"/>
                    <a:pt x="1346" y="3561"/>
                  </a:cubicBezTo>
                  <a:cubicBezTo>
                    <a:pt x="1352" y="3558"/>
                    <a:pt x="1357" y="3557"/>
                    <a:pt x="1362" y="3557"/>
                  </a:cubicBezTo>
                  <a:cubicBezTo>
                    <a:pt x="1387" y="3557"/>
                    <a:pt x="1396" y="3594"/>
                    <a:pt x="1419" y="3594"/>
                  </a:cubicBezTo>
                  <a:cubicBezTo>
                    <a:pt x="1425" y="3594"/>
                    <a:pt x="1432" y="3591"/>
                    <a:pt x="1441" y="3585"/>
                  </a:cubicBezTo>
                  <a:lnTo>
                    <a:pt x="1441" y="3620"/>
                  </a:lnTo>
                  <a:cubicBezTo>
                    <a:pt x="1432" y="3666"/>
                    <a:pt x="1431" y="3682"/>
                    <a:pt x="1436" y="3682"/>
                  </a:cubicBezTo>
                  <a:cubicBezTo>
                    <a:pt x="1445" y="3682"/>
                    <a:pt x="1467" y="3642"/>
                    <a:pt x="1488" y="3620"/>
                  </a:cubicBezTo>
                  <a:cubicBezTo>
                    <a:pt x="1488" y="3612"/>
                    <a:pt x="1494" y="3604"/>
                    <a:pt x="1498" y="3604"/>
                  </a:cubicBezTo>
                  <a:cubicBezTo>
                    <a:pt x="1499" y="3604"/>
                    <a:pt x="1500" y="3605"/>
                    <a:pt x="1500" y="3609"/>
                  </a:cubicBezTo>
                  <a:cubicBezTo>
                    <a:pt x="1500" y="3624"/>
                    <a:pt x="1509" y="3628"/>
                    <a:pt x="1521" y="3628"/>
                  </a:cubicBezTo>
                  <a:cubicBezTo>
                    <a:pt x="1537" y="3628"/>
                    <a:pt x="1558" y="3620"/>
                    <a:pt x="1572" y="3620"/>
                  </a:cubicBezTo>
                  <a:cubicBezTo>
                    <a:pt x="1608" y="3620"/>
                    <a:pt x="1619" y="3644"/>
                    <a:pt x="1584" y="3728"/>
                  </a:cubicBezTo>
                  <a:cubicBezTo>
                    <a:pt x="1574" y="3767"/>
                    <a:pt x="1572" y="3790"/>
                    <a:pt x="1579" y="3790"/>
                  </a:cubicBezTo>
                  <a:cubicBezTo>
                    <a:pt x="1580" y="3790"/>
                    <a:pt x="1582" y="3789"/>
                    <a:pt x="1584" y="3787"/>
                  </a:cubicBezTo>
                  <a:cubicBezTo>
                    <a:pt x="1616" y="3766"/>
                    <a:pt x="1641" y="3754"/>
                    <a:pt x="1658" y="3754"/>
                  </a:cubicBezTo>
                  <a:cubicBezTo>
                    <a:pt x="1680" y="3754"/>
                    <a:pt x="1691" y="3772"/>
                    <a:pt x="1691" y="3811"/>
                  </a:cubicBezTo>
                  <a:cubicBezTo>
                    <a:pt x="1691" y="3818"/>
                    <a:pt x="1692" y="3821"/>
                    <a:pt x="1694" y="3821"/>
                  </a:cubicBezTo>
                  <a:cubicBezTo>
                    <a:pt x="1698" y="3821"/>
                    <a:pt x="1709" y="3801"/>
                    <a:pt x="1727" y="3775"/>
                  </a:cubicBezTo>
                  <a:cubicBezTo>
                    <a:pt x="1738" y="3763"/>
                    <a:pt x="1762" y="3740"/>
                    <a:pt x="1786" y="3728"/>
                  </a:cubicBezTo>
                  <a:cubicBezTo>
                    <a:pt x="1822" y="3728"/>
                    <a:pt x="1858" y="3728"/>
                    <a:pt x="1834" y="3811"/>
                  </a:cubicBezTo>
                  <a:cubicBezTo>
                    <a:pt x="1816" y="3874"/>
                    <a:pt x="1818" y="3903"/>
                    <a:pt x="1841" y="3903"/>
                  </a:cubicBezTo>
                  <a:cubicBezTo>
                    <a:pt x="1848" y="3903"/>
                    <a:pt x="1858" y="3900"/>
                    <a:pt x="1869" y="3894"/>
                  </a:cubicBezTo>
                  <a:cubicBezTo>
                    <a:pt x="1871" y="3893"/>
                    <a:pt x="1873" y="3892"/>
                    <a:pt x="1874" y="3892"/>
                  </a:cubicBezTo>
                  <a:cubicBezTo>
                    <a:pt x="1882" y="3892"/>
                    <a:pt x="1883" y="3920"/>
                    <a:pt x="1893" y="3930"/>
                  </a:cubicBezTo>
                  <a:cubicBezTo>
                    <a:pt x="1893" y="3933"/>
                    <a:pt x="1894" y="3935"/>
                    <a:pt x="1895" y="3935"/>
                  </a:cubicBezTo>
                  <a:cubicBezTo>
                    <a:pt x="1900" y="3935"/>
                    <a:pt x="1911" y="3921"/>
                    <a:pt x="1929" y="3894"/>
                  </a:cubicBezTo>
                  <a:cubicBezTo>
                    <a:pt x="1947" y="3868"/>
                    <a:pt x="1965" y="3854"/>
                    <a:pt x="1973" y="3854"/>
                  </a:cubicBezTo>
                  <a:cubicBezTo>
                    <a:pt x="1975" y="3854"/>
                    <a:pt x="1977" y="3856"/>
                    <a:pt x="1977" y="3859"/>
                  </a:cubicBezTo>
                  <a:cubicBezTo>
                    <a:pt x="1977" y="3879"/>
                    <a:pt x="1977" y="3924"/>
                    <a:pt x="1991" y="3924"/>
                  </a:cubicBezTo>
                  <a:cubicBezTo>
                    <a:pt x="1993" y="3924"/>
                    <a:pt x="1997" y="3922"/>
                    <a:pt x="2000" y="3918"/>
                  </a:cubicBezTo>
                  <a:cubicBezTo>
                    <a:pt x="2028" y="3890"/>
                    <a:pt x="2052" y="3879"/>
                    <a:pt x="2072" y="3879"/>
                  </a:cubicBezTo>
                  <a:cubicBezTo>
                    <a:pt x="2086" y="3879"/>
                    <a:pt x="2098" y="3884"/>
                    <a:pt x="2108" y="3894"/>
                  </a:cubicBezTo>
                  <a:cubicBezTo>
                    <a:pt x="2131" y="3906"/>
                    <a:pt x="2155" y="3894"/>
                    <a:pt x="2155" y="3942"/>
                  </a:cubicBezTo>
                  <a:cubicBezTo>
                    <a:pt x="2155" y="3959"/>
                    <a:pt x="2160" y="3964"/>
                    <a:pt x="2167" y="3964"/>
                  </a:cubicBezTo>
                  <a:cubicBezTo>
                    <a:pt x="2178" y="3964"/>
                    <a:pt x="2194" y="3950"/>
                    <a:pt x="2201" y="3950"/>
                  </a:cubicBezTo>
                  <a:cubicBezTo>
                    <a:pt x="2204" y="3950"/>
                    <a:pt x="2206" y="3954"/>
                    <a:pt x="2203" y="3966"/>
                  </a:cubicBezTo>
                  <a:cubicBezTo>
                    <a:pt x="2203" y="4013"/>
                    <a:pt x="2250" y="3978"/>
                    <a:pt x="2250" y="4025"/>
                  </a:cubicBezTo>
                  <a:cubicBezTo>
                    <a:pt x="2298" y="4001"/>
                    <a:pt x="2262" y="3966"/>
                    <a:pt x="2250" y="3930"/>
                  </a:cubicBezTo>
                  <a:cubicBezTo>
                    <a:pt x="2239" y="3894"/>
                    <a:pt x="2250" y="3894"/>
                    <a:pt x="2298" y="3882"/>
                  </a:cubicBezTo>
                  <a:lnTo>
                    <a:pt x="2310" y="3871"/>
                  </a:lnTo>
                  <a:lnTo>
                    <a:pt x="2310" y="3859"/>
                  </a:lnTo>
                  <a:lnTo>
                    <a:pt x="2310" y="3835"/>
                  </a:lnTo>
                  <a:cubicBezTo>
                    <a:pt x="2239" y="3775"/>
                    <a:pt x="2250" y="3716"/>
                    <a:pt x="2334" y="3692"/>
                  </a:cubicBezTo>
                  <a:cubicBezTo>
                    <a:pt x="2370" y="3680"/>
                    <a:pt x="2393" y="3656"/>
                    <a:pt x="2370" y="3632"/>
                  </a:cubicBezTo>
                  <a:cubicBezTo>
                    <a:pt x="2346" y="3597"/>
                    <a:pt x="2334" y="3561"/>
                    <a:pt x="2346" y="3513"/>
                  </a:cubicBezTo>
                  <a:cubicBezTo>
                    <a:pt x="2358" y="3478"/>
                    <a:pt x="2370" y="3442"/>
                    <a:pt x="2393" y="3406"/>
                  </a:cubicBezTo>
                  <a:cubicBezTo>
                    <a:pt x="2405" y="3394"/>
                    <a:pt x="2429" y="3394"/>
                    <a:pt x="2441" y="3394"/>
                  </a:cubicBezTo>
                  <a:lnTo>
                    <a:pt x="2465" y="3418"/>
                  </a:lnTo>
                  <a:cubicBezTo>
                    <a:pt x="2465" y="3406"/>
                    <a:pt x="2477" y="3394"/>
                    <a:pt x="2489" y="3394"/>
                  </a:cubicBezTo>
                  <a:cubicBezTo>
                    <a:pt x="2536" y="3335"/>
                    <a:pt x="2596" y="3275"/>
                    <a:pt x="2655" y="3216"/>
                  </a:cubicBezTo>
                  <a:cubicBezTo>
                    <a:pt x="2691" y="3168"/>
                    <a:pt x="2751" y="3144"/>
                    <a:pt x="2810" y="3144"/>
                  </a:cubicBezTo>
                  <a:cubicBezTo>
                    <a:pt x="2822" y="3144"/>
                    <a:pt x="2834" y="3144"/>
                    <a:pt x="2834" y="3132"/>
                  </a:cubicBezTo>
                  <a:cubicBezTo>
                    <a:pt x="2846" y="3120"/>
                    <a:pt x="2846" y="3109"/>
                    <a:pt x="2846" y="3097"/>
                  </a:cubicBezTo>
                  <a:cubicBezTo>
                    <a:pt x="2846" y="3049"/>
                    <a:pt x="2881" y="3037"/>
                    <a:pt x="2881" y="2989"/>
                  </a:cubicBezTo>
                  <a:cubicBezTo>
                    <a:pt x="2881" y="2902"/>
                    <a:pt x="2937" y="2894"/>
                    <a:pt x="2997" y="2894"/>
                  </a:cubicBezTo>
                  <a:cubicBezTo>
                    <a:pt x="3010" y="2894"/>
                    <a:pt x="3023" y="2894"/>
                    <a:pt x="3036" y="2894"/>
                  </a:cubicBezTo>
                  <a:lnTo>
                    <a:pt x="3084" y="2906"/>
                  </a:lnTo>
                  <a:cubicBezTo>
                    <a:pt x="3084" y="2906"/>
                    <a:pt x="3084" y="2894"/>
                    <a:pt x="3084" y="2894"/>
                  </a:cubicBezTo>
                  <a:cubicBezTo>
                    <a:pt x="3096" y="2835"/>
                    <a:pt x="3132" y="2775"/>
                    <a:pt x="3191" y="2751"/>
                  </a:cubicBezTo>
                  <a:cubicBezTo>
                    <a:pt x="3298" y="2680"/>
                    <a:pt x="3429" y="2620"/>
                    <a:pt x="3560" y="2585"/>
                  </a:cubicBezTo>
                  <a:cubicBezTo>
                    <a:pt x="3691" y="2549"/>
                    <a:pt x="3822" y="2537"/>
                    <a:pt x="3965" y="2537"/>
                  </a:cubicBezTo>
                  <a:cubicBezTo>
                    <a:pt x="3977" y="2525"/>
                    <a:pt x="3989" y="2513"/>
                    <a:pt x="3989" y="2489"/>
                  </a:cubicBezTo>
                  <a:lnTo>
                    <a:pt x="3989" y="2442"/>
                  </a:lnTo>
                  <a:lnTo>
                    <a:pt x="3989" y="2430"/>
                  </a:lnTo>
                  <a:lnTo>
                    <a:pt x="3977" y="2418"/>
                  </a:lnTo>
                  <a:cubicBezTo>
                    <a:pt x="3977" y="2406"/>
                    <a:pt x="3989" y="2382"/>
                    <a:pt x="3989" y="2370"/>
                  </a:cubicBezTo>
                  <a:cubicBezTo>
                    <a:pt x="3989" y="2358"/>
                    <a:pt x="4001" y="2335"/>
                    <a:pt x="3989" y="2335"/>
                  </a:cubicBezTo>
                  <a:cubicBezTo>
                    <a:pt x="3953" y="2335"/>
                    <a:pt x="3917" y="2299"/>
                    <a:pt x="3917" y="2263"/>
                  </a:cubicBezTo>
                  <a:cubicBezTo>
                    <a:pt x="3905" y="2216"/>
                    <a:pt x="3870" y="2180"/>
                    <a:pt x="3870" y="2120"/>
                  </a:cubicBezTo>
                  <a:cubicBezTo>
                    <a:pt x="3882" y="2073"/>
                    <a:pt x="3798" y="2073"/>
                    <a:pt x="3834" y="2013"/>
                  </a:cubicBezTo>
                  <a:lnTo>
                    <a:pt x="3834" y="1989"/>
                  </a:lnTo>
                  <a:cubicBezTo>
                    <a:pt x="3727" y="1954"/>
                    <a:pt x="3739" y="1858"/>
                    <a:pt x="3691" y="1799"/>
                  </a:cubicBezTo>
                  <a:cubicBezTo>
                    <a:pt x="3679" y="1787"/>
                    <a:pt x="3667" y="1763"/>
                    <a:pt x="3679" y="1739"/>
                  </a:cubicBezTo>
                  <a:cubicBezTo>
                    <a:pt x="3715" y="1632"/>
                    <a:pt x="3667" y="1585"/>
                    <a:pt x="3655" y="1501"/>
                  </a:cubicBezTo>
                  <a:cubicBezTo>
                    <a:pt x="3643" y="1489"/>
                    <a:pt x="3643" y="1465"/>
                    <a:pt x="3655" y="1454"/>
                  </a:cubicBezTo>
                  <a:cubicBezTo>
                    <a:pt x="3655" y="1430"/>
                    <a:pt x="3655" y="1418"/>
                    <a:pt x="3655" y="1406"/>
                  </a:cubicBezTo>
                  <a:cubicBezTo>
                    <a:pt x="3655" y="1394"/>
                    <a:pt x="3643" y="1382"/>
                    <a:pt x="3643" y="1370"/>
                  </a:cubicBezTo>
                  <a:cubicBezTo>
                    <a:pt x="3584" y="1287"/>
                    <a:pt x="3536" y="1192"/>
                    <a:pt x="3405" y="1168"/>
                  </a:cubicBezTo>
                  <a:cubicBezTo>
                    <a:pt x="3358" y="1156"/>
                    <a:pt x="3310" y="1120"/>
                    <a:pt x="3298" y="1073"/>
                  </a:cubicBezTo>
                  <a:cubicBezTo>
                    <a:pt x="3286" y="1025"/>
                    <a:pt x="3262" y="989"/>
                    <a:pt x="3239" y="953"/>
                  </a:cubicBezTo>
                  <a:cubicBezTo>
                    <a:pt x="3227" y="942"/>
                    <a:pt x="3215" y="942"/>
                    <a:pt x="3215" y="930"/>
                  </a:cubicBezTo>
                  <a:cubicBezTo>
                    <a:pt x="3215" y="918"/>
                    <a:pt x="3203" y="906"/>
                    <a:pt x="3203" y="894"/>
                  </a:cubicBezTo>
                  <a:cubicBezTo>
                    <a:pt x="3155" y="846"/>
                    <a:pt x="3120" y="799"/>
                    <a:pt x="3072" y="763"/>
                  </a:cubicBezTo>
                  <a:cubicBezTo>
                    <a:pt x="2989" y="715"/>
                    <a:pt x="2917" y="644"/>
                    <a:pt x="2834" y="584"/>
                  </a:cubicBezTo>
                  <a:lnTo>
                    <a:pt x="2703" y="489"/>
                  </a:lnTo>
                  <a:cubicBezTo>
                    <a:pt x="2667" y="465"/>
                    <a:pt x="2631" y="430"/>
                    <a:pt x="2608" y="382"/>
                  </a:cubicBezTo>
                  <a:cubicBezTo>
                    <a:pt x="2596" y="358"/>
                    <a:pt x="2560" y="358"/>
                    <a:pt x="2536" y="346"/>
                  </a:cubicBezTo>
                  <a:cubicBezTo>
                    <a:pt x="2489" y="346"/>
                    <a:pt x="2441" y="334"/>
                    <a:pt x="2393" y="322"/>
                  </a:cubicBezTo>
                  <a:cubicBezTo>
                    <a:pt x="2227" y="239"/>
                    <a:pt x="2060" y="180"/>
                    <a:pt x="1881" y="132"/>
                  </a:cubicBezTo>
                  <a:cubicBezTo>
                    <a:pt x="1798" y="108"/>
                    <a:pt x="1715" y="61"/>
                    <a:pt x="1643" y="13"/>
                  </a:cubicBezTo>
                  <a:lnTo>
                    <a:pt x="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9249;p33">
              <a:extLst>
                <a:ext uri="{FF2B5EF4-FFF2-40B4-BE49-F238E27FC236}">
                  <a16:creationId xmlns:a16="http://schemas.microsoft.com/office/drawing/2014/main" id="{EC7CD0D5-89E7-C3EA-2533-C57AC6A9AF2F}"/>
                </a:ext>
              </a:extLst>
            </p:cNvPr>
            <p:cNvSpPr/>
            <p:nvPr/>
          </p:nvSpPr>
          <p:spPr>
            <a:xfrm>
              <a:off x="3163175" y="4028875"/>
              <a:ext cx="100650" cy="238475"/>
            </a:xfrm>
            <a:custGeom>
              <a:avLst/>
              <a:gdLst/>
              <a:ahLst/>
              <a:cxnLst/>
              <a:rect l="l" t="t" r="r" b="b"/>
              <a:pathLst>
                <a:path w="4026" h="9539" extrusionOk="0">
                  <a:moveTo>
                    <a:pt x="1338" y="0"/>
                  </a:moveTo>
                  <a:cubicBezTo>
                    <a:pt x="1290" y="0"/>
                    <a:pt x="1241" y="4"/>
                    <a:pt x="1191" y="13"/>
                  </a:cubicBezTo>
                  <a:cubicBezTo>
                    <a:pt x="1108" y="25"/>
                    <a:pt x="1037" y="25"/>
                    <a:pt x="953" y="49"/>
                  </a:cubicBezTo>
                  <a:cubicBezTo>
                    <a:pt x="918" y="49"/>
                    <a:pt x="870" y="61"/>
                    <a:pt x="834" y="97"/>
                  </a:cubicBezTo>
                  <a:cubicBezTo>
                    <a:pt x="810" y="109"/>
                    <a:pt x="798" y="121"/>
                    <a:pt x="775" y="121"/>
                  </a:cubicBezTo>
                  <a:lnTo>
                    <a:pt x="739" y="121"/>
                  </a:lnTo>
                  <a:cubicBezTo>
                    <a:pt x="739" y="129"/>
                    <a:pt x="739" y="137"/>
                    <a:pt x="735" y="137"/>
                  </a:cubicBezTo>
                  <a:cubicBezTo>
                    <a:pt x="733" y="137"/>
                    <a:pt x="730" y="136"/>
                    <a:pt x="727" y="132"/>
                  </a:cubicBezTo>
                  <a:lnTo>
                    <a:pt x="703" y="121"/>
                  </a:lnTo>
                  <a:cubicBezTo>
                    <a:pt x="679" y="121"/>
                    <a:pt x="667" y="132"/>
                    <a:pt x="644" y="144"/>
                  </a:cubicBezTo>
                  <a:cubicBezTo>
                    <a:pt x="644" y="168"/>
                    <a:pt x="632" y="192"/>
                    <a:pt x="620" y="228"/>
                  </a:cubicBezTo>
                  <a:cubicBezTo>
                    <a:pt x="608" y="251"/>
                    <a:pt x="548" y="228"/>
                    <a:pt x="548" y="275"/>
                  </a:cubicBezTo>
                  <a:cubicBezTo>
                    <a:pt x="548" y="311"/>
                    <a:pt x="525" y="347"/>
                    <a:pt x="489" y="359"/>
                  </a:cubicBezTo>
                  <a:cubicBezTo>
                    <a:pt x="417" y="394"/>
                    <a:pt x="394" y="478"/>
                    <a:pt x="322" y="513"/>
                  </a:cubicBezTo>
                  <a:cubicBezTo>
                    <a:pt x="251" y="549"/>
                    <a:pt x="251" y="585"/>
                    <a:pt x="227" y="609"/>
                  </a:cubicBezTo>
                  <a:cubicBezTo>
                    <a:pt x="220" y="616"/>
                    <a:pt x="213" y="619"/>
                    <a:pt x="207" y="619"/>
                  </a:cubicBezTo>
                  <a:cubicBezTo>
                    <a:pt x="193" y="619"/>
                    <a:pt x="180" y="605"/>
                    <a:pt x="156" y="597"/>
                  </a:cubicBezTo>
                  <a:lnTo>
                    <a:pt x="132" y="621"/>
                  </a:lnTo>
                  <a:cubicBezTo>
                    <a:pt x="144" y="632"/>
                    <a:pt x="156" y="644"/>
                    <a:pt x="167" y="656"/>
                  </a:cubicBezTo>
                  <a:cubicBezTo>
                    <a:pt x="191" y="668"/>
                    <a:pt x="203" y="680"/>
                    <a:pt x="215" y="692"/>
                  </a:cubicBezTo>
                  <a:cubicBezTo>
                    <a:pt x="215" y="704"/>
                    <a:pt x="227" y="716"/>
                    <a:pt x="215" y="728"/>
                  </a:cubicBezTo>
                  <a:cubicBezTo>
                    <a:pt x="215" y="752"/>
                    <a:pt x="203" y="775"/>
                    <a:pt x="191" y="799"/>
                  </a:cubicBezTo>
                  <a:cubicBezTo>
                    <a:pt x="179" y="811"/>
                    <a:pt x="144" y="811"/>
                    <a:pt x="132" y="823"/>
                  </a:cubicBezTo>
                  <a:cubicBezTo>
                    <a:pt x="132" y="835"/>
                    <a:pt x="144" y="859"/>
                    <a:pt x="156" y="871"/>
                  </a:cubicBezTo>
                  <a:cubicBezTo>
                    <a:pt x="156" y="883"/>
                    <a:pt x="156" y="883"/>
                    <a:pt x="156" y="883"/>
                  </a:cubicBezTo>
                  <a:cubicBezTo>
                    <a:pt x="120" y="894"/>
                    <a:pt x="96" y="918"/>
                    <a:pt x="72" y="942"/>
                  </a:cubicBezTo>
                  <a:cubicBezTo>
                    <a:pt x="48" y="954"/>
                    <a:pt x="72" y="978"/>
                    <a:pt x="25" y="1002"/>
                  </a:cubicBezTo>
                  <a:lnTo>
                    <a:pt x="25" y="1025"/>
                  </a:lnTo>
                  <a:cubicBezTo>
                    <a:pt x="60" y="1073"/>
                    <a:pt x="72" y="1133"/>
                    <a:pt x="60" y="1180"/>
                  </a:cubicBezTo>
                  <a:cubicBezTo>
                    <a:pt x="48" y="1216"/>
                    <a:pt x="60" y="1252"/>
                    <a:pt x="132" y="1275"/>
                  </a:cubicBezTo>
                  <a:lnTo>
                    <a:pt x="132" y="1311"/>
                  </a:lnTo>
                  <a:cubicBezTo>
                    <a:pt x="144" y="1311"/>
                    <a:pt x="144" y="1323"/>
                    <a:pt x="156" y="1323"/>
                  </a:cubicBezTo>
                  <a:cubicBezTo>
                    <a:pt x="156" y="1323"/>
                    <a:pt x="167" y="1335"/>
                    <a:pt x="167" y="1335"/>
                  </a:cubicBezTo>
                  <a:cubicBezTo>
                    <a:pt x="179" y="1371"/>
                    <a:pt x="167" y="1406"/>
                    <a:pt x="144" y="1418"/>
                  </a:cubicBezTo>
                  <a:lnTo>
                    <a:pt x="84" y="1454"/>
                  </a:lnTo>
                  <a:cubicBezTo>
                    <a:pt x="144" y="1502"/>
                    <a:pt x="167" y="1525"/>
                    <a:pt x="144" y="1597"/>
                  </a:cubicBezTo>
                  <a:cubicBezTo>
                    <a:pt x="227" y="1633"/>
                    <a:pt x="251" y="1680"/>
                    <a:pt x="310" y="1740"/>
                  </a:cubicBezTo>
                  <a:cubicBezTo>
                    <a:pt x="334" y="1764"/>
                    <a:pt x="358" y="1799"/>
                    <a:pt x="382" y="1823"/>
                  </a:cubicBezTo>
                  <a:cubicBezTo>
                    <a:pt x="400" y="1850"/>
                    <a:pt x="391" y="1863"/>
                    <a:pt x="395" y="1863"/>
                  </a:cubicBezTo>
                  <a:cubicBezTo>
                    <a:pt x="397" y="1863"/>
                    <a:pt x="400" y="1862"/>
                    <a:pt x="406" y="1859"/>
                  </a:cubicBezTo>
                  <a:cubicBezTo>
                    <a:pt x="422" y="1854"/>
                    <a:pt x="438" y="1852"/>
                    <a:pt x="452" y="1852"/>
                  </a:cubicBezTo>
                  <a:cubicBezTo>
                    <a:pt x="550" y="1852"/>
                    <a:pt x="598" y="1945"/>
                    <a:pt x="691" y="1966"/>
                  </a:cubicBezTo>
                  <a:cubicBezTo>
                    <a:pt x="739" y="1978"/>
                    <a:pt x="787" y="2014"/>
                    <a:pt x="810" y="2061"/>
                  </a:cubicBezTo>
                  <a:cubicBezTo>
                    <a:pt x="846" y="2121"/>
                    <a:pt x="906" y="2145"/>
                    <a:pt x="965" y="2156"/>
                  </a:cubicBezTo>
                  <a:lnTo>
                    <a:pt x="1025" y="2240"/>
                  </a:lnTo>
                  <a:cubicBezTo>
                    <a:pt x="1060" y="2276"/>
                    <a:pt x="1060" y="2323"/>
                    <a:pt x="1072" y="2359"/>
                  </a:cubicBezTo>
                  <a:cubicBezTo>
                    <a:pt x="1072" y="2371"/>
                    <a:pt x="1072" y="2383"/>
                    <a:pt x="1060" y="2383"/>
                  </a:cubicBezTo>
                  <a:cubicBezTo>
                    <a:pt x="1025" y="2407"/>
                    <a:pt x="989" y="2430"/>
                    <a:pt x="953" y="2454"/>
                  </a:cubicBezTo>
                  <a:cubicBezTo>
                    <a:pt x="989" y="2466"/>
                    <a:pt x="1037" y="2478"/>
                    <a:pt x="1072" y="2490"/>
                  </a:cubicBezTo>
                  <a:cubicBezTo>
                    <a:pt x="1001" y="2561"/>
                    <a:pt x="1084" y="2597"/>
                    <a:pt x="1108" y="2657"/>
                  </a:cubicBezTo>
                  <a:cubicBezTo>
                    <a:pt x="1132" y="2716"/>
                    <a:pt x="1132" y="2776"/>
                    <a:pt x="1132" y="2835"/>
                  </a:cubicBezTo>
                  <a:cubicBezTo>
                    <a:pt x="1132" y="2918"/>
                    <a:pt x="1144" y="3014"/>
                    <a:pt x="1037" y="3073"/>
                  </a:cubicBezTo>
                  <a:cubicBezTo>
                    <a:pt x="1025" y="3085"/>
                    <a:pt x="1037" y="3109"/>
                    <a:pt x="1037" y="3121"/>
                  </a:cubicBezTo>
                  <a:cubicBezTo>
                    <a:pt x="1060" y="3157"/>
                    <a:pt x="1072" y="3192"/>
                    <a:pt x="1048" y="3228"/>
                  </a:cubicBezTo>
                  <a:cubicBezTo>
                    <a:pt x="1025" y="3264"/>
                    <a:pt x="1001" y="3311"/>
                    <a:pt x="965" y="3347"/>
                  </a:cubicBezTo>
                  <a:cubicBezTo>
                    <a:pt x="941" y="3359"/>
                    <a:pt x="941" y="3371"/>
                    <a:pt x="941" y="3383"/>
                  </a:cubicBezTo>
                  <a:cubicBezTo>
                    <a:pt x="965" y="3478"/>
                    <a:pt x="941" y="3550"/>
                    <a:pt x="846" y="3573"/>
                  </a:cubicBezTo>
                  <a:lnTo>
                    <a:pt x="906" y="3657"/>
                  </a:lnTo>
                  <a:cubicBezTo>
                    <a:pt x="787" y="3704"/>
                    <a:pt x="787" y="3823"/>
                    <a:pt x="727" y="3895"/>
                  </a:cubicBezTo>
                  <a:cubicBezTo>
                    <a:pt x="703" y="3942"/>
                    <a:pt x="667" y="3978"/>
                    <a:pt x="620" y="4002"/>
                  </a:cubicBezTo>
                  <a:cubicBezTo>
                    <a:pt x="584" y="4026"/>
                    <a:pt x="584" y="4073"/>
                    <a:pt x="560" y="4109"/>
                  </a:cubicBezTo>
                  <a:cubicBezTo>
                    <a:pt x="525" y="4145"/>
                    <a:pt x="548" y="4204"/>
                    <a:pt x="465" y="4228"/>
                  </a:cubicBezTo>
                  <a:cubicBezTo>
                    <a:pt x="429" y="4228"/>
                    <a:pt x="417" y="4264"/>
                    <a:pt x="406" y="4288"/>
                  </a:cubicBezTo>
                  <a:cubicBezTo>
                    <a:pt x="370" y="4371"/>
                    <a:pt x="322" y="4454"/>
                    <a:pt x="286" y="4538"/>
                  </a:cubicBezTo>
                  <a:cubicBezTo>
                    <a:pt x="203" y="4764"/>
                    <a:pt x="144" y="4990"/>
                    <a:pt x="96" y="5228"/>
                  </a:cubicBezTo>
                  <a:cubicBezTo>
                    <a:pt x="84" y="5288"/>
                    <a:pt x="108" y="5359"/>
                    <a:pt x="1" y="5395"/>
                  </a:cubicBezTo>
                  <a:cubicBezTo>
                    <a:pt x="25" y="5419"/>
                    <a:pt x="36" y="5443"/>
                    <a:pt x="60" y="5466"/>
                  </a:cubicBezTo>
                  <a:cubicBezTo>
                    <a:pt x="120" y="5502"/>
                    <a:pt x="156" y="5526"/>
                    <a:pt x="96" y="5562"/>
                  </a:cubicBezTo>
                  <a:cubicBezTo>
                    <a:pt x="72" y="5574"/>
                    <a:pt x="48" y="5597"/>
                    <a:pt x="36" y="5633"/>
                  </a:cubicBezTo>
                  <a:lnTo>
                    <a:pt x="36" y="5907"/>
                  </a:lnTo>
                  <a:cubicBezTo>
                    <a:pt x="36" y="5919"/>
                    <a:pt x="36" y="5931"/>
                    <a:pt x="36" y="5943"/>
                  </a:cubicBezTo>
                  <a:cubicBezTo>
                    <a:pt x="60" y="5990"/>
                    <a:pt x="96" y="6026"/>
                    <a:pt x="120" y="6062"/>
                  </a:cubicBezTo>
                  <a:cubicBezTo>
                    <a:pt x="132" y="6097"/>
                    <a:pt x="96" y="6145"/>
                    <a:pt x="120" y="6181"/>
                  </a:cubicBezTo>
                  <a:cubicBezTo>
                    <a:pt x="156" y="6252"/>
                    <a:pt x="191" y="6312"/>
                    <a:pt x="120" y="6407"/>
                  </a:cubicBezTo>
                  <a:cubicBezTo>
                    <a:pt x="108" y="6419"/>
                    <a:pt x="120" y="6431"/>
                    <a:pt x="132" y="6443"/>
                  </a:cubicBezTo>
                  <a:cubicBezTo>
                    <a:pt x="191" y="6467"/>
                    <a:pt x="179" y="6514"/>
                    <a:pt x="167" y="6550"/>
                  </a:cubicBezTo>
                  <a:cubicBezTo>
                    <a:pt x="156" y="6574"/>
                    <a:pt x="179" y="6586"/>
                    <a:pt x="191" y="6609"/>
                  </a:cubicBezTo>
                  <a:cubicBezTo>
                    <a:pt x="203" y="6621"/>
                    <a:pt x="239" y="6645"/>
                    <a:pt x="227" y="6657"/>
                  </a:cubicBezTo>
                  <a:cubicBezTo>
                    <a:pt x="191" y="6717"/>
                    <a:pt x="191" y="6788"/>
                    <a:pt x="215" y="6859"/>
                  </a:cubicBezTo>
                  <a:cubicBezTo>
                    <a:pt x="227" y="6895"/>
                    <a:pt x="215" y="6931"/>
                    <a:pt x="191" y="6967"/>
                  </a:cubicBezTo>
                  <a:cubicBezTo>
                    <a:pt x="179" y="7002"/>
                    <a:pt x="191" y="7038"/>
                    <a:pt x="215" y="7050"/>
                  </a:cubicBezTo>
                  <a:cubicBezTo>
                    <a:pt x="286" y="7086"/>
                    <a:pt x="334" y="7133"/>
                    <a:pt x="382" y="7193"/>
                  </a:cubicBezTo>
                  <a:cubicBezTo>
                    <a:pt x="417" y="7252"/>
                    <a:pt x="429" y="7324"/>
                    <a:pt x="429" y="7383"/>
                  </a:cubicBezTo>
                  <a:cubicBezTo>
                    <a:pt x="441" y="7490"/>
                    <a:pt x="489" y="7574"/>
                    <a:pt x="560" y="7633"/>
                  </a:cubicBezTo>
                  <a:cubicBezTo>
                    <a:pt x="620" y="7681"/>
                    <a:pt x="667" y="7752"/>
                    <a:pt x="679" y="7824"/>
                  </a:cubicBezTo>
                  <a:cubicBezTo>
                    <a:pt x="691" y="7848"/>
                    <a:pt x="691" y="7871"/>
                    <a:pt x="703" y="7895"/>
                  </a:cubicBezTo>
                  <a:cubicBezTo>
                    <a:pt x="834" y="8110"/>
                    <a:pt x="977" y="8324"/>
                    <a:pt x="1144" y="8514"/>
                  </a:cubicBezTo>
                  <a:cubicBezTo>
                    <a:pt x="1168" y="8550"/>
                    <a:pt x="1203" y="8574"/>
                    <a:pt x="1239" y="8586"/>
                  </a:cubicBezTo>
                  <a:cubicBezTo>
                    <a:pt x="1275" y="8598"/>
                    <a:pt x="1263" y="8633"/>
                    <a:pt x="1275" y="8657"/>
                  </a:cubicBezTo>
                  <a:cubicBezTo>
                    <a:pt x="1287" y="8705"/>
                    <a:pt x="1299" y="8729"/>
                    <a:pt x="1334" y="8753"/>
                  </a:cubicBezTo>
                  <a:cubicBezTo>
                    <a:pt x="1370" y="8788"/>
                    <a:pt x="1465" y="8800"/>
                    <a:pt x="1453" y="8883"/>
                  </a:cubicBezTo>
                  <a:cubicBezTo>
                    <a:pt x="1489" y="8895"/>
                    <a:pt x="1537" y="8907"/>
                    <a:pt x="1549" y="8931"/>
                  </a:cubicBezTo>
                  <a:cubicBezTo>
                    <a:pt x="1572" y="8955"/>
                    <a:pt x="1549" y="9003"/>
                    <a:pt x="1549" y="9038"/>
                  </a:cubicBezTo>
                  <a:cubicBezTo>
                    <a:pt x="1560" y="9062"/>
                    <a:pt x="1596" y="9086"/>
                    <a:pt x="1620" y="9122"/>
                  </a:cubicBezTo>
                  <a:cubicBezTo>
                    <a:pt x="1632" y="9157"/>
                    <a:pt x="1596" y="9205"/>
                    <a:pt x="1620" y="9229"/>
                  </a:cubicBezTo>
                  <a:cubicBezTo>
                    <a:pt x="1656" y="9253"/>
                    <a:pt x="1703" y="9276"/>
                    <a:pt x="1751" y="9276"/>
                  </a:cubicBezTo>
                  <a:cubicBezTo>
                    <a:pt x="1810" y="9288"/>
                    <a:pt x="1846" y="9312"/>
                    <a:pt x="1846" y="9372"/>
                  </a:cubicBezTo>
                  <a:cubicBezTo>
                    <a:pt x="1846" y="9419"/>
                    <a:pt x="1858" y="9467"/>
                    <a:pt x="1882" y="9503"/>
                  </a:cubicBezTo>
                  <a:lnTo>
                    <a:pt x="1918" y="9538"/>
                  </a:lnTo>
                  <a:lnTo>
                    <a:pt x="1941" y="9491"/>
                  </a:lnTo>
                  <a:cubicBezTo>
                    <a:pt x="1977" y="9443"/>
                    <a:pt x="1989" y="9372"/>
                    <a:pt x="1989" y="9312"/>
                  </a:cubicBezTo>
                  <a:cubicBezTo>
                    <a:pt x="2013" y="9253"/>
                    <a:pt x="2108" y="9241"/>
                    <a:pt x="2096" y="9181"/>
                  </a:cubicBezTo>
                  <a:lnTo>
                    <a:pt x="2132" y="9181"/>
                  </a:lnTo>
                  <a:cubicBezTo>
                    <a:pt x="2155" y="9189"/>
                    <a:pt x="2171" y="9192"/>
                    <a:pt x="2180" y="9192"/>
                  </a:cubicBezTo>
                  <a:cubicBezTo>
                    <a:pt x="2214" y="9192"/>
                    <a:pt x="2172" y="9150"/>
                    <a:pt x="2144" y="9122"/>
                  </a:cubicBezTo>
                  <a:cubicBezTo>
                    <a:pt x="2132" y="9110"/>
                    <a:pt x="2132" y="9086"/>
                    <a:pt x="2132" y="9086"/>
                  </a:cubicBezTo>
                  <a:cubicBezTo>
                    <a:pt x="2191" y="9086"/>
                    <a:pt x="2168" y="9026"/>
                    <a:pt x="2180" y="8991"/>
                  </a:cubicBezTo>
                  <a:cubicBezTo>
                    <a:pt x="2187" y="8967"/>
                    <a:pt x="2205" y="8949"/>
                    <a:pt x="2240" y="8949"/>
                  </a:cubicBezTo>
                  <a:cubicBezTo>
                    <a:pt x="2258" y="8949"/>
                    <a:pt x="2281" y="8954"/>
                    <a:pt x="2311" y="8967"/>
                  </a:cubicBezTo>
                  <a:cubicBezTo>
                    <a:pt x="2328" y="8971"/>
                    <a:pt x="2344" y="8974"/>
                    <a:pt x="2356" y="8974"/>
                  </a:cubicBezTo>
                  <a:cubicBezTo>
                    <a:pt x="2378" y="8974"/>
                    <a:pt x="2390" y="8966"/>
                    <a:pt x="2382" y="8943"/>
                  </a:cubicBezTo>
                  <a:cubicBezTo>
                    <a:pt x="2358" y="8860"/>
                    <a:pt x="2382" y="8800"/>
                    <a:pt x="2465" y="8800"/>
                  </a:cubicBezTo>
                  <a:cubicBezTo>
                    <a:pt x="2477" y="8800"/>
                    <a:pt x="2465" y="8764"/>
                    <a:pt x="2442" y="8741"/>
                  </a:cubicBezTo>
                  <a:cubicBezTo>
                    <a:pt x="2418" y="8717"/>
                    <a:pt x="2406" y="8693"/>
                    <a:pt x="2406" y="8669"/>
                  </a:cubicBezTo>
                  <a:cubicBezTo>
                    <a:pt x="2416" y="8629"/>
                    <a:pt x="2434" y="8580"/>
                    <a:pt x="2497" y="8580"/>
                  </a:cubicBezTo>
                  <a:cubicBezTo>
                    <a:pt x="2509" y="8580"/>
                    <a:pt x="2522" y="8582"/>
                    <a:pt x="2537" y="8586"/>
                  </a:cubicBezTo>
                  <a:cubicBezTo>
                    <a:pt x="2555" y="8588"/>
                    <a:pt x="2570" y="8590"/>
                    <a:pt x="2584" y="8590"/>
                  </a:cubicBezTo>
                  <a:cubicBezTo>
                    <a:pt x="2633" y="8590"/>
                    <a:pt x="2653" y="8570"/>
                    <a:pt x="2644" y="8514"/>
                  </a:cubicBezTo>
                  <a:cubicBezTo>
                    <a:pt x="2644" y="8491"/>
                    <a:pt x="2680" y="8491"/>
                    <a:pt x="2703" y="8479"/>
                  </a:cubicBezTo>
                  <a:cubicBezTo>
                    <a:pt x="2715" y="8467"/>
                    <a:pt x="2703" y="8443"/>
                    <a:pt x="2680" y="8419"/>
                  </a:cubicBezTo>
                  <a:cubicBezTo>
                    <a:pt x="2656" y="8395"/>
                    <a:pt x="2644" y="8372"/>
                    <a:pt x="2656" y="8360"/>
                  </a:cubicBezTo>
                  <a:cubicBezTo>
                    <a:pt x="2680" y="8360"/>
                    <a:pt x="2751" y="8360"/>
                    <a:pt x="2727" y="8312"/>
                  </a:cubicBezTo>
                  <a:cubicBezTo>
                    <a:pt x="2703" y="8264"/>
                    <a:pt x="2715" y="8193"/>
                    <a:pt x="2763" y="8157"/>
                  </a:cubicBezTo>
                  <a:cubicBezTo>
                    <a:pt x="2787" y="8121"/>
                    <a:pt x="2799" y="8074"/>
                    <a:pt x="2858" y="8062"/>
                  </a:cubicBezTo>
                  <a:cubicBezTo>
                    <a:pt x="2918" y="8062"/>
                    <a:pt x="2858" y="7979"/>
                    <a:pt x="2918" y="7979"/>
                  </a:cubicBezTo>
                  <a:cubicBezTo>
                    <a:pt x="2977" y="7979"/>
                    <a:pt x="2965" y="7907"/>
                    <a:pt x="3025" y="7895"/>
                  </a:cubicBezTo>
                  <a:cubicBezTo>
                    <a:pt x="3073" y="7895"/>
                    <a:pt x="3084" y="7848"/>
                    <a:pt x="3108" y="7800"/>
                  </a:cubicBezTo>
                  <a:cubicBezTo>
                    <a:pt x="3120" y="7764"/>
                    <a:pt x="3108" y="7717"/>
                    <a:pt x="3108" y="7681"/>
                  </a:cubicBezTo>
                  <a:cubicBezTo>
                    <a:pt x="3120" y="7657"/>
                    <a:pt x="3180" y="7645"/>
                    <a:pt x="3204" y="7621"/>
                  </a:cubicBezTo>
                  <a:cubicBezTo>
                    <a:pt x="3180" y="7550"/>
                    <a:pt x="3275" y="7550"/>
                    <a:pt x="3299" y="7514"/>
                  </a:cubicBezTo>
                  <a:cubicBezTo>
                    <a:pt x="3358" y="7419"/>
                    <a:pt x="3346" y="7407"/>
                    <a:pt x="3477" y="7360"/>
                  </a:cubicBezTo>
                  <a:cubicBezTo>
                    <a:pt x="3525" y="7348"/>
                    <a:pt x="3513" y="7312"/>
                    <a:pt x="3454" y="7264"/>
                  </a:cubicBezTo>
                  <a:cubicBezTo>
                    <a:pt x="3382" y="7217"/>
                    <a:pt x="3394" y="7205"/>
                    <a:pt x="3394" y="7181"/>
                  </a:cubicBezTo>
                  <a:cubicBezTo>
                    <a:pt x="3442" y="7109"/>
                    <a:pt x="3477" y="7038"/>
                    <a:pt x="3513" y="6967"/>
                  </a:cubicBezTo>
                  <a:cubicBezTo>
                    <a:pt x="3573" y="6943"/>
                    <a:pt x="3549" y="6895"/>
                    <a:pt x="3549" y="6848"/>
                  </a:cubicBezTo>
                  <a:cubicBezTo>
                    <a:pt x="3549" y="6800"/>
                    <a:pt x="3561" y="6800"/>
                    <a:pt x="3608" y="6788"/>
                  </a:cubicBezTo>
                  <a:cubicBezTo>
                    <a:pt x="3656" y="6776"/>
                    <a:pt x="3668" y="6764"/>
                    <a:pt x="3656" y="6740"/>
                  </a:cubicBezTo>
                  <a:cubicBezTo>
                    <a:pt x="3632" y="6717"/>
                    <a:pt x="3620" y="6693"/>
                    <a:pt x="3620" y="6669"/>
                  </a:cubicBezTo>
                  <a:lnTo>
                    <a:pt x="3644" y="6609"/>
                  </a:lnTo>
                  <a:cubicBezTo>
                    <a:pt x="3656" y="6550"/>
                    <a:pt x="3704" y="6502"/>
                    <a:pt x="3775" y="6490"/>
                  </a:cubicBezTo>
                  <a:cubicBezTo>
                    <a:pt x="3811" y="6478"/>
                    <a:pt x="3846" y="6467"/>
                    <a:pt x="3846" y="6419"/>
                  </a:cubicBezTo>
                  <a:cubicBezTo>
                    <a:pt x="3846" y="6300"/>
                    <a:pt x="3882" y="6181"/>
                    <a:pt x="3966" y="6097"/>
                  </a:cubicBezTo>
                  <a:cubicBezTo>
                    <a:pt x="3966" y="6093"/>
                    <a:pt x="3968" y="6092"/>
                    <a:pt x="3972" y="6092"/>
                  </a:cubicBezTo>
                  <a:cubicBezTo>
                    <a:pt x="3980" y="6092"/>
                    <a:pt x="3993" y="6097"/>
                    <a:pt x="4001" y="6097"/>
                  </a:cubicBezTo>
                  <a:cubicBezTo>
                    <a:pt x="4001" y="6097"/>
                    <a:pt x="4001" y="6086"/>
                    <a:pt x="4001" y="6086"/>
                  </a:cubicBezTo>
                  <a:cubicBezTo>
                    <a:pt x="4025" y="6026"/>
                    <a:pt x="4001" y="5990"/>
                    <a:pt x="4001" y="5931"/>
                  </a:cubicBezTo>
                  <a:cubicBezTo>
                    <a:pt x="4025" y="5859"/>
                    <a:pt x="3966" y="5776"/>
                    <a:pt x="3882" y="5764"/>
                  </a:cubicBezTo>
                  <a:cubicBezTo>
                    <a:pt x="3858" y="5764"/>
                    <a:pt x="3906" y="5716"/>
                    <a:pt x="3882" y="5705"/>
                  </a:cubicBezTo>
                  <a:cubicBezTo>
                    <a:pt x="3846" y="5681"/>
                    <a:pt x="3823" y="5645"/>
                    <a:pt x="3811" y="5597"/>
                  </a:cubicBezTo>
                  <a:cubicBezTo>
                    <a:pt x="3751" y="5585"/>
                    <a:pt x="3704" y="5562"/>
                    <a:pt x="3715" y="5490"/>
                  </a:cubicBezTo>
                  <a:cubicBezTo>
                    <a:pt x="3715" y="5407"/>
                    <a:pt x="3680" y="5407"/>
                    <a:pt x="3632" y="5407"/>
                  </a:cubicBezTo>
                  <a:cubicBezTo>
                    <a:pt x="3525" y="5371"/>
                    <a:pt x="3442" y="5300"/>
                    <a:pt x="3394" y="5204"/>
                  </a:cubicBezTo>
                  <a:cubicBezTo>
                    <a:pt x="3287" y="5002"/>
                    <a:pt x="3215" y="4800"/>
                    <a:pt x="3180" y="4573"/>
                  </a:cubicBezTo>
                  <a:cubicBezTo>
                    <a:pt x="3061" y="4264"/>
                    <a:pt x="2989" y="3942"/>
                    <a:pt x="2965" y="3609"/>
                  </a:cubicBezTo>
                  <a:lnTo>
                    <a:pt x="2965" y="3430"/>
                  </a:lnTo>
                  <a:lnTo>
                    <a:pt x="2965" y="3288"/>
                  </a:lnTo>
                  <a:cubicBezTo>
                    <a:pt x="2965" y="3240"/>
                    <a:pt x="2953" y="3192"/>
                    <a:pt x="2942" y="3145"/>
                  </a:cubicBezTo>
                  <a:cubicBezTo>
                    <a:pt x="2942" y="3073"/>
                    <a:pt x="2942" y="3002"/>
                    <a:pt x="2965" y="2942"/>
                  </a:cubicBezTo>
                  <a:cubicBezTo>
                    <a:pt x="2977" y="2871"/>
                    <a:pt x="2977" y="2811"/>
                    <a:pt x="2977" y="2740"/>
                  </a:cubicBezTo>
                  <a:cubicBezTo>
                    <a:pt x="2977" y="2716"/>
                    <a:pt x="3001" y="2704"/>
                    <a:pt x="3013" y="2680"/>
                  </a:cubicBezTo>
                  <a:cubicBezTo>
                    <a:pt x="3025" y="2657"/>
                    <a:pt x="3049" y="2633"/>
                    <a:pt x="3037" y="2609"/>
                  </a:cubicBezTo>
                  <a:cubicBezTo>
                    <a:pt x="3001" y="2561"/>
                    <a:pt x="3001" y="2490"/>
                    <a:pt x="3025" y="2430"/>
                  </a:cubicBezTo>
                  <a:cubicBezTo>
                    <a:pt x="3037" y="2347"/>
                    <a:pt x="3061" y="2264"/>
                    <a:pt x="3108" y="2192"/>
                  </a:cubicBezTo>
                  <a:cubicBezTo>
                    <a:pt x="3144" y="2133"/>
                    <a:pt x="3073" y="2049"/>
                    <a:pt x="3144" y="1990"/>
                  </a:cubicBezTo>
                  <a:cubicBezTo>
                    <a:pt x="3156" y="1978"/>
                    <a:pt x="3156" y="1966"/>
                    <a:pt x="3156" y="1954"/>
                  </a:cubicBezTo>
                  <a:cubicBezTo>
                    <a:pt x="3096" y="1823"/>
                    <a:pt x="3156" y="1704"/>
                    <a:pt x="3132" y="1597"/>
                  </a:cubicBezTo>
                  <a:cubicBezTo>
                    <a:pt x="3132" y="1573"/>
                    <a:pt x="3132" y="1537"/>
                    <a:pt x="3132" y="1514"/>
                  </a:cubicBezTo>
                  <a:cubicBezTo>
                    <a:pt x="3144" y="1502"/>
                    <a:pt x="3144" y="1490"/>
                    <a:pt x="3156" y="1478"/>
                  </a:cubicBezTo>
                  <a:cubicBezTo>
                    <a:pt x="3156" y="1466"/>
                    <a:pt x="3168" y="1442"/>
                    <a:pt x="3168" y="1430"/>
                  </a:cubicBezTo>
                  <a:lnTo>
                    <a:pt x="3156" y="1430"/>
                  </a:lnTo>
                  <a:lnTo>
                    <a:pt x="3168" y="1418"/>
                  </a:lnTo>
                  <a:lnTo>
                    <a:pt x="3168" y="1406"/>
                  </a:lnTo>
                  <a:cubicBezTo>
                    <a:pt x="3148" y="1410"/>
                    <a:pt x="3136" y="1412"/>
                    <a:pt x="3130" y="1412"/>
                  </a:cubicBezTo>
                  <a:cubicBezTo>
                    <a:pt x="3118" y="1412"/>
                    <a:pt x="3128" y="1406"/>
                    <a:pt x="3144" y="1406"/>
                  </a:cubicBezTo>
                  <a:cubicBezTo>
                    <a:pt x="3156" y="1406"/>
                    <a:pt x="3156" y="1394"/>
                    <a:pt x="3168" y="1383"/>
                  </a:cubicBezTo>
                  <a:lnTo>
                    <a:pt x="3168" y="1371"/>
                  </a:lnTo>
                  <a:lnTo>
                    <a:pt x="3168" y="1347"/>
                  </a:lnTo>
                  <a:cubicBezTo>
                    <a:pt x="3168" y="1299"/>
                    <a:pt x="3156" y="1252"/>
                    <a:pt x="3132" y="1192"/>
                  </a:cubicBezTo>
                  <a:lnTo>
                    <a:pt x="3132" y="1180"/>
                  </a:lnTo>
                  <a:lnTo>
                    <a:pt x="3180" y="1228"/>
                  </a:lnTo>
                  <a:cubicBezTo>
                    <a:pt x="3168" y="1216"/>
                    <a:pt x="3156" y="1192"/>
                    <a:pt x="3144" y="1168"/>
                  </a:cubicBezTo>
                  <a:cubicBezTo>
                    <a:pt x="3144" y="1121"/>
                    <a:pt x="3132" y="1073"/>
                    <a:pt x="3096" y="1037"/>
                  </a:cubicBezTo>
                  <a:lnTo>
                    <a:pt x="3013" y="978"/>
                  </a:lnTo>
                  <a:cubicBezTo>
                    <a:pt x="3001" y="954"/>
                    <a:pt x="3001" y="930"/>
                    <a:pt x="2989" y="906"/>
                  </a:cubicBezTo>
                  <a:cubicBezTo>
                    <a:pt x="2930" y="859"/>
                    <a:pt x="2882" y="823"/>
                    <a:pt x="2823" y="775"/>
                  </a:cubicBezTo>
                  <a:cubicBezTo>
                    <a:pt x="2811" y="763"/>
                    <a:pt x="2799" y="763"/>
                    <a:pt x="2787" y="763"/>
                  </a:cubicBezTo>
                  <a:cubicBezTo>
                    <a:pt x="2739" y="740"/>
                    <a:pt x="2692" y="716"/>
                    <a:pt x="2656" y="680"/>
                  </a:cubicBezTo>
                  <a:lnTo>
                    <a:pt x="2632" y="656"/>
                  </a:lnTo>
                  <a:lnTo>
                    <a:pt x="2608" y="656"/>
                  </a:lnTo>
                  <a:cubicBezTo>
                    <a:pt x="2572" y="656"/>
                    <a:pt x="2537" y="644"/>
                    <a:pt x="2501" y="621"/>
                  </a:cubicBezTo>
                  <a:cubicBezTo>
                    <a:pt x="2465" y="597"/>
                    <a:pt x="2430" y="549"/>
                    <a:pt x="2406" y="513"/>
                  </a:cubicBezTo>
                  <a:cubicBezTo>
                    <a:pt x="2334" y="478"/>
                    <a:pt x="2251" y="442"/>
                    <a:pt x="2168" y="418"/>
                  </a:cubicBezTo>
                  <a:cubicBezTo>
                    <a:pt x="2156" y="418"/>
                    <a:pt x="2156" y="382"/>
                    <a:pt x="2168" y="359"/>
                  </a:cubicBezTo>
                  <a:cubicBezTo>
                    <a:pt x="2158" y="320"/>
                    <a:pt x="2148" y="281"/>
                    <a:pt x="2113" y="281"/>
                  </a:cubicBezTo>
                  <a:cubicBezTo>
                    <a:pt x="2105" y="281"/>
                    <a:pt x="2095" y="283"/>
                    <a:pt x="2084" y="287"/>
                  </a:cubicBezTo>
                  <a:cubicBezTo>
                    <a:pt x="2081" y="288"/>
                    <a:pt x="2078" y="288"/>
                    <a:pt x="2075" y="288"/>
                  </a:cubicBezTo>
                  <a:cubicBezTo>
                    <a:pt x="2027" y="288"/>
                    <a:pt x="2046" y="203"/>
                    <a:pt x="2001" y="192"/>
                  </a:cubicBezTo>
                  <a:cubicBezTo>
                    <a:pt x="1989" y="192"/>
                    <a:pt x="1977" y="180"/>
                    <a:pt x="1953" y="168"/>
                  </a:cubicBezTo>
                  <a:cubicBezTo>
                    <a:pt x="1930" y="168"/>
                    <a:pt x="1906" y="168"/>
                    <a:pt x="1882" y="156"/>
                  </a:cubicBezTo>
                  <a:cubicBezTo>
                    <a:pt x="1858" y="156"/>
                    <a:pt x="1834" y="168"/>
                    <a:pt x="1822" y="168"/>
                  </a:cubicBezTo>
                  <a:cubicBezTo>
                    <a:pt x="1787" y="144"/>
                    <a:pt x="1763" y="109"/>
                    <a:pt x="1751" y="73"/>
                  </a:cubicBezTo>
                  <a:cubicBezTo>
                    <a:pt x="1734" y="39"/>
                    <a:pt x="1717" y="6"/>
                    <a:pt x="1692" y="6"/>
                  </a:cubicBezTo>
                  <a:cubicBezTo>
                    <a:pt x="1682" y="6"/>
                    <a:pt x="1670" y="11"/>
                    <a:pt x="1656" y="25"/>
                  </a:cubicBezTo>
                  <a:cubicBezTo>
                    <a:pt x="1644" y="33"/>
                    <a:pt x="1633" y="36"/>
                    <a:pt x="1624" y="36"/>
                  </a:cubicBezTo>
                  <a:cubicBezTo>
                    <a:pt x="1604" y="36"/>
                    <a:pt x="1588" y="25"/>
                    <a:pt x="1572" y="25"/>
                  </a:cubicBezTo>
                  <a:cubicBezTo>
                    <a:pt x="1491" y="11"/>
                    <a:pt x="1415" y="0"/>
                    <a:pt x="1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9250;p33">
              <a:extLst>
                <a:ext uri="{FF2B5EF4-FFF2-40B4-BE49-F238E27FC236}">
                  <a16:creationId xmlns:a16="http://schemas.microsoft.com/office/drawing/2014/main" id="{2DD32465-904A-B822-789C-08ECBFF0B3F9}"/>
                </a:ext>
              </a:extLst>
            </p:cNvPr>
            <p:cNvSpPr/>
            <p:nvPr/>
          </p:nvSpPr>
          <p:spPr>
            <a:xfrm>
              <a:off x="1802300" y="4014325"/>
              <a:ext cx="111950" cy="34850"/>
            </a:xfrm>
            <a:custGeom>
              <a:avLst/>
              <a:gdLst/>
              <a:ahLst/>
              <a:cxnLst/>
              <a:rect l="l" t="t" r="r" b="b"/>
              <a:pathLst>
                <a:path w="4478" h="1394" extrusionOk="0">
                  <a:moveTo>
                    <a:pt x="0" y="0"/>
                  </a:moveTo>
                  <a:lnTo>
                    <a:pt x="0" y="0"/>
                  </a:lnTo>
                  <a:cubicBezTo>
                    <a:pt x="12" y="12"/>
                    <a:pt x="0" y="60"/>
                    <a:pt x="12" y="83"/>
                  </a:cubicBezTo>
                  <a:cubicBezTo>
                    <a:pt x="24" y="95"/>
                    <a:pt x="48" y="95"/>
                    <a:pt x="72" y="119"/>
                  </a:cubicBezTo>
                  <a:cubicBezTo>
                    <a:pt x="84" y="131"/>
                    <a:pt x="72" y="191"/>
                    <a:pt x="84" y="191"/>
                  </a:cubicBezTo>
                  <a:cubicBezTo>
                    <a:pt x="119" y="191"/>
                    <a:pt x="155" y="179"/>
                    <a:pt x="179" y="155"/>
                  </a:cubicBezTo>
                  <a:cubicBezTo>
                    <a:pt x="196" y="146"/>
                    <a:pt x="210" y="142"/>
                    <a:pt x="221" y="142"/>
                  </a:cubicBezTo>
                  <a:cubicBezTo>
                    <a:pt x="240" y="142"/>
                    <a:pt x="250" y="156"/>
                    <a:pt x="250" y="179"/>
                  </a:cubicBezTo>
                  <a:cubicBezTo>
                    <a:pt x="262" y="214"/>
                    <a:pt x="274" y="238"/>
                    <a:pt x="298" y="262"/>
                  </a:cubicBezTo>
                  <a:cubicBezTo>
                    <a:pt x="369" y="310"/>
                    <a:pt x="441" y="357"/>
                    <a:pt x="524" y="405"/>
                  </a:cubicBezTo>
                  <a:cubicBezTo>
                    <a:pt x="536" y="417"/>
                    <a:pt x="554" y="423"/>
                    <a:pt x="573" y="423"/>
                  </a:cubicBezTo>
                  <a:cubicBezTo>
                    <a:pt x="593" y="423"/>
                    <a:pt x="614" y="417"/>
                    <a:pt x="631" y="405"/>
                  </a:cubicBezTo>
                  <a:cubicBezTo>
                    <a:pt x="635" y="404"/>
                    <a:pt x="638" y="404"/>
                    <a:pt x="640" y="404"/>
                  </a:cubicBezTo>
                  <a:cubicBezTo>
                    <a:pt x="673" y="404"/>
                    <a:pt x="671" y="457"/>
                    <a:pt x="699" y="457"/>
                  </a:cubicBezTo>
                  <a:cubicBezTo>
                    <a:pt x="704" y="457"/>
                    <a:pt x="709" y="455"/>
                    <a:pt x="715" y="452"/>
                  </a:cubicBezTo>
                  <a:lnTo>
                    <a:pt x="715" y="452"/>
                  </a:lnTo>
                  <a:cubicBezTo>
                    <a:pt x="715" y="452"/>
                    <a:pt x="715" y="464"/>
                    <a:pt x="703" y="476"/>
                  </a:cubicBezTo>
                  <a:cubicBezTo>
                    <a:pt x="683" y="521"/>
                    <a:pt x="680" y="536"/>
                    <a:pt x="685" y="536"/>
                  </a:cubicBezTo>
                  <a:cubicBezTo>
                    <a:pt x="692" y="536"/>
                    <a:pt x="718" y="504"/>
                    <a:pt x="739" y="476"/>
                  </a:cubicBezTo>
                  <a:cubicBezTo>
                    <a:pt x="750" y="476"/>
                    <a:pt x="762" y="464"/>
                    <a:pt x="762" y="464"/>
                  </a:cubicBezTo>
                  <a:cubicBezTo>
                    <a:pt x="762" y="488"/>
                    <a:pt x="771" y="494"/>
                    <a:pt x="785" y="494"/>
                  </a:cubicBezTo>
                  <a:cubicBezTo>
                    <a:pt x="798" y="494"/>
                    <a:pt x="816" y="488"/>
                    <a:pt x="834" y="488"/>
                  </a:cubicBezTo>
                  <a:cubicBezTo>
                    <a:pt x="858" y="488"/>
                    <a:pt x="858" y="524"/>
                    <a:pt x="822" y="595"/>
                  </a:cubicBezTo>
                  <a:cubicBezTo>
                    <a:pt x="802" y="635"/>
                    <a:pt x="799" y="658"/>
                    <a:pt x="812" y="658"/>
                  </a:cubicBezTo>
                  <a:cubicBezTo>
                    <a:pt x="814" y="658"/>
                    <a:pt x="818" y="657"/>
                    <a:pt x="822" y="655"/>
                  </a:cubicBezTo>
                  <a:cubicBezTo>
                    <a:pt x="847" y="640"/>
                    <a:pt x="869" y="631"/>
                    <a:pt x="886" y="631"/>
                  </a:cubicBezTo>
                  <a:cubicBezTo>
                    <a:pt x="911" y="631"/>
                    <a:pt x="924" y="649"/>
                    <a:pt x="917" y="691"/>
                  </a:cubicBezTo>
                  <a:cubicBezTo>
                    <a:pt x="917" y="694"/>
                    <a:pt x="919" y="695"/>
                    <a:pt x="921" y="695"/>
                  </a:cubicBezTo>
                  <a:cubicBezTo>
                    <a:pt x="929" y="695"/>
                    <a:pt x="947" y="682"/>
                    <a:pt x="965" y="655"/>
                  </a:cubicBezTo>
                  <a:cubicBezTo>
                    <a:pt x="977" y="643"/>
                    <a:pt x="1000" y="631"/>
                    <a:pt x="1012" y="619"/>
                  </a:cubicBezTo>
                  <a:cubicBezTo>
                    <a:pt x="1048" y="619"/>
                    <a:pt x="1096" y="619"/>
                    <a:pt x="1060" y="703"/>
                  </a:cubicBezTo>
                  <a:cubicBezTo>
                    <a:pt x="1041" y="769"/>
                    <a:pt x="1037" y="790"/>
                    <a:pt x="1060" y="790"/>
                  </a:cubicBezTo>
                  <a:cubicBezTo>
                    <a:pt x="1066" y="790"/>
                    <a:pt x="1074" y="788"/>
                    <a:pt x="1084" y="786"/>
                  </a:cubicBezTo>
                  <a:lnTo>
                    <a:pt x="1108" y="822"/>
                  </a:lnTo>
                  <a:lnTo>
                    <a:pt x="1120" y="822"/>
                  </a:lnTo>
                  <a:cubicBezTo>
                    <a:pt x="1143" y="822"/>
                    <a:pt x="1120" y="845"/>
                    <a:pt x="1120" y="857"/>
                  </a:cubicBezTo>
                  <a:cubicBezTo>
                    <a:pt x="1120" y="861"/>
                    <a:pt x="1122" y="862"/>
                    <a:pt x="1125" y="862"/>
                  </a:cubicBezTo>
                  <a:cubicBezTo>
                    <a:pt x="1135" y="862"/>
                    <a:pt x="1154" y="854"/>
                    <a:pt x="1179" y="845"/>
                  </a:cubicBezTo>
                  <a:cubicBezTo>
                    <a:pt x="1194" y="831"/>
                    <a:pt x="1209" y="821"/>
                    <a:pt x="1218" y="821"/>
                  </a:cubicBezTo>
                  <a:cubicBezTo>
                    <a:pt x="1223" y="821"/>
                    <a:pt x="1227" y="824"/>
                    <a:pt x="1227" y="833"/>
                  </a:cubicBezTo>
                  <a:cubicBezTo>
                    <a:pt x="1216" y="844"/>
                    <a:pt x="1196" y="883"/>
                    <a:pt x="1217" y="883"/>
                  </a:cubicBezTo>
                  <a:cubicBezTo>
                    <a:pt x="1220" y="883"/>
                    <a:pt x="1223" y="882"/>
                    <a:pt x="1227" y="881"/>
                  </a:cubicBezTo>
                  <a:cubicBezTo>
                    <a:pt x="1249" y="872"/>
                    <a:pt x="1269" y="868"/>
                    <a:pt x="1284" y="868"/>
                  </a:cubicBezTo>
                  <a:cubicBezTo>
                    <a:pt x="1310" y="868"/>
                    <a:pt x="1326" y="878"/>
                    <a:pt x="1334" y="893"/>
                  </a:cubicBezTo>
                  <a:cubicBezTo>
                    <a:pt x="1346" y="917"/>
                    <a:pt x="1381" y="917"/>
                    <a:pt x="1358" y="964"/>
                  </a:cubicBezTo>
                  <a:cubicBezTo>
                    <a:pt x="1348" y="984"/>
                    <a:pt x="1356" y="987"/>
                    <a:pt x="1367" y="987"/>
                  </a:cubicBezTo>
                  <a:cubicBezTo>
                    <a:pt x="1374" y="987"/>
                    <a:pt x="1383" y="986"/>
                    <a:pt x="1389" y="986"/>
                  </a:cubicBezTo>
                  <a:cubicBezTo>
                    <a:pt x="1397" y="986"/>
                    <a:pt x="1401" y="988"/>
                    <a:pt x="1393" y="1000"/>
                  </a:cubicBezTo>
                  <a:cubicBezTo>
                    <a:pt x="1370" y="1036"/>
                    <a:pt x="1429" y="1024"/>
                    <a:pt x="1417" y="1072"/>
                  </a:cubicBezTo>
                  <a:cubicBezTo>
                    <a:pt x="1405" y="1119"/>
                    <a:pt x="1429" y="1119"/>
                    <a:pt x="1465" y="1131"/>
                  </a:cubicBezTo>
                  <a:cubicBezTo>
                    <a:pt x="1484" y="1131"/>
                    <a:pt x="1511" y="1116"/>
                    <a:pt x="1527" y="1116"/>
                  </a:cubicBezTo>
                  <a:cubicBezTo>
                    <a:pt x="1531" y="1116"/>
                    <a:pt x="1534" y="1117"/>
                    <a:pt x="1536" y="1119"/>
                  </a:cubicBezTo>
                  <a:cubicBezTo>
                    <a:pt x="1548" y="1119"/>
                    <a:pt x="1548" y="1155"/>
                    <a:pt x="1548" y="1179"/>
                  </a:cubicBezTo>
                  <a:cubicBezTo>
                    <a:pt x="1559" y="1173"/>
                    <a:pt x="1566" y="1170"/>
                    <a:pt x="1572" y="1170"/>
                  </a:cubicBezTo>
                  <a:cubicBezTo>
                    <a:pt x="1601" y="1170"/>
                    <a:pt x="1588" y="1228"/>
                    <a:pt x="1608" y="1238"/>
                  </a:cubicBezTo>
                  <a:cubicBezTo>
                    <a:pt x="1655" y="1262"/>
                    <a:pt x="1655" y="1262"/>
                    <a:pt x="1667" y="1357"/>
                  </a:cubicBezTo>
                  <a:lnTo>
                    <a:pt x="1679" y="1369"/>
                  </a:lnTo>
                  <a:lnTo>
                    <a:pt x="1691" y="1369"/>
                  </a:lnTo>
                  <a:cubicBezTo>
                    <a:pt x="1703" y="1345"/>
                    <a:pt x="1715" y="1334"/>
                    <a:pt x="1727" y="1310"/>
                  </a:cubicBezTo>
                  <a:cubicBezTo>
                    <a:pt x="1751" y="1262"/>
                    <a:pt x="1774" y="1238"/>
                    <a:pt x="1786" y="1238"/>
                  </a:cubicBezTo>
                  <a:lnTo>
                    <a:pt x="1893" y="1274"/>
                  </a:lnTo>
                  <a:cubicBezTo>
                    <a:pt x="1893" y="1298"/>
                    <a:pt x="1899" y="1307"/>
                    <a:pt x="1907" y="1307"/>
                  </a:cubicBezTo>
                  <a:cubicBezTo>
                    <a:pt x="1918" y="1307"/>
                    <a:pt x="1934" y="1288"/>
                    <a:pt x="1941" y="1274"/>
                  </a:cubicBezTo>
                  <a:cubicBezTo>
                    <a:pt x="1947" y="1271"/>
                    <a:pt x="1952" y="1270"/>
                    <a:pt x="1956" y="1270"/>
                  </a:cubicBezTo>
                  <a:cubicBezTo>
                    <a:pt x="1970" y="1270"/>
                    <a:pt x="1977" y="1285"/>
                    <a:pt x="1977" y="1322"/>
                  </a:cubicBezTo>
                  <a:cubicBezTo>
                    <a:pt x="1984" y="1345"/>
                    <a:pt x="1987" y="1358"/>
                    <a:pt x="1991" y="1358"/>
                  </a:cubicBezTo>
                  <a:cubicBezTo>
                    <a:pt x="1994" y="1358"/>
                    <a:pt x="1996" y="1354"/>
                    <a:pt x="2001" y="1345"/>
                  </a:cubicBezTo>
                  <a:cubicBezTo>
                    <a:pt x="2026" y="1294"/>
                    <a:pt x="2045" y="1271"/>
                    <a:pt x="2060" y="1271"/>
                  </a:cubicBezTo>
                  <a:cubicBezTo>
                    <a:pt x="2074" y="1271"/>
                    <a:pt x="2085" y="1288"/>
                    <a:pt x="2096" y="1322"/>
                  </a:cubicBezTo>
                  <a:cubicBezTo>
                    <a:pt x="2104" y="1345"/>
                    <a:pt x="2116" y="1358"/>
                    <a:pt x="2127" y="1358"/>
                  </a:cubicBezTo>
                  <a:cubicBezTo>
                    <a:pt x="2134" y="1358"/>
                    <a:pt x="2139" y="1354"/>
                    <a:pt x="2143" y="1345"/>
                  </a:cubicBezTo>
                  <a:cubicBezTo>
                    <a:pt x="2179" y="1250"/>
                    <a:pt x="2215" y="1262"/>
                    <a:pt x="2263" y="1250"/>
                  </a:cubicBezTo>
                  <a:cubicBezTo>
                    <a:pt x="2263" y="1250"/>
                    <a:pt x="2274" y="1274"/>
                    <a:pt x="2286" y="1286"/>
                  </a:cubicBezTo>
                  <a:lnTo>
                    <a:pt x="2286" y="1357"/>
                  </a:lnTo>
                  <a:cubicBezTo>
                    <a:pt x="2286" y="1369"/>
                    <a:pt x="2286" y="1381"/>
                    <a:pt x="2286" y="1393"/>
                  </a:cubicBezTo>
                  <a:lnTo>
                    <a:pt x="2358" y="1369"/>
                  </a:lnTo>
                  <a:cubicBezTo>
                    <a:pt x="2465" y="1345"/>
                    <a:pt x="2572" y="1334"/>
                    <a:pt x="2679" y="1322"/>
                  </a:cubicBezTo>
                  <a:cubicBezTo>
                    <a:pt x="2727" y="1310"/>
                    <a:pt x="2763" y="1298"/>
                    <a:pt x="2810" y="1286"/>
                  </a:cubicBezTo>
                  <a:cubicBezTo>
                    <a:pt x="2834" y="1286"/>
                    <a:pt x="2846" y="1286"/>
                    <a:pt x="2858" y="1274"/>
                  </a:cubicBezTo>
                  <a:cubicBezTo>
                    <a:pt x="2877" y="1241"/>
                    <a:pt x="2897" y="1223"/>
                    <a:pt x="2917" y="1223"/>
                  </a:cubicBezTo>
                  <a:cubicBezTo>
                    <a:pt x="2933" y="1223"/>
                    <a:pt x="2949" y="1235"/>
                    <a:pt x="2965" y="1262"/>
                  </a:cubicBezTo>
                  <a:cubicBezTo>
                    <a:pt x="2979" y="1281"/>
                    <a:pt x="2992" y="1289"/>
                    <a:pt x="3003" y="1289"/>
                  </a:cubicBezTo>
                  <a:cubicBezTo>
                    <a:pt x="3020" y="1289"/>
                    <a:pt x="3034" y="1272"/>
                    <a:pt x="3048" y="1250"/>
                  </a:cubicBezTo>
                  <a:cubicBezTo>
                    <a:pt x="3069" y="1209"/>
                    <a:pt x="3117" y="1176"/>
                    <a:pt x="3160" y="1176"/>
                  </a:cubicBezTo>
                  <a:cubicBezTo>
                    <a:pt x="3167" y="1176"/>
                    <a:pt x="3173" y="1177"/>
                    <a:pt x="3179" y="1179"/>
                  </a:cubicBezTo>
                  <a:cubicBezTo>
                    <a:pt x="3298" y="1167"/>
                    <a:pt x="3406" y="1143"/>
                    <a:pt x="3525" y="1143"/>
                  </a:cubicBezTo>
                  <a:cubicBezTo>
                    <a:pt x="3715" y="1131"/>
                    <a:pt x="3906" y="1131"/>
                    <a:pt x="4084" y="1119"/>
                  </a:cubicBezTo>
                  <a:cubicBezTo>
                    <a:pt x="4120" y="1119"/>
                    <a:pt x="4156" y="1131"/>
                    <a:pt x="4179" y="1131"/>
                  </a:cubicBezTo>
                  <a:lnTo>
                    <a:pt x="4263" y="1131"/>
                  </a:lnTo>
                  <a:cubicBezTo>
                    <a:pt x="4287" y="1131"/>
                    <a:pt x="4310" y="1107"/>
                    <a:pt x="4334" y="1107"/>
                  </a:cubicBezTo>
                  <a:cubicBezTo>
                    <a:pt x="4352" y="1101"/>
                    <a:pt x="4370" y="1098"/>
                    <a:pt x="4388" y="1098"/>
                  </a:cubicBezTo>
                  <a:cubicBezTo>
                    <a:pt x="4406" y="1098"/>
                    <a:pt x="4424" y="1101"/>
                    <a:pt x="4441" y="1107"/>
                  </a:cubicBezTo>
                  <a:lnTo>
                    <a:pt x="4477" y="1107"/>
                  </a:lnTo>
                  <a:lnTo>
                    <a:pt x="4453" y="1095"/>
                  </a:lnTo>
                  <a:lnTo>
                    <a:pt x="4441" y="1095"/>
                  </a:lnTo>
                  <a:cubicBezTo>
                    <a:pt x="4441" y="1095"/>
                    <a:pt x="4429" y="1084"/>
                    <a:pt x="4429" y="1084"/>
                  </a:cubicBezTo>
                  <a:lnTo>
                    <a:pt x="4370" y="1048"/>
                  </a:lnTo>
                  <a:cubicBezTo>
                    <a:pt x="4334" y="1036"/>
                    <a:pt x="4287" y="1024"/>
                    <a:pt x="4251" y="1012"/>
                  </a:cubicBezTo>
                  <a:cubicBezTo>
                    <a:pt x="4168" y="976"/>
                    <a:pt x="4048" y="941"/>
                    <a:pt x="3953" y="905"/>
                  </a:cubicBezTo>
                  <a:cubicBezTo>
                    <a:pt x="3858" y="869"/>
                    <a:pt x="3775" y="822"/>
                    <a:pt x="3691" y="762"/>
                  </a:cubicBezTo>
                  <a:cubicBezTo>
                    <a:pt x="3548" y="607"/>
                    <a:pt x="3346" y="560"/>
                    <a:pt x="3215" y="464"/>
                  </a:cubicBezTo>
                  <a:cubicBezTo>
                    <a:pt x="3060" y="381"/>
                    <a:pt x="2905" y="322"/>
                    <a:pt x="2739" y="274"/>
                  </a:cubicBezTo>
                  <a:cubicBezTo>
                    <a:pt x="2693" y="254"/>
                    <a:pt x="2640" y="245"/>
                    <a:pt x="2585" y="245"/>
                  </a:cubicBezTo>
                  <a:cubicBezTo>
                    <a:pt x="2541" y="245"/>
                    <a:pt x="2496" y="251"/>
                    <a:pt x="2453" y="262"/>
                  </a:cubicBezTo>
                  <a:lnTo>
                    <a:pt x="2048" y="262"/>
                  </a:lnTo>
                  <a:lnTo>
                    <a:pt x="2013" y="250"/>
                  </a:lnTo>
                  <a:cubicBezTo>
                    <a:pt x="1870" y="214"/>
                    <a:pt x="1739" y="179"/>
                    <a:pt x="1608" y="143"/>
                  </a:cubicBezTo>
                  <a:lnTo>
                    <a:pt x="1453" y="107"/>
                  </a:lnTo>
                  <a:cubicBezTo>
                    <a:pt x="1429" y="107"/>
                    <a:pt x="1393" y="83"/>
                    <a:pt x="1370" y="83"/>
                  </a:cubicBezTo>
                  <a:cubicBezTo>
                    <a:pt x="1322" y="71"/>
                    <a:pt x="1286" y="71"/>
                    <a:pt x="1239" y="71"/>
                  </a:cubicBezTo>
                  <a:lnTo>
                    <a:pt x="1096" y="71"/>
                  </a:lnTo>
                  <a:cubicBezTo>
                    <a:pt x="941" y="71"/>
                    <a:pt x="786" y="95"/>
                    <a:pt x="619" y="95"/>
                  </a:cubicBezTo>
                  <a:cubicBezTo>
                    <a:pt x="500" y="95"/>
                    <a:pt x="393" y="71"/>
                    <a:pt x="274" y="48"/>
                  </a:cubicBezTo>
                  <a:cubicBezTo>
                    <a:pt x="179" y="36"/>
                    <a:pt x="96" y="2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9251;p33">
              <a:extLst>
                <a:ext uri="{FF2B5EF4-FFF2-40B4-BE49-F238E27FC236}">
                  <a16:creationId xmlns:a16="http://schemas.microsoft.com/office/drawing/2014/main" id="{B57C1A26-FD0F-C7B8-36FA-F58B2BD68AAE}"/>
                </a:ext>
              </a:extLst>
            </p:cNvPr>
            <p:cNvSpPr/>
            <p:nvPr/>
          </p:nvSpPr>
          <p:spPr>
            <a:xfrm>
              <a:off x="3248900" y="4050625"/>
              <a:ext cx="161350" cy="129500"/>
            </a:xfrm>
            <a:custGeom>
              <a:avLst/>
              <a:gdLst/>
              <a:ahLst/>
              <a:cxnLst/>
              <a:rect l="l" t="t" r="r" b="b"/>
              <a:pathLst>
                <a:path w="6454" h="5180" extrusionOk="0">
                  <a:moveTo>
                    <a:pt x="211" y="570"/>
                  </a:moveTo>
                  <a:cubicBezTo>
                    <a:pt x="209" y="570"/>
                    <a:pt x="208" y="577"/>
                    <a:pt x="215" y="584"/>
                  </a:cubicBezTo>
                  <a:cubicBezTo>
                    <a:pt x="215" y="574"/>
                    <a:pt x="213" y="570"/>
                    <a:pt x="211" y="570"/>
                  </a:cubicBezTo>
                  <a:close/>
                  <a:moveTo>
                    <a:pt x="285" y="585"/>
                  </a:moveTo>
                  <a:cubicBezTo>
                    <a:pt x="284" y="585"/>
                    <a:pt x="288" y="592"/>
                    <a:pt x="298" y="608"/>
                  </a:cubicBezTo>
                  <a:cubicBezTo>
                    <a:pt x="292" y="595"/>
                    <a:pt x="285" y="585"/>
                    <a:pt x="285" y="585"/>
                  </a:cubicBezTo>
                  <a:close/>
                  <a:moveTo>
                    <a:pt x="191" y="608"/>
                  </a:moveTo>
                  <a:lnTo>
                    <a:pt x="191" y="608"/>
                  </a:lnTo>
                  <a:cubicBezTo>
                    <a:pt x="191" y="608"/>
                    <a:pt x="191" y="608"/>
                    <a:pt x="191" y="608"/>
                  </a:cubicBezTo>
                  <a:close/>
                  <a:moveTo>
                    <a:pt x="3823" y="1"/>
                  </a:moveTo>
                  <a:cubicBezTo>
                    <a:pt x="3775" y="1"/>
                    <a:pt x="3739" y="13"/>
                    <a:pt x="3715" y="48"/>
                  </a:cubicBezTo>
                  <a:cubicBezTo>
                    <a:pt x="3676" y="80"/>
                    <a:pt x="3631" y="80"/>
                    <a:pt x="3584" y="80"/>
                  </a:cubicBezTo>
                  <a:lnTo>
                    <a:pt x="3584" y="80"/>
                  </a:lnTo>
                  <a:cubicBezTo>
                    <a:pt x="3561" y="80"/>
                    <a:pt x="3537" y="80"/>
                    <a:pt x="3513" y="84"/>
                  </a:cubicBezTo>
                  <a:cubicBezTo>
                    <a:pt x="3418" y="108"/>
                    <a:pt x="3323" y="120"/>
                    <a:pt x="3227" y="120"/>
                  </a:cubicBezTo>
                  <a:cubicBezTo>
                    <a:pt x="3215" y="117"/>
                    <a:pt x="3204" y="116"/>
                    <a:pt x="3193" y="116"/>
                  </a:cubicBezTo>
                  <a:cubicBezTo>
                    <a:pt x="3110" y="116"/>
                    <a:pt x="3047" y="180"/>
                    <a:pt x="2970" y="180"/>
                  </a:cubicBezTo>
                  <a:cubicBezTo>
                    <a:pt x="2965" y="180"/>
                    <a:pt x="2959" y="180"/>
                    <a:pt x="2953" y="179"/>
                  </a:cubicBezTo>
                  <a:lnTo>
                    <a:pt x="2918" y="179"/>
                  </a:lnTo>
                  <a:cubicBezTo>
                    <a:pt x="2894" y="185"/>
                    <a:pt x="2873" y="188"/>
                    <a:pt x="2852" y="188"/>
                  </a:cubicBezTo>
                  <a:cubicBezTo>
                    <a:pt x="2831" y="188"/>
                    <a:pt x="2811" y="185"/>
                    <a:pt x="2787" y="179"/>
                  </a:cubicBezTo>
                  <a:cubicBezTo>
                    <a:pt x="2751" y="191"/>
                    <a:pt x="2715" y="191"/>
                    <a:pt x="2680" y="191"/>
                  </a:cubicBezTo>
                  <a:cubicBezTo>
                    <a:pt x="2644" y="215"/>
                    <a:pt x="2608" y="239"/>
                    <a:pt x="2561" y="239"/>
                  </a:cubicBezTo>
                  <a:lnTo>
                    <a:pt x="2489" y="239"/>
                  </a:lnTo>
                  <a:cubicBezTo>
                    <a:pt x="2481" y="239"/>
                    <a:pt x="2447" y="212"/>
                    <a:pt x="2414" y="212"/>
                  </a:cubicBezTo>
                  <a:cubicBezTo>
                    <a:pt x="2398" y="212"/>
                    <a:pt x="2382" y="219"/>
                    <a:pt x="2370" y="239"/>
                  </a:cubicBezTo>
                  <a:cubicBezTo>
                    <a:pt x="2360" y="249"/>
                    <a:pt x="2348" y="252"/>
                    <a:pt x="2335" y="252"/>
                  </a:cubicBezTo>
                  <a:cubicBezTo>
                    <a:pt x="2318" y="252"/>
                    <a:pt x="2300" y="246"/>
                    <a:pt x="2287" y="239"/>
                  </a:cubicBezTo>
                  <a:cubicBezTo>
                    <a:pt x="2251" y="251"/>
                    <a:pt x="2227" y="274"/>
                    <a:pt x="2191" y="298"/>
                  </a:cubicBezTo>
                  <a:cubicBezTo>
                    <a:pt x="2183" y="304"/>
                    <a:pt x="2174" y="306"/>
                    <a:pt x="2165" y="306"/>
                  </a:cubicBezTo>
                  <a:cubicBezTo>
                    <a:pt x="2138" y="306"/>
                    <a:pt x="2111" y="286"/>
                    <a:pt x="2084" y="286"/>
                  </a:cubicBezTo>
                  <a:cubicBezTo>
                    <a:pt x="2072" y="298"/>
                    <a:pt x="2061" y="310"/>
                    <a:pt x="2049" y="310"/>
                  </a:cubicBezTo>
                  <a:lnTo>
                    <a:pt x="2025" y="310"/>
                  </a:lnTo>
                  <a:cubicBezTo>
                    <a:pt x="1966" y="330"/>
                    <a:pt x="1903" y="339"/>
                    <a:pt x="1841" y="339"/>
                  </a:cubicBezTo>
                  <a:cubicBezTo>
                    <a:pt x="1790" y="339"/>
                    <a:pt x="1740" y="333"/>
                    <a:pt x="1691" y="322"/>
                  </a:cubicBezTo>
                  <a:lnTo>
                    <a:pt x="1465" y="358"/>
                  </a:lnTo>
                  <a:cubicBezTo>
                    <a:pt x="1418" y="382"/>
                    <a:pt x="1370" y="394"/>
                    <a:pt x="1310" y="394"/>
                  </a:cubicBezTo>
                  <a:lnTo>
                    <a:pt x="1299" y="394"/>
                  </a:lnTo>
                  <a:cubicBezTo>
                    <a:pt x="1239" y="394"/>
                    <a:pt x="1168" y="405"/>
                    <a:pt x="1108" y="405"/>
                  </a:cubicBezTo>
                  <a:lnTo>
                    <a:pt x="1084" y="417"/>
                  </a:lnTo>
                  <a:cubicBezTo>
                    <a:pt x="1050" y="438"/>
                    <a:pt x="1011" y="451"/>
                    <a:pt x="971" y="451"/>
                  </a:cubicBezTo>
                  <a:cubicBezTo>
                    <a:pt x="942" y="451"/>
                    <a:pt x="912" y="444"/>
                    <a:pt x="882" y="429"/>
                  </a:cubicBezTo>
                  <a:cubicBezTo>
                    <a:pt x="873" y="438"/>
                    <a:pt x="859" y="446"/>
                    <a:pt x="847" y="446"/>
                  </a:cubicBezTo>
                  <a:cubicBezTo>
                    <a:pt x="842" y="446"/>
                    <a:pt x="838" y="445"/>
                    <a:pt x="834" y="441"/>
                  </a:cubicBezTo>
                  <a:lnTo>
                    <a:pt x="822" y="441"/>
                  </a:lnTo>
                  <a:cubicBezTo>
                    <a:pt x="763" y="477"/>
                    <a:pt x="691" y="501"/>
                    <a:pt x="620" y="524"/>
                  </a:cubicBezTo>
                  <a:cubicBezTo>
                    <a:pt x="612" y="526"/>
                    <a:pt x="604" y="526"/>
                    <a:pt x="596" y="526"/>
                  </a:cubicBezTo>
                  <a:cubicBezTo>
                    <a:pt x="549" y="526"/>
                    <a:pt x="503" y="509"/>
                    <a:pt x="460" y="509"/>
                  </a:cubicBezTo>
                  <a:cubicBezTo>
                    <a:pt x="433" y="509"/>
                    <a:pt x="406" y="516"/>
                    <a:pt x="382" y="536"/>
                  </a:cubicBezTo>
                  <a:cubicBezTo>
                    <a:pt x="370" y="536"/>
                    <a:pt x="370" y="536"/>
                    <a:pt x="358" y="524"/>
                  </a:cubicBezTo>
                  <a:lnTo>
                    <a:pt x="358" y="524"/>
                  </a:lnTo>
                  <a:lnTo>
                    <a:pt x="382" y="584"/>
                  </a:lnTo>
                  <a:cubicBezTo>
                    <a:pt x="382" y="584"/>
                    <a:pt x="384" y="586"/>
                    <a:pt x="383" y="586"/>
                  </a:cubicBezTo>
                  <a:cubicBezTo>
                    <a:pt x="382" y="586"/>
                    <a:pt x="375" y="582"/>
                    <a:pt x="346" y="560"/>
                  </a:cubicBezTo>
                  <a:lnTo>
                    <a:pt x="346" y="560"/>
                  </a:lnTo>
                  <a:lnTo>
                    <a:pt x="370" y="584"/>
                  </a:lnTo>
                  <a:cubicBezTo>
                    <a:pt x="370" y="596"/>
                    <a:pt x="370" y="596"/>
                    <a:pt x="358" y="596"/>
                  </a:cubicBezTo>
                  <a:cubicBezTo>
                    <a:pt x="346" y="596"/>
                    <a:pt x="358" y="596"/>
                    <a:pt x="322" y="560"/>
                  </a:cubicBezTo>
                  <a:cubicBezTo>
                    <a:pt x="307" y="549"/>
                    <a:pt x="300" y="545"/>
                    <a:pt x="299" y="545"/>
                  </a:cubicBezTo>
                  <a:cubicBezTo>
                    <a:pt x="295" y="545"/>
                    <a:pt x="314" y="564"/>
                    <a:pt x="322" y="572"/>
                  </a:cubicBezTo>
                  <a:lnTo>
                    <a:pt x="358" y="620"/>
                  </a:lnTo>
                  <a:cubicBezTo>
                    <a:pt x="376" y="643"/>
                    <a:pt x="381" y="652"/>
                    <a:pt x="377" y="652"/>
                  </a:cubicBezTo>
                  <a:cubicBezTo>
                    <a:pt x="372" y="652"/>
                    <a:pt x="349" y="630"/>
                    <a:pt x="334" y="608"/>
                  </a:cubicBezTo>
                  <a:lnTo>
                    <a:pt x="310" y="572"/>
                  </a:lnTo>
                  <a:lnTo>
                    <a:pt x="310" y="584"/>
                  </a:lnTo>
                  <a:cubicBezTo>
                    <a:pt x="334" y="616"/>
                    <a:pt x="342" y="626"/>
                    <a:pt x="341" y="626"/>
                  </a:cubicBezTo>
                  <a:cubicBezTo>
                    <a:pt x="341" y="626"/>
                    <a:pt x="338" y="624"/>
                    <a:pt x="334" y="620"/>
                  </a:cubicBezTo>
                  <a:cubicBezTo>
                    <a:pt x="326" y="620"/>
                    <a:pt x="308" y="604"/>
                    <a:pt x="307" y="604"/>
                  </a:cubicBezTo>
                  <a:lnTo>
                    <a:pt x="307" y="604"/>
                  </a:lnTo>
                  <a:cubicBezTo>
                    <a:pt x="306" y="604"/>
                    <a:pt x="310" y="608"/>
                    <a:pt x="322" y="620"/>
                  </a:cubicBezTo>
                  <a:cubicBezTo>
                    <a:pt x="322" y="623"/>
                    <a:pt x="322" y="625"/>
                    <a:pt x="322" y="625"/>
                  </a:cubicBezTo>
                  <a:cubicBezTo>
                    <a:pt x="320" y="625"/>
                    <a:pt x="315" y="616"/>
                    <a:pt x="298" y="608"/>
                  </a:cubicBezTo>
                  <a:lnTo>
                    <a:pt x="298" y="608"/>
                  </a:lnTo>
                  <a:cubicBezTo>
                    <a:pt x="312" y="622"/>
                    <a:pt x="314" y="628"/>
                    <a:pt x="311" y="628"/>
                  </a:cubicBezTo>
                  <a:cubicBezTo>
                    <a:pt x="308" y="628"/>
                    <a:pt x="303" y="625"/>
                    <a:pt x="298" y="620"/>
                  </a:cubicBezTo>
                  <a:cubicBezTo>
                    <a:pt x="286" y="596"/>
                    <a:pt x="275" y="584"/>
                    <a:pt x="263" y="572"/>
                  </a:cubicBezTo>
                  <a:cubicBezTo>
                    <a:pt x="263" y="572"/>
                    <a:pt x="263" y="574"/>
                    <a:pt x="261" y="574"/>
                  </a:cubicBezTo>
                  <a:cubicBezTo>
                    <a:pt x="259" y="574"/>
                    <a:pt x="253" y="570"/>
                    <a:pt x="239" y="548"/>
                  </a:cubicBezTo>
                  <a:lnTo>
                    <a:pt x="239" y="560"/>
                  </a:lnTo>
                  <a:cubicBezTo>
                    <a:pt x="239" y="560"/>
                    <a:pt x="239" y="560"/>
                    <a:pt x="239" y="560"/>
                  </a:cubicBezTo>
                  <a:lnTo>
                    <a:pt x="239" y="560"/>
                  </a:lnTo>
                  <a:cubicBezTo>
                    <a:pt x="245" y="572"/>
                    <a:pt x="245" y="578"/>
                    <a:pt x="243" y="578"/>
                  </a:cubicBezTo>
                  <a:cubicBezTo>
                    <a:pt x="242" y="578"/>
                    <a:pt x="239" y="572"/>
                    <a:pt x="239" y="560"/>
                  </a:cubicBezTo>
                  <a:cubicBezTo>
                    <a:pt x="239" y="578"/>
                    <a:pt x="239" y="589"/>
                    <a:pt x="239" y="596"/>
                  </a:cubicBezTo>
                  <a:lnTo>
                    <a:pt x="227" y="572"/>
                  </a:lnTo>
                  <a:lnTo>
                    <a:pt x="227" y="572"/>
                  </a:lnTo>
                  <a:cubicBezTo>
                    <a:pt x="227" y="572"/>
                    <a:pt x="236" y="598"/>
                    <a:pt x="231" y="598"/>
                  </a:cubicBezTo>
                  <a:cubicBezTo>
                    <a:pt x="230" y="598"/>
                    <a:pt x="229" y="598"/>
                    <a:pt x="227" y="596"/>
                  </a:cubicBezTo>
                  <a:lnTo>
                    <a:pt x="227" y="608"/>
                  </a:lnTo>
                  <a:cubicBezTo>
                    <a:pt x="227" y="615"/>
                    <a:pt x="227" y="618"/>
                    <a:pt x="227" y="618"/>
                  </a:cubicBezTo>
                  <a:cubicBezTo>
                    <a:pt x="226" y="618"/>
                    <a:pt x="223" y="601"/>
                    <a:pt x="215" y="584"/>
                  </a:cubicBezTo>
                  <a:lnTo>
                    <a:pt x="215" y="596"/>
                  </a:lnTo>
                  <a:cubicBezTo>
                    <a:pt x="215" y="608"/>
                    <a:pt x="215" y="620"/>
                    <a:pt x="215" y="632"/>
                  </a:cubicBezTo>
                  <a:cubicBezTo>
                    <a:pt x="215" y="632"/>
                    <a:pt x="215" y="639"/>
                    <a:pt x="214" y="639"/>
                  </a:cubicBezTo>
                  <a:cubicBezTo>
                    <a:pt x="212" y="639"/>
                    <a:pt x="210" y="629"/>
                    <a:pt x="203" y="584"/>
                  </a:cubicBezTo>
                  <a:lnTo>
                    <a:pt x="203" y="608"/>
                  </a:lnTo>
                  <a:lnTo>
                    <a:pt x="203" y="644"/>
                  </a:lnTo>
                  <a:cubicBezTo>
                    <a:pt x="203" y="632"/>
                    <a:pt x="191" y="620"/>
                    <a:pt x="191" y="608"/>
                  </a:cubicBezTo>
                  <a:lnTo>
                    <a:pt x="191" y="620"/>
                  </a:lnTo>
                  <a:cubicBezTo>
                    <a:pt x="191" y="637"/>
                    <a:pt x="191" y="648"/>
                    <a:pt x="190" y="648"/>
                  </a:cubicBezTo>
                  <a:cubicBezTo>
                    <a:pt x="189" y="648"/>
                    <a:pt x="186" y="634"/>
                    <a:pt x="179" y="596"/>
                  </a:cubicBezTo>
                  <a:lnTo>
                    <a:pt x="179" y="596"/>
                  </a:lnTo>
                  <a:lnTo>
                    <a:pt x="191" y="691"/>
                  </a:lnTo>
                  <a:cubicBezTo>
                    <a:pt x="186" y="655"/>
                    <a:pt x="185" y="646"/>
                    <a:pt x="185" y="646"/>
                  </a:cubicBezTo>
                  <a:lnTo>
                    <a:pt x="185" y="646"/>
                  </a:lnTo>
                  <a:cubicBezTo>
                    <a:pt x="185" y="646"/>
                    <a:pt x="186" y="657"/>
                    <a:pt x="182" y="657"/>
                  </a:cubicBezTo>
                  <a:cubicBezTo>
                    <a:pt x="181" y="657"/>
                    <a:pt x="180" y="657"/>
                    <a:pt x="179" y="655"/>
                  </a:cubicBezTo>
                  <a:cubicBezTo>
                    <a:pt x="179" y="644"/>
                    <a:pt x="179" y="632"/>
                    <a:pt x="167" y="608"/>
                  </a:cubicBezTo>
                  <a:lnTo>
                    <a:pt x="167" y="596"/>
                  </a:lnTo>
                  <a:lnTo>
                    <a:pt x="132" y="632"/>
                  </a:lnTo>
                  <a:lnTo>
                    <a:pt x="120" y="644"/>
                  </a:lnTo>
                  <a:lnTo>
                    <a:pt x="120" y="667"/>
                  </a:lnTo>
                  <a:cubicBezTo>
                    <a:pt x="120" y="667"/>
                    <a:pt x="120" y="667"/>
                    <a:pt x="120" y="667"/>
                  </a:cubicBezTo>
                  <a:lnTo>
                    <a:pt x="120" y="667"/>
                  </a:lnTo>
                  <a:cubicBezTo>
                    <a:pt x="127" y="675"/>
                    <a:pt x="125" y="691"/>
                    <a:pt x="123" y="691"/>
                  </a:cubicBezTo>
                  <a:cubicBezTo>
                    <a:pt x="121" y="691"/>
                    <a:pt x="120" y="685"/>
                    <a:pt x="120" y="667"/>
                  </a:cubicBezTo>
                  <a:cubicBezTo>
                    <a:pt x="120" y="679"/>
                    <a:pt x="108" y="679"/>
                    <a:pt x="108" y="691"/>
                  </a:cubicBezTo>
                  <a:cubicBezTo>
                    <a:pt x="84" y="715"/>
                    <a:pt x="96" y="739"/>
                    <a:pt x="120" y="751"/>
                  </a:cubicBezTo>
                  <a:cubicBezTo>
                    <a:pt x="144" y="775"/>
                    <a:pt x="167" y="810"/>
                    <a:pt x="144" y="846"/>
                  </a:cubicBezTo>
                  <a:cubicBezTo>
                    <a:pt x="120" y="870"/>
                    <a:pt x="96" y="905"/>
                    <a:pt x="132" y="953"/>
                  </a:cubicBezTo>
                  <a:cubicBezTo>
                    <a:pt x="144" y="977"/>
                    <a:pt x="156" y="1001"/>
                    <a:pt x="144" y="1036"/>
                  </a:cubicBezTo>
                  <a:cubicBezTo>
                    <a:pt x="144" y="1167"/>
                    <a:pt x="120" y="1298"/>
                    <a:pt x="96" y="1417"/>
                  </a:cubicBezTo>
                  <a:cubicBezTo>
                    <a:pt x="96" y="1441"/>
                    <a:pt x="72" y="1477"/>
                    <a:pt x="96" y="1501"/>
                  </a:cubicBezTo>
                  <a:cubicBezTo>
                    <a:pt x="144" y="1596"/>
                    <a:pt x="156" y="1679"/>
                    <a:pt x="72" y="1739"/>
                  </a:cubicBezTo>
                  <a:cubicBezTo>
                    <a:pt x="108" y="1822"/>
                    <a:pt x="108" y="1918"/>
                    <a:pt x="72" y="2013"/>
                  </a:cubicBezTo>
                  <a:cubicBezTo>
                    <a:pt x="72" y="2048"/>
                    <a:pt x="60" y="2096"/>
                    <a:pt x="36" y="2132"/>
                  </a:cubicBezTo>
                  <a:cubicBezTo>
                    <a:pt x="36" y="2144"/>
                    <a:pt x="13" y="2156"/>
                    <a:pt x="25" y="2168"/>
                  </a:cubicBezTo>
                  <a:cubicBezTo>
                    <a:pt x="120" y="2263"/>
                    <a:pt x="36" y="2370"/>
                    <a:pt x="72" y="2465"/>
                  </a:cubicBezTo>
                  <a:cubicBezTo>
                    <a:pt x="84" y="2513"/>
                    <a:pt x="72" y="2572"/>
                    <a:pt x="48" y="2620"/>
                  </a:cubicBezTo>
                  <a:cubicBezTo>
                    <a:pt x="36" y="2656"/>
                    <a:pt x="36" y="2715"/>
                    <a:pt x="72" y="2751"/>
                  </a:cubicBezTo>
                  <a:cubicBezTo>
                    <a:pt x="108" y="2787"/>
                    <a:pt x="96" y="2822"/>
                    <a:pt x="96" y="2858"/>
                  </a:cubicBezTo>
                  <a:cubicBezTo>
                    <a:pt x="96" y="2858"/>
                    <a:pt x="96" y="2870"/>
                    <a:pt x="84" y="2870"/>
                  </a:cubicBezTo>
                  <a:lnTo>
                    <a:pt x="1" y="2918"/>
                  </a:lnTo>
                  <a:cubicBezTo>
                    <a:pt x="1" y="2930"/>
                    <a:pt x="1" y="2930"/>
                    <a:pt x="1" y="2941"/>
                  </a:cubicBezTo>
                  <a:lnTo>
                    <a:pt x="96" y="2965"/>
                  </a:lnTo>
                  <a:cubicBezTo>
                    <a:pt x="25" y="3025"/>
                    <a:pt x="108" y="3061"/>
                    <a:pt x="144" y="3096"/>
                  </a:cubicBezTo>
                  <a:cubicBezTo>
                    <a:pt x="167" y="3132"/>
                    <a:pt x="179" y="3180"/>
                    <a:pt x="191" y="3227"/>
                  </a:cubicBezTo>
                  <a:cubicBezTo>
                    <a:pt x="215" y="3287"/>
                    <a:pt x="275" y="3346"/>
                    <a:pt x="215" y="3442"/>
                  </a:cubicBezTo>
                  <a:cubicBezTo>
                    <a:pt x="215" y="3453"/>
                    <a:pt x="227" y="3453"/>
                    <a:pt x="239" y="3465"/>
                  </a:cubicBezTo>
                  <a:cubicBezTo>
                    <a:pt x="263" y="3477"/>
                    <a:pt x="310" y="3501"/>
                    <a:pt x="310" y="3525"/>
                  </a:cubicBezTo>
                  <a:lnTo>
                    <a:pt x="310" y="3561"/>
                  </a:lnTo>
                  <a:lnTo>
                    <a:pt x="322" y="3596"/>
                  </a:lnTo>
                  <a:cubicBezTo>
                    <a:pt x="322" y="3632"/>
                    <a:pt x="310" y="3680"/>
                    <a:pt x="298" y="3715"/>
                  </a:cubicBezTo>
                  <a:cubicBezTo>
                    <a:pt x="298" y="3727"/>
                    <a:pt x="298" y="3739"/>
                    <a:pt x="310" y="3751"/>
                  </a:cubicBezTo>
                  <a:cubicBezTo>
                    <a:pt x="370" y="3811"/>
                    <a:pt x="406" y="3846"/>
                    <a:pt x="346" y="3930"/>
                  </a:cubicBezTo>
                  <a:lnTo>
                    <a:pt x="453" y="3930"/>
                  </a:lnTo>
                  <a:cubicBezTo>
                    <a:pt x="394" y="4025"/>
                    <a:pt x="477" y="4073"/>
                    <a:pt x="501" y="4120"/>
                  </a:cubicBezTo>
                  <a:cubicBezTo>
                    <a:pt x="525" y="4156"/>
                    <a:pt x="525" y="4204"/>
                    <a:pt x="537" y="4239"/>
                  </a:cubicBezTo>
                  <a:cubicBezTo>
                    <a:pt x="548" y="4275"/>
                    <a:pt x="608" y="4287"/>
                    <a:pt x="632" y="4334"/>
                  </a:cubicBezTo>
                  <a:cubicBezTo>
                    <a:pt x="656" y="4370"/>
                    <a:pt x="727" y="4394"/>
                    <a:pt x="727" y="4477"/>
                  </a:cubicBezTo>
                  <a:cubicBezTo>
                    <a:pt x="727" y="4513"/>
                    <a:pt x="739" y="4537"/>
                    <a:pt x="763" y="4573"/>
                  </a:cubicBezTo>
                  <a:cubicBezTo>
                    <a:pt x="787" y="4596"/>
                    <a:pt x="810" y="4632"/>
                    <a:pt x="822" y="4668"/>
                  </a:cubicBezTo>
                  <a:cubicBezTo>
                    <a:pt x="810" y="4668"/>
                    <a:pt x="798" y="4680"/>
                    <a:pt x="787" y="4692"/>
                  </a:cubicBezTo>
                  <a:cubicBezTo>
                    <a:pt x="798" y="4727"/>
                    <a:pt x="822" y="4763"/>
                    <a:pt x="834" y="4787"/>
                  </a:cubicBezTo>
                  <a:cubicBezTo>
                    <a:pt x="882" y="4870"/>
                    <a:pt x="918" y="4954"/>
                    <a:pt x="941" y="5037"/>
                  </a:cubicBezTo>
                  <a:cubicBezTo>
                    <a:pt x="953" y="5085"/>
                    <a:pt x="965" y="5132"/>
                    <a:pt x="977" y="5180"/>
                  </a:cubicBezTo>
                  <a:lnTo>
                    <a:pt x="1001" y="5168"/>
                  </a:lnTo>
                  <a:cubicBezTo>
                    <a:pt x="1037" y="5153"/>
                    <a:pt x="1069" y="5130"/>
                    <a:pt x="1110" y="5130"/>
                  </a:cubicBezTo>
                  <a:cubicBezTo>
                    <a:pt x="1136" y="5130"/>
                    <a:pt x="1166" y="5140"/>
                    <a:pt x="1203" y="5168"/>
                  </a:cubicBezTo>
                  <a:cubicBezTo>
                    <a:pt x="1215" y="5144"/>
                    <a:pt x="1227" y="5120"/>
                    <a:pt x="1239" y="5085"/>
                  </a:cubicBezTo>
                  <a:cubicBezTo>
                    <a:pt x="1239" y="5039"/>
                    <a:pt x="1253" y="5001"/>
                    <a:pt x="1280" y="5001"/>
                  </a:cubicBezTo>
                  <a:cubicBezTo>
                    <a:pt x="1289" y="5001"/>
                    <a:pt x="1299" y="5005"/>
                    <a:pt x="1310" y="5013"/>
                  </a:cubicBezTo>
                  <a:cubicBezTo>
                    <a:pt x="1334" y="5037"/>
                    <a:pt x="1382" y="5037"/>
                    <a:pt x="1406" y="5037"/>
                  </a:cubicBezTo>
                  <a:lnTo>
                    <a:pt x="1680" y="4930"/>
                  </a:lnTo>
                  <a:cubicBezTo>
                    <a:pt x="1691" y="4918"/>
                    <a:pt x="1703" y="4918"/>
                    <a:pt x="1715" y="4906"/>
                  </a:cubicBezTo>
                  <a:cubicBezTo>
                    <a:pt x="1751" y="4870"/>
                    <a:pt x="1775" y="4835"/>
                    <a:pt x="1810" y="4799"/>
                  </a:cubicBezTo>
                  <a:cubicBezTo>
                    <a:pt x="1828" y="4781"/>
                    <a:pt x="1849" y="4781"/>
                    <a:pt x="1871" y="4781"/>
                  </a:cubicBezTo>
                  <a:cubicBezTo>
                    <a:pt x="1894" y="4781"/>
                    <a:pt x="1918" y="4781"/>
                    <a:pt x="1941" y="4763"/>
                  </a:cubicBezTo>
                  <a:cubicBezTo>
                    <a:pt x="1982" y="4723"/>
                    <a:pt x="2022" y="4688"/>
                    <a:pt x="2077" y="4688"/>
                  </a:cubicBezTo>
                  <a:cubicBezTo>
                    <a:pt x="2103" y="4688"/>
                    <a:pt x="2133" y="4696"/>
                    <a:pt x="2168" y="4715"/>
                  </a:cubicBezTo>
                  <a:cubicBezTo>
                    <a:pt x="2180" y="4715"/>
                    <a:pt x="2203" y="4715"/>
                    <a:pt x="2203" y="4692"/>
                  </a:cubicBezTo>
                  <a:cubicBezTo>
                    <a:pt x="2218" y="4647"/>
                    <a:pt x="2242" y="4635"/>
                    <a:pt x="2270" y="4635"/>
                  </a:cubicBezTo>
                  <a:cubicBezTo>
                    <a:pt x="2286" y="4635"/>
                    <a:pt x="2304" y="4640"/>
                    <a:pt x="2322" y="4644"/>
                  </a:cubicBezTo>
                  <a:cubicBezTo>
                    <a:pt x="2346" y="4644"/>
                    <a:pt x="2358" y="4620"/>
                    <a:pt x="2382" y="4608"/>
                  </a:cubicBezTo>
                  <a:cubicBezTo>
                    <a:pt x="2392" y="4598"/>
                    <a:pt x="2402" y="4570"/>
                    <a:pt x="2420" y="4570"/>
                  </a:cubicBezTo>
                  <a:cubicBezTo>
                    <a:pt x="2423" y="4570"/>
                    <a:pt x="2426" y="4571"/>
                    <a:pt x="2430" y="4573"/>
                  </a:cubicBezTo>
                  <a:cubicBezTo>
                    <a:pt x="2465" y="4585"/>
                    <a:pt x="2501" y="4590"/>
                    <a:pt x="2537" y="4590"/>
                  </a:cubicBezTo>
                  <a:cubicBezTo>
                    <a:pt x="2572" y="4590"/>
                    <a:pt x="2608" y="4585"/>
                    <a:pt x="2644" y="4573"/>
                  </a:cubicBezTo>
                  <a:cubicBezTo>
                    <a:pt x="2659" y="4568"/>
                    <a:pt x="2676" y="4565"/>
                    <a:pt x="2693" y="4565"/>
                  </a:cubicBezTo>
                  <a:cubicBezTo>
                    <a:pt x="2717" y="4565"/>
                    <a:pt x="2742" y="4571"/>
                    <a:pt x="2763" y="4585"/>
                  </a:cubicBezTo>
                  <a:cubicBezTo>
                    <a:pt x="2772" y="4594"/>
                    <a:pt x="2783" y="4597"/>
                    <a:pt x="2794" y="4597"/>
                  </a:cubicBezTo>
                  <a:cubicBezTo>
                    <a:pt x="2812" y="4597"/>
                    <a:pt x="2832" y="4587"/>
                    <a:pt x="2846" y="4573"/>
                  </a:cubicBezTo>
                  <a:cubicBezTo>
                    <a:pt x="2909" y="4448"/>
                    <a:pt x="3025" y="4378"/>
                    <a:pt x="3157" y="4378"/>
                  </a:cubicBezTo>
                  <a:cubicBezTo>
                    <a:pt x="3176" y="4378"/>
                    <a:pt x="3196" y="4379"/>
                    <a:pt x="3215" y="4382"/>
                  </a:cubicBezTo>
                  <a:cubicBezTo>
                    <a:pt x="3228" y="4384"/>
                    <a:pt x="3241" y="4385"/>
                    <a:pt x="3253" y="4385"/>
                  </a:cubicBezTo>
                  <a:cubicBezTo>
                    <a:pt x="3312" y="4385"/>
                    <a:pt x="3369" y="4364"/>
                    <a:pt x="3418" y="4334"/>
                  </a:cubicBezTo>
                  <a:cubicBezTo>
                    <a:pt x="3442" y="4323"/>
                    <a:pt x="3454" y="4311"/>
                    <a:pt x="3477" y="4299"/>
                  </a:cubicBezTo>
                  <a:cubicBezTo>
                    <a:pt x="3537" y="4239"/>
                    <a:pt x="3608" y="4215"/>
                    <a:pt x="3692" y="4215"/>
                  </a:cubicBezTo>
                  <a:lnTo>
                    <a:pt x="3763" y="4215"/>
                  </a:lnTo>
                  <a:lnTo>
                    <a:pt x="3906" y="4156"/>
                  </a:lnTo>
                  <a:lnTo>
                    <a:pt x="3954" y="4132"/>
                  </a:lnTo>
                  <a:cubicBezTo>
                    <a:pt x="4096" y="4037"/>
                    <a:pt x="4263" y="3953"/>
                    <a:pt x="4442" y="3894"/>
                  </a:cubicBezTo>
                  <a:lnTo>
                    <a:pt x="4549" y="3846"/>
                  </a:lnTo>
                  <a:cubicBezTo>
                    <a:pt x="4557" y="3838"/>
                    <a:pt x="4572" y="3829"/>
                    <a:pt x="4584" y="3829"/>
                  </a:cubicBezTo>
                  <a:cubicBezTo>
                    <a:pt x="4589" y="3829"/>
                    <a:pt x="4593" y="3831"/>
                    <a:pt x="4597" y="3834"/>
                  </a:cubicBezTo>
                  <a:lnTo>
                    <a:pt x="4787" y="3751"/>
                  </a:lnTo>
                  <a:cubicBezTo>
                    <a:pt x="4797" y="3722"/>
                    <a:pt x="4815" y="3700"/>
                    <a:pt x="4847" y="3700"/>
                  </a:cubicBezTo>
                  <a:cubicBezTo>
                    <a:pt x="4854" y="3700"/>
                    <a:pt x="4862" y="3701"/>
                    <a:pt x="4870" y="3703"/>
                  </a:cubicBezTo>
                  <a:lnTo>
                    <a:pt x="4894" y="3692"/>
                  </a:lnTo>
                  <a:cubicBezTo>
                    <a:pt x="4906" y="3668"/>
                    <a:pt x="4918" y="3632"/>
                    <a:pt x="4954" y="3620"/>
                  </a:cubicBezTo>
                  <a:cubicBezTo>
                    <a:pt x="4961" y="3617"/>
                    <a:pt x="4967" y="3615"/>
                    <a:pt x="4972" y="3615"/>
                  </a:cubicBezTo>
                  <a:cubicBezTo>
                    <a:pt x="4986" y="3615"/>
                    <a:pt x="4996" y="3624"/>
                    <a:pt x="5013" y="3632"/>
                  </a:cubicBezTo>
                  <a:lnTo>
                    <a:pt x="5311" y="3465"/>
                  </a:lnTo>
                  <a:cubicBezTo>
                    <a:pt x="5331" y="3416"/>
                    <a:pt x="5351" y="3391"/>
                    <a:pt x="5391" y="3391"/>
                  </a:cubicBezTo>
                  <a:cubicBezTo>
                    <a:pt x="5399" y="3391"/>
                    <a:pt x="5408" y="3392"/>
                    <a:pt x="5418" y="3394"/>
                  </a:cubicBezTo>
                  <a:lnTo>
                    <a:pt x="5466" y="3394"/>
                  </a:lnTo>
                  <a:lnTo>
                    <a:pt x="5537" y="3358"/>
                  </a:lnTo>
                  <a:cubicBezTo>
                    <a:pt x="5704" y="3275"/>
                    <a:pt x="5871" y="3191"/>
                    <a:pt x="6037" y="3120"/>
                  </a:cubicBezTo>
                  <a:cubicBezTo>
                    <a:pt x="6061" y="3096"/>
                    <a:pt x="6085" y="3072"/>
                    <a:pt x="6109" y="3049"/>
                  </a:cubicBezTo>
                  <a:cubicBezTo>
                    <a:pt x="6144" y="3001"/>
                    <a:pt x="6216" y="3049"/>
                    <a:pt x="6252" y="2989"/>
                  </a:cubicBezTo>
                  <a:cubicBezTo>
                    <a:pt x="6252" y="2989"/>
                    <a:pt x="6275" y="3001"/>
                    <a:pt x="6287" y="3013"/>
                  </a:cubicBezTo>
                  <a:cubicBezTo>
                    <a:pt x="6287" y="3025"/>
                    <a:pt x="6287" y="3025"/>
                    <a:pt x="6287" y="3037"/>
                  </a:cubicBezTo>
                  <a:lnTo>
                    <a:pt x="6323" y="3025"/>
                  </a:lnTo>
                  <a:lnTo>
                    <a:pt x="6335" y="3025"/>
                  </a:lnTo>
                  <a:cubicBezTo>
                    <a:pt x="6335" y="3013"/>
                    <a:pt x="6335" y="2989"/>
                    <a:pt x="6335" y="2977"/>
                  </a:cubicBezTo>
                  <a:cubicBezTo>
                    <a:pt x="6335" y="2965"/>
                    <a:pt x="6335" y="2953"/>
                    <a:pt x="6347" y="2953"/>
                  </a:cubicBezTo>
                  <a:cubicBezTo>
                    <a:pt x="6357" y="2961"/>
                    <a:pt x="6367" y="2964"/>
                    <a:pt x="6375" y="2964"/>
                  </a:cubicBezTo>
                  <a:cubicBezTo>
                    <a:pt x="6405" y="2964"/>
                    <a:pt x="6426" y="2924"/>
                    <a:pt x="6454" y="2906"/>
                  </a:cubicBezTo>
                  <a:cubicBezTo>
                    <a:pt x="6382" y="2894"/>
                    <a:pt x="6323" y="2870"/>
                    <a:pt x="6263" y="2834"/>
                  </a:cubicBezTo>
                  <a:cubicBezTo>
                    <a:pt x="6085" y="2715"/>
                    <a:pt x="5918" y="2584"/>
                    <a:pt x="5775" y="2418"/>
                  </a:cubicBezTo>
                  <a:cubicBezTo>
                    <a:pt x="5668" y="2287"/>
                    <a:pt x="5561" y="2132"/>
                    <a:pt x="5478" y="1977"/>
                  </a:cubicBezTo>
                  <a:lnTo>
                    <a:pt x="5359" y="1763"/>
                  </a:lnTo>
                  <a:cubicBezTo>
                    <a:pt x="5311" y="1703"/>
                    <a:pt x="5275" y="1644"/>
                    <a:pt x="5239" y="1572"/>
                  </a:cubicBezTo>
                  <a:cubicBezTo>
                    <a:pt x="5192" y="1513"/>
                    <a:pt x="5180" y="1489"/>
                    <a:pt x="5156" y="1441"/>
                  </a:cubicBezTo>
                  <a:cubicBezTo>
                    <a:pt x="5132" y="1406"/>
                    <a:pt x="5109" y="1370"/>
                    <a:pt x="5085" y="1334"/>
                  </a:cubicBezTo>
                  <a:cubicBezTo>
                    <a:pt x="5049" y="1310"/>
                    <a:pt x="5013" y="1286"/>
                    <a:pt x="4989" y="1251"/>
                  </a:cubicBezTo>
                  <a:cubicBezTo>
                    <a:pt x="4930" y="1203"/>
                    <a:pt x="4894" y="1156"/>
                    <a:pt x="4858" y="1108"/>
                  </a:cubicBezTo>
                  <a:cubicBezTo>
                    <a:pt x="4835" y="1048"/>
                    <a:pt x="4799" y="1001"/>
                    <a:pt x="4751" y="977"/>
                  </a:cubicBezTo>
                  <a:cubicBezTo>
                    <a:pt x="4728" y="965"/>
                    <a:pt x="4739" y="929"/>
                    <a:pt x="4728" y="905"/>
                  </a:cubicBezTo>
                  <a:cubicBezTo>
                    <a:pt x="4716" y="882"/>
                    <a:pt x="4716" y="858"/>
                    <a:pt x="4692" y="858"/>
                  </a:cubicBezTo>
                  <a:cubicBezTo>
                    <a:pt x="4632" y="846"/>
                    <a:pt x="4573" y="798"/>
                    <a:pt x="4549" y="751"/>
                  </a:cubicBezTo>
                  <a:cubicBezTo>
                    <a:pt x="4489" y="691"/>
                    <a:pt x="4430" y="620"/>
                    <a:pt x="4394" y="548"/>
                  </a:cubicBezTo>
                  <a:cubicBezTo>
                    <a:pt x="4370" y="477"/>
                    <a:pt x="4263" y="465"/>
                    <a:pt x="4263" y="358"/>
                  </a:cubicBezTo>
                  <a:cubicBezTo>
                    <a:pt x="4263" y="346"/>
                    <a:pt x="4251" y="334"/>
                    <a:pt x="4239" y="322"/>
                  </a:cubicBezTo>
                  <a:cubicBezTo>
                    <a:pt x="4132" y="263"/>
                    <a:pt x="4061" y="167"/>
                    <a:pt x="4013" y="60"/>
                  </a:cubicBezTo>
                  <a:lnTo>
                    <a:pt x="4001" y="36"/>
                  </a:lnTo>
                  <a:lnTo>
                    <a:pt x="4001" y="24"/>
                  </a:lnTo>
                  <a:lnTo>
                    <a:pt x="3989" y="1"/>
                  </a:lnTo>
                  <a:cubicBezTo>
                    <a:pt x="3971" y="7"/>
                    <a:pt x="3951" y="10"/>
                    <a:pt x="3930" y="10"/>
                  </a:cubicBezTo>
                  <a:cubicBezTo>
                    <a:pt x="3909" y="10"/>
                    <a:pt x="3888" y="7"/>
                    <a:pt x="38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9252;p33">
              <a:extLst>
                <a:ext uri="{FF2B5EF4-FFF2-40B4-BE49-F238E27FC236}">
                  <a16:creationId xmlns:a16="http://schemas.microsoft.com/office/drawing/2014/main" id="{7C644144-F99E-C8A1-5EFC-E88E384B6D08}"/>
                </a:ext>
              </a:extLst>
            </p:cNvPr>
            <p:cNvSpPr/>
            <p:nvPr/>
          </p:nvSpPr>
          <p:spPr>
            <a:xfrm>
              <a:off x="2246700" y="2916250"/>
              <a:ext cx="616475" cy="679575"/>
            </a:xfrm>
            <a:custGeom>
              <a:avLst/>
              <a:gdLst/>
              <a:ahLst/>
              <a:cxnLst/>
              <a:rect l="l" t="t" r="r" b="b"/>
              <a:pathLst>
                <a:path w="24659" h="27183" extrusionOk="0">
                  <a:moveTo>
                    <a:pt x="23923" y="11723"/>
                  </a:moveTo>
                  <a:cubicBezTo>
                    <a:pt x="23920" y="11723"/>
                    <a:pt x="23912" y="11729"/>
                    <a:pt x="23920" y="11729"/>
                  </a:cubicBezTo>
                  <a:cubicBezTo>
                    <a:pt x="23924" y="11725"/>
                    <a:pt x="23924" y="11723"/>
                    <a:pt x="23923" y="11723"/>
                  </a:cubicBezTo>
                  <a:close/>
                  <a:moveTo>
                    <a:pt x="20539" y="21349"/>
                  </a:moveTo>
                  <a:cubicBezTo>
                    <a:pt x="20527" y="21349"/>
                    <a:pt x="20527" y="21349"/>
                    <a:pt x="20527" y="21361"/>
                  </a:cubicBezTo>
                  <a:lnTo>
                    <a:pt x="20539" y="21349"/>
                  </a:lnTo>
                  <a:close/>
                  <a:moveTo>
                    <a:pt x="8430" y="1"/>
                  </a:moveTo>
                  <a:lnTo>
                    <a:pt x="8430" y="1"/>
                  </a:lnTo>
                  <a:cubicBezTo>
                    <a:pt x="8454" y="180"/>
                    <a:pt x="8442" y="358"/>
                    <a:pt x="8406" y="537"/>
                  </a:cubicBezTo>
                  <a:cubicBezTo>
                    <a:pt x="8382" y="620"/>
                    <a:pt x="8370" y="703"/>
                    <a:pt x="8359" y="787"/>
                  </a:cubicBezTo>
                  <a:cubicBezTo>
                    <a:pt x="8359" y="870"/>
                    <a:pt x="8370" y="965"/>
                    <a:pt x="8394" y="1049"/>
                  </a:cubicBezTo>
                  <a:cubicBezTo>
                    <a:pt x="8418" y="1108"/>
                    <a:pt x="8406" y="1192"/>
                    <a:pt x="8430" y="1275"/>
                  </a:cubicBezTo>
                  <a:cubicBezTo>
                    <a:pt x="8442" y="1334"/>
                    <a:pt x="8478" y="1370"/>
                    <a:pt x="8525" y="1370"/>
                  </a:cubicBezTo>
                  <a:cubicBezTo>
                    <a:pt x="8573" y="1382"/>
                    <a:pt x="8609" y="1418"/>
                    <a:pt x="8621" y="1465"/>
                  </a:cubicBezTo>
                  <a:cubicBezTo>
                    <a:pt x="8644" y="1573"/>
                    <a:pt x="8704" y="1680"/>
                    <a:pt x="8787" y="1763"/>
                  </a:cubicBezTo>
                  <a:cubicBezTo>
                    <a:pt x="8966" y="1906"/>
                    <a:pt x="9109" y="2108"/>
                    <a:pt x="9168" y="2335"/>
                  </a:cubicBezTo>
                  <a:cubicBezTo>
                    <a:pt x="9252" y="2537"/>
                    <a:pt x="9275" y="2775"/>
                    <a:pt x="9216" y="2989"/>
                  </a:cubicBezTo>
                  <a:cubicBezTo>
                    <a:pt x="9204" y="3037"/>
                    <a:pt x="9192" y="3085"/>
                    <a:pt x="9180" y="3120"/>
                  </a:cubicBezTo>
                  <a:cubicBezTo>
                    <a:pt x="9180" y="3168"/>
                    <a:pt x="9168" y="3216"/>
                    <a:pt x="9156" y="3263"/>
                  </a:cubicBezTo>
                  <a:cubicBezTo>
                    <a:pt x="9156" y="3359"/>
                    <a:pt x="9121" y="3430"/>
                    <a:pt x="9061" y="3501"/>
                  </a:cubicBezTo>
                  <a:cubicBezTo>
                    <a:pt x="8978" y="3585"/>
                    <a:pt x="8918" y="3656"/>
                    <a:pt x="8847" y="3740"/>
                  </a:cubicBezTo>
                  <a:cubicBezTo>
                    <a:pt x="8811" y="3787"/>
                    <a:pt x="8775" y="3823"/>
                    <a:pt x="8740" y="3859"/>
                  </a:cubicBezTo>
                  <a:cubicBezTo>
                    <a:pt x="8704" y="3894"/>
                    <a:pt x="8668" y="3918"/>
                    <a:pt x="8621" y="3942"/>
                  </a:cubicBezTo>
                  <a:cubicBezTo>
                    <a:pt x="8454" y="4025"/>
                    <a:pt x="8299" y="4144"/>
                    <a:pt x="8156" y="4263"/>
                  </a:cubicBezTo>
                  <a:cubicBezTo>
                    <a:pt x="8037" y="4371"/>
                    <a:pt x="7918" y="4478"/>
                    <a:pt x="7775" y="4561"/>
                  </a:cubicBezTo>
                  <a:cubicBezTo>
                    <a:pt x="7632" y="4633"/>
                    <a:pt x="7478" y="4680"/>
                    <a:pt x="7311" y="4716"/>
                  </a:cubicBezTo>
                  <a:cubicBezTo>
                    <a:pt x="7162" y="4812"/>
                    <a:pt x="6995" y="4825"/>
                    <a:pt x="6827" y="4825"/>
                  </a:cubicBezTo>
                  <a:cubicBezTo>
                    <a:pt x="6766" y="4825"/>
                    <a:pt x="6704" y="4823"/>
                    <a:pt x="6644" y="4823"/>
                  </a:cubicBezTo>
                  <a:cubicBezTo>
                    <a:pt x="6614" y="4829"/>
                    <a:pt x="6585" y="4832"/>
                    <a:pt x="6555" y="4832"/>
                  </a:cubicBezTo>
                  <a:cubicBezTo>
                    <a:pt x="6525" y="4832"/>
                    <a:pt x="6495" y="4829"/>
                    <a:pt x="6465" y="4823"/>
                  </a:cubicBezTo>
                  <a:cubicBezTo>
                    <a:pt x="6406" y="4823"/>
                    <a:pt x="6358" y="4823"/>
                    <a:pt x="6311" y="4811"/>
                  </a:cubicBezTo>
                  <a:cubicBezTo>
                    <a:pt x="6227" y="4799"/>
                    <a:pt x="6168" y="4787"/>
                    <a:pt x="6096" y="4775"/>
                  </a:cubicBezTo>
                  <a:cubicBezTo>
                    <a:pt x="6037" y="4752"/>
                    <a:pt x="5965" y="4728"/>
                    <a:pt x="5906" y="4704"/>
                  </a:cubicBezTo>
                  <a:cubicBezTo>
                    <a:pt x="5823" y="4656"/>
                    <a:pt x="5739" y="4609"/>
                    <a:pt x="5656" y="4549"/>
                  </a:cubicBezTo>
                  <a:cubicBezTo>
                    <a:pt x="5598" y="4500"/>
                    <a:pt x="5524" y="4473"/>
                    <a:pt x="5444" y="4473"/>
                  </a:cubicBezTo>
                  <a:cubicBezTo>
                    <a:pt x="5408" y="4473"/>
                    <a:pt x="5371" y="4479"/>
                    <a:pt x="5334" y="4490"/>
                  </a:cubicBezTo>
                  <a:cubicBezTo>
                    <a:pt x="5302" y="4500"/>
                    <a:pt x="5270" y="4506"/>
                    <a:pt x="5238" y="4506"/>
                  </a:cubicBezTo>
                  <a:cubicBezTo>
                    <a:pt x="5199" y="4506"/>
                    <a:pt x="5159" y="4497"/>
                    <a:pt x="5120" y="4478"/>
                  </a:cubicBezTo>
                  <a:cubicBezTo>
                    <a:pt x="4977" y="4406"/>
                    <a:pt x="4822" y="4371"/>
                    <a:pt x="4668" y="4347"/>
                  </a:cubicBezTo>
                  <a:cubicBezTo>
                    <a:pt x="4537" y="4347"/>
                    <a:pt x="4418" y="4382"/>
                    <a:pt x="4299" y="4454"/>
                  </a:cubicBezTo>
                  <a:cubicBezTo>
                    <a:pt x="4275" y="4454"/>
                    <a:pt x="4251" y="4466"/>
                    <a:pt x="4227" y="4490"/>
                  </a:cubicBezTo>
                  <a:cubicBezTo>
                    <a:pt x="4215" y="4561"/>
                    <a:pt x="4203" y="4656"/>
                    <a:pt x="4191" y="4740"/>
                  </a:cubicBezTo>
                  <a:cubicBezTo>
                    <a:pt x="4179" y="4847"/>
                    <a:pt x="4144" y="4954"/>
                    <a:pt x="4084" y="5049"/>
                  </a:cubicBezTo>
                  <a:lnTo>
                    <a:pt x="4084" y="5097"/>
                  </a:lnTo>
                  <a:cubicBezTo>
                    <a:pt x="4084" y="5121"/>
                    <a:pt x="4072" y="5121"/>
                    <a:pt x="4049" y="5121"/>
                  </a:cubicBezTo>
                  <a:cubicBezTo>
                    <a:pt x="4001" y="5180"/>
                    <a:pt x="3977" y="5264"/>
                    <a:pt x="3977" y="5335"/>
                  </a:cubicBezTo>
                  <a:cubicBezTo>
                    <a:pt x="3977" y="5656"/>
                    <a:pt x="3858" y="5966"/>
                    <a:pt x="3656" y="6216"/>
                  </a:cubicBezTo>
                  <a:cubicBezTo>
                    <a:pt x="3572" y="6264"/>
                    <a:pt x="3501" y="6323"/>
                    <a:pt x="3441" y="6395"/>
                  </a:cubicBezTo>
                  <a:cubicBezTo>
                    <a:pt x="3358" y="6597"/>
                    <a:pt x="3239" y="6788"/>
                    <a:pt x="3084" y="6942"/>
                  </a:cubicBezTo>
                  <a:cubicBezTo>
                    <a:pt x="2929" y="7109"/>
                    <a:pt x="2739" y="7252"/>
                    <a:pt x="2536" y="7359"/>
                  </a:cubicBezTo>
                  <a:cubicBezTo>
                    <a:pt x="2489" y="7383"/>
                    <a:pt x="2429" y="7395"/>
                    <a:pt x="2370" y="7407"/>
                  </a:cubicBezTo>
                  <a:lnTo>
                    <a:pt x="2346" y="7407"/>
                  </a:lnTo>
                  <a:cubicBezTo>
                    <a:pt x="2337" y="7424"/>
                    <a:pt x="2322" y="7435"/>
                    <a:pt x="2301" y="7435"/>
                  </a:cubicBezTo>
                  <a:cubicBezTo>
                    <a:pt x="2293" y="7435"/>
                    <a:pt x="2284" y="7434"/>
                    <a:pt x="2274" y="7430"/>
                  </a:cubicBezTo>
                  <a:cubicBezTo>
                    <a:pt x="2265" y="7429"/>
                    <a:pt x="2255" y="7429"/>
                    <a:pt x="2245" y="7429"/>
                  </a:cubicBezTo>
                  <a:cubicBezTo>
                    <a:pt x="2158" y="7429"/>
                    <a:pt x="2065" y="7475"/>
                    <a:pt x="2001" y="7550"/>
                  </a:cubicBezTo>
                  <a:cubicBezTo>
                    <a:pt x="1965" y="7585"/>
                    <a:pt x="1953" y="7645"/>
                    <a:pt x="1941" y="7692"/>
                  </a:cubicBezTo>
                  <a:cubicBezTo>
                    <a:pt x="1953" y="7764"/>
                    <a:pt x="1953" y="7835"/>
                    <a:pt x="1941" y="7907"/>
                  </a:cubicBezTo>
                  <a:cubicBezTo>
                    <a:pt x="1941" y="7931"/>
                    <a:pt x="1965" y="7942"/>
                    <a:pt x="1977" y="7954"/>
                  </a:cubicBezTo>
                  <a:cubicBezTo>
                    <a:pt x="1989" y="7978"/>
                    <a:pt x="2048" y="8014"/>
                    <a:pt x="2072" y="8050"/>
                  </a:cubicBezTo>
                  <a:cubicBezTo>
                    <a:pt x="2096" y="8085"/>
                    <a:pt x="2179" y="8192"/>
                    <a:pt x="2239" y="8288"/>
                  </a:cubicBezTo>
                  <a:cubicBezTo>
                    <a:pt x="2298" y="8383"/>
                    <a:pt x="2346" y="8490"/>
                    <a:pt x="2382" y="8597"/>
                  </a:cubicBezTo>
                  <a:cubicBezTo>
                    <a:pt x="2417" y="8704"/>
                    <a:pt x="2417" y="8823"/>
                    <a:pt x="2370" y="8931"/>
                  </a:cubicBezTo>
                  <a:cubicBezTo>
                    <a:pt x="2346" y="8966"/>
                    <a:pt x="2346" y="9014"/>
                    <a:pt x="2370" y="9050"/>
                  </a:cubicBezTo>
                  <a:cubicBezTo>
                    <a:pt x="2394" y="9109"/>
                    <a:pt x="2382" y="9181"/>
                    <a:pt x="2405" y="9228"/>
                  </a:cubicBezTo>
                  <a:cubicBezTo>
                    <a:pt x="2465" y="9371"/>
                    <a:pt x="2382" y="9466"/>
                    <a:pt x="2310" y="9550"/>
                  </a:cubicBezTo>
                  <a:cubicBezTo>
                    <a:pt x="2286" y="9562"/>
                    <a:pt x="2263" y="9585"/>
                    <a:pt x="2251" y="9609"/>
                  </a:cubicBezTo>
                  <a:cubicBezTo>
                    <a:pt x="2239" y="9621"/>
                    <a:pt x="2251" y="9633"/>
                    <a:pt x="2251" y="9657"/>
                  </a:cubicBezTo>
                  <a:cubicBezTo>
                    <a:pt x="2263" y="9728"/>
                    <a:pt x="2251" y="9800"/>
                    <a:pt x="2203" y="9859"/>
                  </a:cubicBezTo>
                  <a:cubicBezTo>
                    <a:pt x="2096" y="10002"/>
                    <a:pt x="2001" y="10157"/>
                    <a:pt x="1929" y="10312"/>
                  </a:cubicBezTo>
                  <a:cubicBezTo>
                    <a:pt x="1905" y="10347"/>
                    <a:pt x="1870" y="10383"/>
                    <a:pt x="1834" y="10395"/>
                  </a:cubicBezTo>
                  <a:cubicBezTo>
                    <a:pt x="1810" y="10407"/>
                    <a:pt x="1786" y="10407"/>
                    <a:pt x="1763" y="10431"/>
                  </a:cubicBezTo>
                  <a:lnTo>
                    <a:pt x="1703" y="10490"/>
                  </a:lnTo>
                  <a:cubicBezTo>
                    <a:pt x="1691" y="10502"/>
                    <a:pt x="1691" y="10526"/>
                    <a:pt x="1679" y="10538"/>
                  </a:cubicBezTo>
                  <a:cubicBezTo>
                    <a:pt x="1667" y="10586"/>
                    <a:pt x="1643" y="10609"/>
                    <a:pt x="1596" y="10633"/>
                  </a:cubicBezTo>
                  <a:lnTo>
                    <a:pt x="1548" y="10645"/>
                  </a:lnTo>
                  <a:lnTo>
                    <a:pt x="1536" y="10669"/>
                  </a:lnTo>
                  <a:cubicBezTo>
                    <a:pt x="1370" y="10859"/>
                    <a:pt x="1143" y="11014"/>
                    <a:pt x="893" y="11074"/>
                  </a:cubicBezTo>
                  <a:cubicBezTo>
                    <a:pt x="715" y="11133"/>
                    <a:pt x="548" y="11217"/>
                    <a:pt x="405" y="11336"/>
                  </a:cubicBezTo>
                  <a:lnTo>
                    <a:pt x="322" y="11395"/>
                  </a:lnTo>
                  <a:cubicBezTo>
                    <a:pt x="322" y="11621"/>
                    <a:pt x="298" y="11860"/>
                    <a:pt x="262" y="12086"/>
                  </a:cubicBezTo>
                  <a:cubicBezTo>
                    <a:pt x="179" y="12491"/>
                    <a:pt x="96" y="12884"/>
                    <a:pt x="48" y="13265"/>
                  </a:cubicBezTo>
                  <a:cubicBezTo>
                    <a:pt x="0" y="13646"/>
                    <a:pt x="0" y="14015"/>
                    <a:pt x="72" y="14384"/>
                  </a:cubicBezTo>
                  <a:cubicBezTo>
                    <a:pt x="131" y="14765"/>
                    <a:pt x="215" y="15134"/>
                    <a:pt x="334" y="15503"/>
                  </a:cubicBezTo>
                  <a:cubicBezTo>
                    <a:pt x="429" y="15836"/>
                    <a:pt x="524" y="16193"/>
                    <a:pt x="620" y="16551"/>
                  </a:cubicBezTo>
                  <a:cubicBezTo>
                    <a:pt x="620" y="16527"/>
                    <a:pt x="631" y="16503"/>
                    <a:pt x="643" y="16479"/>
                  </a:cubicBezTo>
                  <a:cubicBezTo>
                    <a:pt x="693" y="16364"/>
                    <a:pt x="787" y="16316"/>
                    <a:pt x="883" y="16316"/>
                  </a:cubicBezTo>
                  <a:cubicBezTo>
                    <a:pt x="1067" y="16316"/>
                    <a:pt x="1257" y="16491"/>
                    <a:pt x="1155" y="16717"/>
                  </a:cubicBezTo>
                  <a:lnTo>
                    <a:pt x="1048" y="16955"/>
                  </a:lnTo>
                  <a:cubicBezTo>
                    <a:pt x="881" y="17313"/>
                    <a:pt x="750" y="17670"/>
                    <a:pt x="631" y="18039"/>
                  </a:cubicBezTo>
                  <a:lnTo>
                    <a:pt x="631" y="18063"/>
                  </a:lnTo>
                  <a:cubicBezTo>
                    <a:pt x="620" y="18146"/>
                    <a:pt x="608" y="18218"/>
                    <a:pt x="608" y="18301"/>
                  </a:cubicBezTo>
                  <a:cubicBezTo>
                    <a:pt x="620" y="18408"/>
                    <a:pt x="643" y="18503"/>
                    <a:pt x="691" y="18599"/>
                  </a:cubicBezTo>
                  <a:cubicBezTo>
                    <a:pt x="739" y="18694"/>
                    <a:pt x="810" y="18765"/>
                    <a:pt x="905" y="18801"/>
                  </a:cubicBezTo>
                  <a:cubicBezTo>
                    <a:pt x="941" y="18825"/>
                    <a:pt x="977" y="18860"/>
                    <a:pt x="1001" y="18884"/>
                  </a:cubicBezTo>
                  <a:lnTo>
                    <a:pt x="1048" y="18956"/>
                  </a:lnTo>
                  <a:cubicBezTo>
                    <a:pt x="1155" y="19099"/>
                    <a:pt x="1274" y="19241"/>
                    <a:pt x="1382" y="19372"/>
                  </a:cubicBezTo>
                  <a:cubicBezTo>
                    <a:pt x="1548" y="19587"/>
                    <a:pt x="1739" y="19777"/>
                    <a:pt x="1917" y="19956"/>
                  </a:cubicBezTo>
                  <a:cubicBezTo>
                    <a:pt x="2072" y="20123"/>
                    <a:pt x="2251" y="20265"/>
                    <a:pt x="2453" y="20361"/>
                  </a:cubicBezTo>
                  <a:cubicBezTo>
                    <a:pt x="2525" y="20396"/>
                    <a:pt x="2596" y="20456"/>
                    <a:pt x="2667" y="20504"/>
                  </a:cubicBezTo>
                  <a:cubicBezTo>
                    <a:pt x="2727" y="20551"/>
                    <a:pt x="2810" y="20587"/>
                    <a:pt x="2882" y="20611"/>
                  </a:cubicBezTo>
                  <a:cubicBezTo>
                    <a:pt x="3108" y="20634"/>
                    <a:pt x="3322" y="20682"/>
                    <a:pt x="3548" y="20706"/>
                  </a:cubicBezTo>
                  <a:cubicBezTo>
                    <a:pt x="3894" y="20718"/>
                    <a:pt x="4251" y="20777"/>
                    <a:pt x="4596" y="20861"/>
                  </a:cubicBezTo>
                  <a:cubicBezTo>
                    <a:pt x="4894" y="20944"/>
                    <a:pt x="5239" y="20968"/>
                    <a:pt x="5525" y="21170"/>
                  </a:cubicBezTo>
                  <a:cubicBezTo>
                    <a:pt x="5584" y="21206"/>
                    <a:pt x="5644" y="21242"/>
                    <a:pt x="5703" y="21277"/>
                  </a:cubicBezTo>
                  <a:cubicBezTo>
                    <a:pt x="5894" y="21361"/>
                    <a:pt x="6037" y="21504"/>
                    <a:pt x="6144" y="21670"/>
                  </a:cubicBezTo>
                  <a:cubicBezTo>
                    <a:pt x="6215" y="21777"/>
                    <a:pt x="6251" y="21920"/>
                    <a:pt x="6239" y="22051"/>
                  </a:cubicBezTo>
                  <a:cubicBezTo>
                    <a:pt x="6239" y="22123"/>
                    <a:pt x="6227" y="22182"/>
                    <a:pt x="6192" y="22254"/>
                  </a:cubicBezTo>
                  <a:cubicBezTo>
                    <a:pt x="6180" y="22301"/>
                    <a:pt x="6144" y="22361"/>
                    <a:pt x="6108" y="22409"/>
                  </a:cubicBezTo>
                  <a:cubicBezTo>
                    <a:pt x="6084" y="22456"/>
                    <a:pt x="6049" y="22504"/>
                    <a:pt x="6013" y="22539"/>
                  </a:cubicBezTo>
                  <a:lnTo>
                    <a:pt x="5918" y="22635"/>
                  </a:lnTo>
                  <a:cubicBezTo>
                    <a:pt x="5870" y="22682"/>
                    <a:pt x="5811" y="22718"/>
                    <a:pt x="5775" y="22766"/>
                  </a:cubicBezTo>
                  <a:cubicBezTo>
                    <a:pt x="5680" y="22861"/>
                    <a:pt x="5596" y="22968"/>
                    <a:pt x="5525" y="23075"/>
                  </a:cubicBezTo>
                  <a:cubicBezTo>
                    <a:pt x="5453" y="23194"/>
                    <a:pt x="5382" y="23325"/>
                    <a:pt x="5311" y="23432"/>
                  </a:cubicBezTo>
                  <a:cubicBezTo>
                    <a:pt x="5001" y="23861"/>
                    <a:pt x="4846" y="24421"/>
                    <a:pt x="4560" y="24921"/>
                  </a:cubicBezTo>
                  <a:cubicBezTo>
                    <a:pt x="4525" y="24992"/>
                    <a:pt x="4489" y="25052"/>
                    <a:pt x="4453" y="25111"/>
                  </a:cubicBezTo>
                  <a:cubicBezTo>
                    <a:pt x="4453" y="25135"/>
                    <a:pt x="4453" y="25147"/>
                    <a:pt x="4441" y="25171"/>
                  </a:cubicBezTo>
                  <a:cubicBezTo>
                    <a:pt x="4394" y="25492"/>
                    <a:pt x="4370" y="25826"/>
                    <a:pt x="4370" y="26159"/>
                  </a:cubicBezTo>
                  <a:lnTo>
                    <a:pt x="4525" y="26278"/>
                  </a:lnTo>
                  <a:cubicBezTo>
                    <a:pt x="4596" y="26338"/>
                    <a:pt x="4668" y="26397"/>
                    <a:pt x="4739" y="26445"/>
                  </a:cubicBezTo>
                  <a:cubicBezTo>
                    <a:pt x="4763" y="26445"/>
                    <a:pt x="4787" y="26457"/>
                    <a:pt x="4811" y="26469"/>
                  </a:cubicBezTo>
                  <a:cubicBezTo>
                    <a:pt x="4822" y="26480"/>
                    <a:pt x="4834" y="26492"/>
                    <a:pt x="4846" y="26516"/>
                  </a:cubicBezTo>
                  <a:cubicBezTo>
                    <a:pt x="4906" y="26540"/>
                    <a:pt x="4965" y="26576"/>
                    <a:pt x="5025" y="26588"/>
                  </a:cubicBezTo>
                  <a:cubicBezTo>
                    <a:pt x="5076" y="26602"/>
                    <a:pt x="5132" y="26612"/>
                    <a:pt x="5187" y="26612"/>
                  </a:cubicBezTo>
                  <a:cubicBezTo>
                    <a:pt x="5221" y="26612"/>
                    <a:pt x="5255" y="26609"/>
                    <a:pt x="5287" y="26599"/>
                  </a:cubicBezTo>
                  <a:cubicBezTo>
                    <a:pt x="5334" y="26588"/>
                    <a:pt x="5370" y="26576"/>
                    <a:pt x="5418" y="26564"/>
                  </a:cubicBezTo>
                  <a:lnTo>
                    <a:pt x="5477" y="26540"/>
                  </a:lnTo>
                  <a:cubicBezTo>
                    <a:pt x="5501" y="26516"/>
                    <a:pt x="5537" y="26504"/>
                    <a:pt x="5561" y="26504"/>
                  </a:cubicBezTo>
                  <a:lnTo>
                    <a:pt x="5573" y="26504"/>
                  </a:lnTo>
                  <a:cubicBezTo>
                    <a:pt x="5680" y="26457"/>
                    <a:pt x="5787" y="26433"/>
                    <a:pt x="5894" y="26397"/>
                  </a:cubicBezTo>
                  <a:cubicBezTo>
                    <a:pt x="6001" y="26361"/>
                    <a:pt x="6096" y="26326"/>
                    <a:pt x="6204" y="26278"/>
                  </a:cubicBezTo>
                  <a:cubicBezTo>
                    <a:pt x="6275" y="26242"/>
                    <a:pt x="6358" y="26218"/>
                    <a:pt x="6430" y="26207"/>
                  </a:cubicBezTo>
                  <a:cubicBezTo>
                    <a:pt x="6513" y="26195"/>
                    <a:pt x="6596" y="26183"/>
                    <a:pt x="6680" y="26183"/>
                  </a:cubicBezTo>
                  <a:cubicBezTo>
                    <a:pt x="6768" y="26172"/>
                    <a:pt x="6857" y="26166"/>
                    <a:pt x="6945" y="26166"/>
                  </a:cubicBezTo>
                  <a:cubicBezTo>
                    <a:pt x="7142" y="26166"/>
                    <a:pt x="7340" y="26193"/>
                    <a:pt x="7537" y="26242"/>
                  </a:cubicBezTo>
                  <a:cubicBezTo>
                    <a:pt x="7787" y="26242"/>
                    <a:pt x="8049" y="26266"/>
                    <a:pt x="8287" y="26314"/>
                  </a:cubicBezTo>
                  <a:cubicBezTo>
                    <a:pt x="8382" y="26338"/>
                    <a:pt x="8478" y="26361"/>
                    <a:pt x="8561" y="26397"/>
                  </a:cubicBezTo>
                  <a:cubicBezTo>
                    <a:pt x="8728" y="26480"/>
                    <a:pt x="8906" y="26540"/>
                    <a:pt x="9085" y="26564"/>
                  </a:cubicBezTo>
                  <a:cubicBezTo>
                    <a:pt x="9275" y="26576"/>
                    <a:pt x="9418" y="26719"/>
                    <a:pt x="9597" y="26778"/>
                  </a:cubicBezTo>
                  <a:cubicBezTo>
                    <a:pt x="9740" y="26826"/>
                    <a:pt x="9894" y="26885"/>
                    <a:pt x="10037" y="26921"/>
                  </a:cubicBezTo>
                  <a:cubicBezTo>
                    <a:pt x="10156" y="26957"/>
                    <a:pt x="10275" y="26945"/>
                    <a:pt x="10383" y="26980"/>
                  </a:cubicBezTo>
                  <a:cubicBezTo>
                    <a:pt x="10514" y="27016"/>
                    <a:pt x="10656" y="27076"/>
                    <a:pt x="10787" y="27123"/>
                  </a:cubicBezTo>
                  <a:cubicBezTo>
                    <a:pt x="10847" y="27147"/>
                    <a:pt x="10907" y="27171"/>
                    <a:pt x="10966" y="27183"/>
                  </a:cubicBezTo>
                  <a:cubicBezTo>
                    <a:pt x="10997" y="27110"/>
                    <a:pt x="11074" y="27074"/>
                    <a:pt x="11149" y="27074"/>
                  </a:cubicBezTo>
                  <a:cubicBezTo>
                    <a:pt x="11159" y="27074"/>
                    <a:pt x="11170" y="27074"/>
                    <a:pt x="11180" y="27076"/>
                  </a:cubicBezTo>
                  <a:cubicBezTo>
                    <a:pt x="11204" y="27076"/>
                    <a:pt x="11228" y="27076"/>
                    <a:pt x="11252" y="27088"/>
                  </a:cubicBezTo>
                  <a:cubicBezTo>
                    <a:pt x="11273" y="27094"/>
                    <a:pt x="11295" y="27097"/>
                    <a:pt x="11315" y="27097"/>
                  </a:cubicBezTo>
                  <a:cubicBezTo>
                    <a:pt x="11395" y="27097"/>
                    <a:pt x="11470" y="27059"/>
                    <a:pt x="11544" y="27059"/>
                  </a:cubicBezTo>
                  <a:cubicBezTo>
                    <a:pt x="11558" y="27059"/>
                    <a:pt x="11571" y="27061"/>
                    <a:pt x="11585" y="27064"/>
                  </a:cubicBezTo>
                  <a:cubicBezTo>
                    <a:pt x="11651" y="27070"/>
                    <a:pt x="11716" y="27073"/>
                    <a:pt x="11782" y="27073"/>
                  </a:cubicBezTo>
                  <a:cubicBezTo>
                    <a:pt x="11847" y="27073"/>
                    <a:pt x="11913" y="27070"/>
                    <a:pt x="11978" y="27064"/>
                  </a:cubicBezTo>
                  <a:cubicBezTo>
                    <a:pt x="12008" y="27068"/>
                    <a:pt x="12039" y="27070"/>
                    <a:pt x="12069" y="27070"/>
                  </a:cubicBezTo>
                  <a:cubicBezTo>
                    <a:pt x="12220" y="27070"/>
                    <a:pt x="12373" y="27022"/>
                    <a:pt x="12502" y="26933"/>
                  </a:cubicBezTo>
                  <a:cubicBezTo>
                    <a:pt x="12512" y="26923"/>
                    <a:pt x="12525" y="26919"/>
                    <a:pt x="12539" y="26919"/>
                  </a:cubicBezTo>
                  <a:cubicBezTo>
                    <a:pt x="12569" y="26919"/>
                    <a:pt x="12605" y="26935"/>
                    <a:pt x="12631" y="26935"/>
                  </a:cubicBezTo>
                  <a:cubicBezTo>
                    <a:pt x="12636" y="26935"/>
                    <a:pt x="12641" y="26934"/>
                    <a:pt x="12645" y="26933"/>
                  </a:cubicBezTo>
                  <a:lnTo>
                    <a:pt x="12692" y="26909"/>
                  </a:lnTo>
                  <a:lnTo>
                    <a:pt x="12716" y="26909"/>
                  </a:lnTo>
                  <a:cubicBezTo>
                    <a:pt x="12774" y="26896"/>
                    <a:pt x="12834" y="26889"/>
                    <a:pt x="12894" y="26889"/>
                  </a:cubicBezTo>
                  <a:cubicBezTo>
                    <a:pt x="12993" y="26889"/>
                    <a:pt x="13091" y="26908"/>
                    <a:pt x="13181" y="26945"/>
                  </a:cubicBezTo>
                  <a:cubicBezTo>
                    <a:pt x="13288" y="26957"/>
                    <a:pt x="13383" y="26969"/>
                    <a:pt x="13490" y="26980"/>
                  </a:cubicBezTo>
                  <a:cubicBezTo>
                    <a:pt x="13562" y="26980"/>
                    <a:pt x="13633" y="26992"/>
                    <a:pt x="13693" y="27028"/>
                  </a:cubicBezTo>
                  <a:lnTo>
                    <a:pt x="13978" y="27088"/>
                  </a:lnTo>
                  <a:cubicBezTo>
                    <a:pt x="13997" y="27084"/>
                    <a:pt x="14016" y="27083"/>
                    <a:pt x="14033" y="27083"/>
                  </a:cubicBezTo>
                  <a:cubicBezTo>
                    <a:pt x="14082" y="27083"/>
                    <a:pt x="14125" y="27094"/>
                    <a:pt x="14169" y="27111"/>
                  </a:cubicBezTo>
                  <a:cubicBezTo>
                    <a:pt x="14228" y="27123"/>
                    <a:pt x="14300" y="27135"/>
                    <a:pt x="14359" y="27135"/>
                  </a:cubicBezTo>
                  <a:cubicBezTo>
                    <a:pt x="14431" y="27135"/>
                    <a:pt x="14478" y="27123"/>
                    <a:pt x="14526" y="27111"/>
                  </a:cubicBezTo>
                  <a:cubicBezTo>
                    <a:pt x="14586" y="27111"/>
                    <a:pt x="14633" y="27123"/>
                    <a:pt x="14693" y="27123"/>
                  </a:cubicBezTo>
                  <a:lnTo>
                    <a:pt x="14764" y="27111"/>
                  </a:lnTo>
                  <a:cubicBezTo>
                    <a:pt x="14776" y="27111"/>
                    <a:pt x="14788" y="27100"/>
                    <a:pt x="14812" y="27088"/>
                  </a:cubicBezTo>
                  <a:lnTo>
                    <a:pt x="14847" y="27088"/>
                  </a:lnTo>
                  <a:cubicBezTo>
                    <a:pt x="14931" y="27076"/>
                    <a:pt x="15002" y="27052"/>
                    <a:pt x="15074" y="27016"/>
                  </a:cubicBezTo>
                  <a:cubicBezTo>
                    <a:pt x="15109" y="26992"/>
                    <a:pt x="15145" y="26980"/>
                    <a:pt x="15181" y="26969"/>
                  </a:cubicBezTo>
                  <a:lnTo>
                    <a:pt x="15240" y="26945"/>
                  </a:lnTo>
                  <a:cubicBezTo>
                    <a:pt x="15300" y="26885"/>
                    <a:pt x="15371" y="26838"/>
                    <a:pt x="15443" y="26814"/>
                  </a:cubicBezTo>
                  <a:lnTo>
                    <a:pt x="15455" y="26814"/>
                  </a:lnTo>
                  <a:cubicBezTo>
                    <a:pt x="15526" y="26778"/>
                    <a:pt x="15609" y="26754"/>
                    <a:pt x="15681" y="26754"/>
                  </a:cubicBezTo>
                  <a:cubicBezTo>
                    <a:pt x="15740" y="26707"/>
                    <a:pt x="15800" y="26671"/>
                    <a:pt x="15860" y="26635"/>
                  </a:cubicBezTo>
                  <a:cubicBezTo>
                    <a:pt x="16002" y="26635"/>
                    <a:pt x="16133" y="26588"/>
                    <a:pt x="16241" y="26480"/>
                  </a:cubicBezTo>
                  <a:cubicBezTo>
                    <a:pt x="16288" y="26433"/>
                    <a:pt x="16360" y="26397"/>
                    <a:pt x="16431" y="26385"/>
                  </a:cubicBezTo>
                  <a:cubicBezTo>
                    <a:pt x="16669" y="26314"/>
                    <a:pt x="16895" y="26207"/>
                    <a:pt x="17145" y="26123"/>
                  </a:cubicBezTo>
                  <a:cubicBezTo>
                    <a:pt x="17149" y="26122"/>
                    <a:pt x="17153" y="26121"/>
                    <a:pt x="17156" y="26121"/>
                  </a:cubicBezTo>
                  <a:cubicBezTo>
                    <a:pt x="17186" y="26121"/>
                    <a:pt x="17202" y="26164"/>
                    <a:pt x="17181" y="26207"/>
                  </a:cubicBezTo>
                  <a:cubicBezTo>
                    <a:pt x="17171" y="26246"/>
                    <a:pt x="17194" y="26269"/>
                    <a:pt x="17222" y="26269"/>
                  </a:cubicBezTo>
                  <a:cubicBezTo>
                    <a:pt x="17228" y="26269"/>
                    <a:pt x="17235" y="26268"/>
                    <a:pt x="17241" y="26266"/>
                  </a:cubicBezTo>
                  <a:cubicBezTo>
                    <a:pt x="17262" y="26268"/>
                    <a:pt x="17282" y="26269"/>
                    <a:pt x="17303" y="26269"/>
                  </a:cubicBezTo>
                  <a:cubicBezTo>
                    <a:pt x="17397" y="26269"/>
                    <a:pt x="17484" y="26248"/>
                    <a:pt x="17562" y="26218"/>
                  </a:cubicBezTo>
                  <a:cubicBezTo>
                    <a:pt x="17599" y="26198"/>
                    <a:pt x="17637" y="26188"/>
                    <a:pt x="17676" y="26188"/>
                  </a:cubicBezTo>
                  <a:cubicBezTo>
                    <a:pt x="17724" y="26188"/>
                    <a:pt x="17772" y="26204"/>
                    <a:pt x="17812" y="26230"/>
                  </a:cubicBezTo>
                  <a:cubicBezTo>
                    <a:pt x="17860" y="26266"/>
                    <a:pt x="17907" y="26278"/>
                    <a:pt x="17967" y="26278"/>
                  </a:cubicBezTo>
                  <a:cubicBezTo>
                    <a:pt x="18050" y="26278"/>
                    <a:pt x="18146" y="26302"/>
                    <a:pt x="18229" y="26314"/>
                  </a:cubicBezTo>
                  <a:cubicBezTo>
                    <a:pt x="18261" y="26323"/>
                    <a:pt x="18293" y="26327"/>
                    <a:pt x="18324" y="26327"/>
                  </a:cubicBezTo>
                  <a:cubicBezTo>
                    <a:pt x="18376" y="26327"/>
                    <a:pt x="18427" y="26317"/>
                    <a:pt x="18479" y="26302"/>
                  </a:cubicBezTo>
                  <a:cubicBezTo>
                    <a:pt x="18496" y="26297"/>
                    <a:pt x="18514" y="26295"/>
                    <a:pt x="18531" y="26295"/>
                  </a:cubicBezTo>
                  <a:cubicBezTo>
                    <a:pt x="18560" y="26295"/>
                    <a:pt x="18587" y="26303"/>
                    <a:pt x="18610" y="26326"/>
                  </a:cubicBezTo>
                  <a:cubicBezTo>
                    <a:pt x="18653" y="26360"/>
                    <a:pt x="18703" y="26376"/>
                    <a:pt x="18751" y="26376"/>
                  </a:cubicBezTo>
                  <a:cubicBezTo>
                    <a:pt x="18822" y="26376"/>
                    <a:pt x="18889" y="26342"/>
                    <a:pt x="18931" y="26278"/>
                  </a:cubicBezTo>
                  <a:cubicBezTo>
                    <a:pt x="18955" y="26254"/>
                    <a:pt x="18979" y="26218"/>
                    <a:pt x="19015" y="26195"/>
                  </a:cubicBezTo>
                  <a:cubicBezTo>
                    <a:pt x="19050" y="26171"/>
                    <a:pt x="19086" y="26135"/>
                    <a:pt x="19098" y="26088"/>
                  </a:cubicBezTo>
                  <a:cubicBezTo>
                    <a:pt x="19110" y="26016"/>
                    <a:pt x="19110" y="25957"/>
                    <a:pt x="19098" y="25885"/>
                  </a:cubicBezTo>
                  <a:lnTo>
                    <a:pt x="19098" y="25742"/>
                  </a:lnTo>
                  <a:cubicBezTo>
                    <a:pt x="19098" y="25683"/>
                    <a:pt x="19110" y="25635"/>
                    <a:pt x="19122" y="25587"/>
                  </a:cubicBezTo>
                  <a:cubicBezTo>
                    <a:pt x="19146" y="25492"/>
                    <a:pt x="19181" y="25397"/>
                    <a:pt x="19241" y="25314"/>
                  </a:cubicBezTo>
                  <a:cubicBezTo>
                    <a:pt x="19241" y="25230"/>
                    <a:pt x="19289" y="25171"/>
                    <a:pt x="19300" y="25099"/>
                  </a:cubicBezTo>
                  <a:cubicBezTo>
                    <a:pt x="19372" y="24968"/>
                    <a:pt x="19419" y="24825"/>
                    <a:pt x="19431" y="24683"/>
                  </a:cubicBezTo>
                  <a:cubicBezTo>
                    <a:pt x="19431" y="24611"/>
                    <a:pt x="19467" y="24528"/>
                    <a:pt x="19539" y="24492"/>
                  </a:cubicBezTo>
                  <a:cubicBezTo>
                    <a:pt x="19681" y="24373"/>
                    <a:pt x="19812" y="24242"/>
                    <a:pt x="19920" y="24099"/>
                  </a:cubicBezTo>
                  <a:cubicBezTo>
                    <a:pt x="20015" y="24004"/>
                    <a:pt x="20110" y="23897"/>
                    <a:pt x="20217" y="23802"/>
                  </a:cubicBezTo>
                  <a:cubicBezTo>
                    <a:pt x="20312" y="23694"/>
                    <a:pt x="20420" y="23611"/>
                    <a:pt x="20539" y="23551"/>
                  </a:cubicBezTo>
                  <a:cubicBezTo>
                    <a:pt x="20562" y="23551"/>
                    <a:pt x="20586" y="23516"/>
                    <a:pt x="20598" y="23480"/>
                  </a:cubicBezTo>
                  <a:cubicBezTo>
                    <a:pt x="20634" y="23421"/>
                    <a:pt x="20670" y="23361"/>
                    <a:pt x="20705" y="23313"/>
                  </a:cubicBezTo>
                  <a:lnTo>
                    <a:pt x="20920" y="23040"/>
                  </a:lnTo>
                  <a:cubicBezTo>
                    <a:pt x="20991" y="22956"/>
                    <a:pt x="21039" y="22873"/>
                    <a:pt x="21098" y="22778"/>
                  </a:cubicBezTo>
                  <a:cubicBezTo>
                    <a:pt x="21134" y="22694"/>
                    <a:pt x="21170" y="22623"/>
                    <a:pt x="21217" y="22539"/>
                  </a:cubicBezTo>
                  <a:cubicBezTo>
                    <a:pt x="21229" y="22504"/>
                    <a:pt x="21241" y="22468"/>
                    <a:pt x="21241" y="22432"/>
                  </a:cubicBezTo>
                  <a:cubicBezTo>
                    <a:pt x="21241" y="22420"/>
                    <a:pt x="21241" y="22409"/>
                    <a:pt x="21229" y="22397"/>
                  </a:cubicBezTo>
                  <a:cubicBezTo>
                    <a:pt x="21205" y="22349"/>
                    <a:pt x="21194" y="22289"/>
                    <a:pt x="21146" y="22242"/>
                  </a:cubicBezTo>
                  <a:cubicBezTo>
                    <a:pt x="21051" y="22170"/>
                    <a:pt x="21063" y="22063"/>
                    <a:pt x="21051" y="21944"/>
                  </a:cubicBezTo>
                  <a:lnTo>
                    <a:pt x="21051" y="21908"/>
                  </a:lnTo>
                  <a:cubicBezTo>
                    <a:pt x="21039" y="21873"/>
                    <a:pt x="21015" y="21849"/>
                    <a:pt x="20991" y="21825"/>
                  </a:cubicBezTo>
                  <a:cubicBezTo>
                    <a:pt x="20955" y="21813"/>
                    <a:pt x="20932" y="21789"/>
                    <a:pt x="20908" y="21766"/>
                  </a:cubicBezTo>
                  <a:cubicBezTo>
                    <a:pt x="20872" y="21742"/>
                    <a:pt x="20848" y="21718"/>
                    <a:pt x="20824" y="21682"/>
                  </a:cubicBezTo>
                  <a:cubicBezTo>
                    <a:pt x="20777" y="21623"/>
                    <a:pt x="20729" y="21563"/>
                    <a:pt x="20670" y="21504"/>
                  </a:cubicBezTo>
                  <a:cubicBezTo>
                    <a:pt x="20658" y="21516"/>
                    <a:pt x="20646" y="21527"/>
                    <a:pt x="20622" y="21539"/>
                  </a:cubicBezTo>
                  <a:lnTo>
                    <a:pt x="20670" y="21492"/>
                  </a:lnTo>
                  <a:lnTo>
                    <a:pt x="20646" y="21468"/>
                  </a:lnTo>
                  <a:lnTo>
                    <a:pt x="20634" y="21468"/>
                  </a:lnTo>
                  <a:cubicBezTo>
                    <a:pt x="20634" y="21463"/>
                    <a:pt x="20631" y="21461"/>
                    <a:pt x="20628" y="21461"/>
                  </a:cubicBezTo>
                  <a:cubicBezTo>
                    <a:pt x="20622" y="21461"/>
                    <a:pt x="20613" y="21466"/>
                    <a:pt x="20610" y="21466"/>
                  </a:cubicBezTo>
                  <a:cubicBezTo>
                    <a:pt x="20607" y="21466"/>
                    <a:pt x="20609" y="21462"/>
                    <a:pt x="20622" y="21444"/>
                  </a:cubicBezTo>
                  <a:cubicBezTo>
                    <a:pt x="20622" y="21444"/>
                    <a:pt x="20610" y="21432"/>
                    <a:pt x="20610" y="21432"/>
                  </a:cubicBezTo>
                  <a:lnTo>
                    <a:pt x="20586" y="21468"/>
                  </a:lnTo>
                  <a:cubicBezTo>
                    <a:pt x="20572" y="21483"/>
                    <a:pt x="20561" y="21493"/>
                    <a:pt x="20559" y="21493"/>
                  </a:cubicBezTo>
                  <a:cubicBezTo>
                    <a:pt x="20557" y="21493"/>
                    <a:pt x="20558" y="21489"/>
                    <a:pt x="20562" y="21480"/>
                  </a:cubicBezTo>
                  <a:cubicBezTo>
                    <a:pt x="20580" y="21453"/>
                    <a:pt x="20585" y="21440"/>
                    <a:pt x="20581" y="21440"/>
                  </a:cubicBezTo>
                  <a:cubicBezTo>
                    <a:pt x="20580" y="21440"/>
                    <a:pt x="20577" y="21441"/>
                    <a:pt x="20574" y="21444"/>
                  </a:cubicBezTo>
                  <a:cubicBezTo>
                    <a:pt x="20570" y="21448"/>
                    <a:pt x="20568" y="21449"/>
                    <a:pt x="20566" y="21449"/>
                  </a:cubicBezTo>
                  <a:cubicBezTo>
                    <a:pt x="20562" y="21449"/>
                    <a:pt x="20562" y="21444"/>
                    <a:pt x="20562" y="21444"/>
                  </a:cubicBezTo>
                  <a:cubicBezTo>
                    <a:pt x="20562" y="21444"/>
                    <a:pt x="20551" y="21444"/>
                    <a:pt x="20586" y="21408"/>
                  </a:cubicBezTo>
                  <a:lnTo>
                    <a:pt x="20586" y="21408"/>
                  </a:lnTo>
                  <a:lnTo>
                    <a:pt x="20551" y="21432"/>
                  </a:lnTo>
                  <a:cubicBezTo>
                    <a:pt x="20551" y="21432"/>
                    <a:pt x="20539" y="21432"/>
                    <a:pt x="20539" y="21420"/>
                  </a:cubicBezTo>
                  <a:cubicBezTo>
                    <a:pt x="20539" y="21408"/>
                    <a:pt x="20539" y="21420"/>
                    <a:pt x="20562" y="21385"/>
                  </a:cubicBezTo>
                  <a:lnTo>
                    <a:pt x="20562" y="21385"/>
                  </a:lnTo>
                  <a:lnTo>
                    <a:pt x="20527" y="21420"/>
                  </a:lnTo>
                  <a:cubicBezTo>
                    <a:pt x="20505" y="21443"/>
                    <a:pt x="20496" y="21451"/>
                    <a:pt x="20494" y="21451"/>
                  </a:cubicBezTo>
                  <a:cubicBezTo>
                    <a:pt x="20492" y="21451"/>
                    <a:pt x="20512" y="21426"/>
                    <a:pt x="20527" y="21396"/>
                  </a:cubicBezTo>
                  <a:lnTo>
                    <a:pt x="20539" y="21373"/>
                  </a:lnTo>
                  <a:lnTo>
                    <a:pt x="20539" y="21373"/>
                  </a:lnTo>
                  <a:cubicBezTo>
                    <a:pt x="20524" y="21395"/>
                    <a:pt x="20513" y="21404"/>
                    <a:pt x="20511" y="21404"/>
                  </a:cubicBezTo>
                  <a:cubicBezTo>
                    <a:pt x="20509" y="21404"/>
                    <a:pt x="20510" y="21401"/>
                    <a:pt x="20515" y="21396"/>
                  </a:cubicBezTo>
                  <a:cubicBezTo>
                    <a:pt x="20515" y="21388"/>
                    <a:pt x="20526" y="21369"/>
                    <a:pt x="20525" y="21369"/>
                  </a:cubicBezTo>
                  <a:lnTo>
                    <a:pt x="20525" y="21369"/>
                  </a:lnTo>
                  <a:cubicBezTo>
                    <a:pt x="20525" y="21369"/>
                    <a:pt x="20522" y="21373"/>
                    <a:pt x="20515" y="21385"/>
                  </a:cubicBezTo>
                  <a:cubicBezTo>
                    <a:pt x="20503" y="21385"/>
                    <a:pt x="20515" y="21385"/>
                    <a:pt x="20527" y="21361"/>
                  </a:cubicBezTo>
                  <a:lnTo>
                    <a:pt x="20527" y="21361"/>
                  </a:lnTo>
                  <a:cubicBezTo>
                    <a:pt x="20521" y="21367"/>
                    <a:pt x="20515" y="21370"/>
                    <a:pt x="20512" y="21370"/>
                  </a:cubicBezTo>
                  <a:cubicBezTo>
                    <a:pt x="20509" y="21370"/>
                    <a:pt x="20509" y="21367"/>
                    <a:pt x="20515" y="21361"/>
                  </a:cubicBezTo>
                  <a:lnTo>
                    <a:pt x="20527" y="21337"/>
                  </a:lnTo>
                  <a:cubicBezTo>
                    <a:pt x="20491" y="21301"/>
                    <a:pt x="20455" y="21277"/>
                    <a:pt x="20420" y="21242"/>
                  </a:cubicBezTo>
                  <a:lnTo>
                    <a:pt x="20396" y="21230"/>
                  </a:lnTo>
                  <a:cubicBezTo>
                    <a:pt x="20390" y="21236"/>
                    <a:pt x="20387" y="21242"/>
                    <a:pt x="20387" y="21242"/>
                  </a:cubicBezTo>
                  <a:cubicBezTo>
                    <a:pt x="20387" y="21242"/>
                    <a:pt x="20390" y="21236"/>
                    <a:pt x="20396" y="21218"/>
                  </a:cubicBezTo>
                  <a:lnTo>
                    <a:pt x="20384" y="21206"/>
                  </a:lnTo>
                  <a:cubicBezTo>
                    <a:pt x="20375" y="21233"/>
                    <a:pt x="20366" y="21246"/>
                    <a:pt x="20362" y="21246"/>
                  </a:cubicBezTo>
                  <a:cubicBezTo>
                    <a:pt x="20361" y="21246"/>
                    <a:pt x="20360" y="21245"/>
                    <a:pt x="20360" y="21242"/>
                  </a:cubicBezTo>
                  <a:cubicBezTo>
                    <a:pt x="20360" y="21242"/>
                    <a:pt x="20358" y="21244"/>
                    <a:pt x="20357" y="21244"/>
                  </a:cubicBezTo>
                  <a:cubicBezTo>
                    <a:pt x="20354" y="21244"/>
                    <a:pt x="20353" y="21239"/>
                    <a:pt x="20360" y="21218"/>
                  </a:cubicBezTo>
                  <a:cubicBezTo>
                    <a:pt x="20370" y="21199"/>
                    <a:pt x="20371" y="21195"/>
                    <a:pt x="20370" y="21195"/>
                  </a:cubicBezTo>
                  <a:lnTo>
                    <a:pt x="20370" y="21195"/>
                  </a:lnTo>
                  <a:cubicBezTo>
                    <a:pt x="20370" y="21195"/>
                    <a:pt x="20367" y="21197"/>
                    <a:pt x="20365" y="21197"/>
                  </a:cubicBezTo>
                  <a:cubicBezTo>
                    <a:pt x="20363" y="21197"/>
                    <a:pt x="20360" y="21194"/>
                    <a:pt x="20360" y="21182"/>
                  </a:cubicBezTo>
                  <a:lnTo>
                    <a:pt x="20336" y="21230"/>
                  </a:lnTo>
                  <a:cubicBezTo>
                    <a:pt x="20348" y="21206"/>
                    <a:pt x="20348" y="21194"/>
                    <a:pt x="20348" y="21182"/>
                  </a:cubicBezTo>
                  <a:lnTo>
                    <a:pt x="20348" y="21182"/>
                  </a:lnTo>
                  <a:cubicBezTo>
                    <a:pt x="20343" y="21196"/>
                    <a:pt x="20341" y="21201"/>
                    <a:pt x="20340" y="21201"/>
                  </a:cubicBezTo>
                  <a:cubicBezTo>
                    <a:pt x="20338" y="21201"/>
                    <a:pt x="20341" y="21189"/>
                    <a:pt x="20348" y="21182"/>
                  </a:cubicBezTo>
                  <a:lnTo>
                    <a:pt x="20348" y="21182"/>
                  </a:lnTo>
                  <a:cubicBezTo>
                    <a:pt x="20348" y="21182"/>
                    <a:pt x="20348" y="21182"/>
                    <a:pt x="20348" y="21182"/>
                  </a:cubicBezTo>
                  <a:lnTo>
                    <a:pt x="20336" y="21170"/>
                  </a:lnTo>
                  <a:cubicBezTo>
                    <a:pt x="20324" y="21218"/>
                    <a:pt x="20312" y="21230"/>
                    <a:pt x="20312" y="21230"/>
                  </a:cubicBezTo>
                  <a:lnTo>
                    <a:pt x="20301" y="21230"/>
                  </a:lnTo>
                  <a:cubicBezTo>
                    <a:pt x="20305" y="21212"/>
                    <a:pt x="20306" y="21206"/>
                    <a:pt x="20305" y="21206"/>
                  </a:cubicBezTo>
                  <a:lnTo>
                    <a:pt x="20305" y="21206"/>
                  </a:lnTo>
                  <a:cubicBezTo>
                    <a:pt x="20303" y="21206"/>
                    <a:pt x="20296" y="21222"/>
                    <a:pt x="20289" y="21230"/>
                  </a:cubicBezTo>
                  <a:cubicBezTo>
                    <a:pt x="20286" y="21233"/>
                    <a:pt x="20284" y="21234"/>
                    <a:pt x="20284" y="21234"/>
                  </a:cubicBezTo>
                  <a:cubicBezTo>
                    <a:pt x="20283" y="21234"/>
                    <a:pt x="20292" y="21221"/>
                    <a:pt x="20301" y="21194"/>
                  </a:cubicBezTo>
                  <a:cubicBezTo>
                    <a:pt x="20307" y="21174"/>
                    <a:pt x="20310" y="21166"/>
                    <a:pt x="20309" y="21166"/>
                  </a:cubicBezTo>
                  <a:lnTo>
                    <a:pt x="20309" y="21166"/>
                  </a:lnTo>
                  <a:cubicBezTo>
                    <a:pt x="20309" y="21166"/>
                    <a:pt x="20306" y="21171"/>
                    <a:pt x="20301" y="21182"/>
                  </a:cubicBezTo>
                  <a:cubicBezTo>
                    <a:pt x="20282" y="21225"/>
                    <a:pt x="20270" y="21246"/>
                    <a:pt x="20266" y="21246"/>
                  </a:cubicBezTo>
                  <a:cubicBezTo>
                    <a:pt x="20262" y="21246"/>
                    <a:pt x="20265" y="21228"/>
                    <a:pt x="20277" y="21194"/>
                  </a:cubicBezTo>
                  <a:cubicBezTo>
                    <a:pt x="20284" y="21171"/>
                    <a:pt x="20292" y="21158"/>
                    <a:pt x="20290" y="21158"/>
                  </a:cubicBezTo>
                  <a:lnTo>
                    <a:pt x="20290" y="21158"/>
                  </a:lnTo>
                  <a:cubicBezTo>
                    <a:pt x="20289" y="21158"/>
                    <a:pt x="20285" y="21162"/>
                    <a:pt x="20277" y="21170"/>
                  </a:cubicBezTo>
                  <a:cubicBezTo>
                    <a:pt x="20254" y="21223"/>
                    <a:pt x="20246" y="21233"/>
                    <a:pt x="20243" y="21233"/>
                  </a:cubicBezTo>
                  <a:cubicBezTo>
                    <a:pt x="20241" y="21233"/>
                    <a:pt x="20241" y="21230"/>
                    <a:pt x="20241" y="21230"/>
                  </a:cubicBezTo>
                  <a:cubicBezTo>
                    <a:pt x="20239" y="21232"/>
                    <a:pt x="20238" y="21233"/>
                    <a:pt x="20238" y="21233"/>
                  </a:cubicBezTo>
                  <a:cubicBezTo>
                    <a:pt x="20237" y="21233"/>
                    <a:pt x="20253" y="21214"/>
                    <a:pt x="20253" y="21194"/>
                  </a:cubicBezTo>
                  <a:lnTo>
                    <a:pt x="20277" y="21135"/>
                  </a:lnTo>
                  <a:lnTo>
                    <a:pt x="20241" y="21111"/>
                  </a:lnTo>
                  <a:lnTo>
                    <a:pt x="20217" y="21087"/>
                  </a:lnTo>
                  <a:lnTo>
                    <a:pt x="20146" y="21146"/>
                  </a:lnTo>
                  <a:lnTo>
                    <a:pt x="20193" y="21075"/>
                  </a:lnTo>
                  <a:cubicBezTo>
                    <a:pt x="20146" y="21063"/>
                    <a:pt x="20098" y="21051"/>
                    <a:pt x="20039" y="21039"/>
                  </a:cubicBezTo>
                  <a:cubicBezTo>
                    <a:pt x="20027" y="21039"/>
                    <a:pt x="20015" y="21027"/>
                    <a:pt x="20003" y="21027"/>
                  </a:cubicBezTo>
                  <a:lnTo>
                    <a:pt x="19979" y="21004"/>
                  </a:lnTo>
                  <a:cubicBezTo>
                    <a:pt x="19955" y="20992"/>
                    <a:pt x="19920" y="20980"/>
                    <a:pt x="19896" y="20968"/>
                  </a:cubicBezTo>
                  <a:cubicBezTo>
                    <a:pt x="19800" y="20920"/>
                    <a:pt x="19693" y="20861"/>
                    <a:pt x="19598" y="20801"/>
                  </a:cubicBezTo>
                  <a:cubicBezTo>
                    <a:pt x="19419" y="20658"/>
                    <a:pt x="19241" y="20515"/>
                    <a:pt x="19074" y="20349"/>
                  </a:cubicBezTo>
                  <a:cubicBezTo>
                    <a:pt x="18967" y="20265"/>
                    <a:pt x="18884" y="20170"/>
                    <a:pt x="18812" y="20063"/>
                  </a:cubicBezTo>
                  <a:cubicBezTo>
                    <a:pt x="18765" y="20003"/>
                    <a:pt x="18729" y="19956"/>
                    <a:pt x="18705" y="19896"/>
                  </a:cubicBezTo>
                  <a:cubicBezTo>
                    <a:pt x="18598" y="19837"/>
                    <a:pt x="18527" y="19730"/>
                    <a:pt x="18527" y="19599"/>
                  </a:cubicBezTo>
                  <a:cubicBezTo>
                    <a:pt x="18527" y="19587"/>
                    <a:pt x="18527" y="19575"/>
                    <a:pt x="18527" y="19551"/>
                  </a:cubicBezTo>
                  <a:lnTo>
                    <a:pt x="18491" y="19491"/>
                  </a:lnTo>
                  <a:cubicBezTo>
                    <a:pt x="18455" y="19456"/>
                    <a:pt x="18419" y="19432"/>
                    <a:pt x="18419" y="19384"/>
                  </a:cubicBezTo>
                  <a:lnTo>
                    <a:pt x="18419" y="19372"/>
                  </a:lnTo>
                  <a:cubicBezTo>
                    <a:pt x="18419" y="19361"/>
                    <a:pt x="18419" y="19349"/>
                    <a:pt x="18407" y="19349"/>
                  </a:cubicBezTo>
                  <a:cubicBezTo>
                    <a:pt x="18384" y="19301"/>
                    <a:pt x="18360" y="19253"/>
                    <a:pt x="18324" y="19206"/>
                  </a:cubicBezTo>
                  <a:cubicBezTo>
                    <a:pt x="18241" y="19075"/>
                    <a:pt x="18181" y="18932"/>
                    <a:pt x="18134" y="18777"/>
                  </a:cubicBezTo>
                  <a:cubicBezTo>
                    <a:pt x="18122" y="18753"/>
                    <a:pt x="18110" y="18718"/>
                    <a:pt x="18110" y="18694"/>
                  </a:cubicBezTo>
                  <a:cubicBezTo>
                    <a:pt x="18110" y="18658"/>
                    <a:pt x="18122" y="18634"/>
                    <a:pt x="18122" y="18599"/>
                  </a:cubicBezTo>
                  <a:cubicBezTo>
                    <a:pt x="18098" y="18539"/>
                    <a:pt x="18050" y="18468"/>
                    <a:pt x="17991" y="18420"/>
                  </a:cubicBezTo>
                  <a:cubicBezTo>
                    <a:pt x="17895" y="18265"/>
                    <a:pt x="17788" y="18098"/>
                    <a:pt x="17824" y="17896"/>
                  </a:cubicBezTo>
                  <a:cubicBezTo>
                    <a:pt x="17836" y="17896"/>
                    <a:pt x="17836" y="17884"/>
                    <a:pt x="17824" y="17872"/>
                  </a:cubicBezTo>
                  <a:cubicBezTo>
                    <a:pt x="17800" y="17825"/>
                    <a:pt x="17776" y="17777"/>
                    <a:pt x="17765" y="17729"/>
                  </a:cubicBezTo>
                  <a:cubicBezTo>
                    <a:pt x="17669" y="17539"/>
                    <a:pt x="17598" y="17336"/>
                    <a:pt x="17526" y="17134"/>
                  </a:cubicBezTo>
                  <a:cubicBezTo>
                    <a:pt x="17491" y="17110"/>
                    <a:pt x="17479" y="17075"/>
                    <a:pt x="17479" y="17027"/>
                  </a:cubicBezTo>
                  <a:cubicBezTo>
                    <a:pt x="17431" y="16932"/>
                    <a:pt x="17384" y="16824"/>
                    <a:pt x="17336" y="16717"/>
                  </a:cubicBezTo>
                  <a:cubicBezTo>
                    <a:pt x="17324" y="16694"/>
                    <a:pt x="17300" y="16658"/>
                    <a:pt x="17288" y="16622"/>
                  </a:cubicBezTo>
                  <a:lnTo>
                    <a:pt x="17276" y="16574"/>
                  </a:lnTo>
                  <a:lnTo>
                    <a:pt x="17253" y="16503"/>
                  </a:lnTo>
                  <a:cubicBezTo>
                    <a:pt x="17253" y="16491"/>
                    <a:pt x="17241" y="16467"/>
                    <a:pt x="17229" y="16443"/>
                  </a:cubicBezTo>
                  <a:cubicBezTo>
                    <a:pt x="17133" y="16348"/>
                    <a:pt x="17110" y="16182"/>
                    <a:pt x="17193" y="16062"/>
                  </a:cubicBezTo>
                  <a:lnTo>
                    <a:pt x="17241" y="15991"/>
                  </a:lnTo>
                  <a:lnTo>
                    <a:pt x="17241" y="15967"/>
                  </a:lnTo>
                  <a:cubicBezTo>
                    <a:pt x="17264" y="15801"/>
                    <a:pt x="17372" y="15658"/>
                    <a:pt x="17503" y="15562"/>
                  </a:cubicBezTo>
                  <a:cubicBezTo>
                    <a:pt x="17586" y="15515"/>
                    <a:pt x="17681" y="15467"/>
                    <a:pt x="17776" y="15431"/>
                  </a:cubicBezTo>
                  <a:cubicBezTo>
                    <a:pt x="17800" y="15408"/>
                    <a:pt x="17824" y="15396"/>
                    <a:pt x="17848" y="15360"/>
                  </a:cubicBezTo>
                  <a:cubicBezTo>
                    <a:pt x="17895" y="15348"/>
                    <a:pt x="17955" y="15324"/>
                    <a:pt x="18003" y="15312"/>
                  </a:cubicBezTo>
                  <a:cubicBezTo>
                    <a:pt x="18038" y="15300"/>
                    <a:pt x="18086" y="15289"/>
                    <a:pt x="18122" y="15277"/>
                  </a:cubicBezTo>
                  <a:cubicBezTo>
                    <a:pt x="18205" y="15241"/>
                    <a:pt x="18276" y="15217"/>
                    <a:pt x="18360" y="15181"/>
                  </a:cubicBezTo>
                  <a:cubicBezTo>
                    <a:pt x="18384" y="15176"/>
                    <a:pt x="18407" y="15174"/>
                    <a:pt x="18429" y="15174"/>
                  </a:cubicBezTo>
                  <a:cubicBezTo>
                    <a:pt x="18459" y="15174"/>
                    <a:pt x="18487" y="15179"/>
                    <a:pt x="18515" y="15193"/>
                  </a:cubicBezTo>
                  <a:cubicBezTo>
                    <a:pt x="18598" y="15146"/>
                    <a:pt x="18693" y="15122"/>
                    <a:pt x="18788" y="15098"/>
                  </a:cubicBezTo>
                  <a:cubicBezTo>
                    <a:pt x="18800" y="15086"/>
                    <a:pt x="18824" y="15086"/>
                    <a:pt x="18836" y="15086"/>
                  </a:cubicBezTo>
                  <a:cubicBezTo>
                    <a:pt x="18872" y="15086"/>
                    <a:pt x="18908" y="15074"/>
                    <a:pt x="18943" y="15074"/>
                  </a:cubicBezTo>
                  <a:cubicBezTo>
                    <a:pt x="18979" y="15039"/>
                    <a:pt x="19027" y="15027"/>
                    <a:pt x="19062" y="15015"/>
                  </a:cubicBezTo>
                  <a:cubicBezTo>
                    <a:pt x="19098" y="15015"/>
                    <a:pt x="19122" y="15003"/>
                    <a:pt x="19158" y="14991"/>
                  </a:cubicBezTo>
                  <a:lnTo>
                    <a:pt x="19253" y="14931"/>
                  </a:lnTo>
                  <a:lnTo>
                    <a:pt x="19455" y="14931"/>
                  </a:lnTo>
                  <a:cubicBezTo>
                    <a:pt x="19514" y="14912"/>
                    <a:pt x="19573" y="14903"/>
                    <a:pt x="19632" y="14903"/>
                  </a:cubicBezTo>
                  <a:cubicBezTo>
                    <a:pt x="19680" y="14903"/>
                    <a:pt x="19728" y="14909"/>
                    <a:pt x="19777" y="14919"/>
                  </a:cubicBezTo>
                  <a:lnTo>
                    <a:pt x="19812" y="14931"/>
                  </a:lnTo>
                  <a:lnTo>
                    <a:pt x="19729" y="14931"/>
                  </a:lnTo>
                  <a:cubicBezTo>
                    <a:pt x="19789" y="14943"/>
                    <a:pt x="19836" y="14943"/>
                    <a:pt x="19896" y="14943"/>
                  </a:cubicBezTo>
                  <a:lnTo>
                    <a:pt x="19943" y="14931"/>
                  </a:lnTo>
                  <a:cubicBezTo>
                    <a:pt x="19967" y="14919"/>
                    <a:pt x="20003" y="14896"/>
                    <a:pt x="20039" y="14884"/>
                  </a:cubicBezTo>
                  <a:cubicBezTo>
                    <a:pt x="20056" y="14878"/>
                    <a:pt x="20074" y="14875"/>
                    <a:pt x="20092" y="14875"/>
                  </a:cubicBezTo>
                  <a:cubicBezTo>
                    <a:pt x="20110" y="14875"/>
                    <a:pt x="20128" y="14878"/>
                    <a:pt x="20146" y="14884"/>
                  </a:cubicBezTo>
                  <a:cubicBezTo>
                    <a:pt x="20229" y="14860"/>
                    <a:pt x="20301" y="14836"/>
                    <a:pt x="20372" y="14800"/>
                  </a:cubicBezTo>
                  <a:lnTo>
                    <a:pt x="20539" y="14741"/>
                  </a:lnTo>
                  <a:cubicBezTo>
                    <a:pt x="20551" y="14729"/>
                    <a:pt x="20562" y="14717"/>
                    <a:pt x="20574" y="14705"/>
                  </a:cubicBezTo>
                  <a:cubicBezTo>
                    <a:pt x="20598" y="14669"/>
                    <a:pt x="20634" y="14646"/>
                    <a:pt x="20670" y="14646"/>
                  </a:cubicBezTo>
                  <a:cubicBezTo>
                    <a:pt x="20717" y="14634"/>
                    <a:pt x="20765" y="14622"/>
                    <a:pt x="20813" y="14622"/>
                  </a:cubicBezTo>
                  <a:lnTo>
                    <a:pt x="20872" y="14598"/>
                  </a:lnTo>
                  <a:cubicBezTo>
                    <a:pt x="20896" y="14574"/>
                    <a:pt x="20908" y="14515"/>
                    <a:pt x="20943" y="14515"/>
                  </a:cubicBezTo>
                  <a:cubicBezTo>
                    <a:pt x="21051" y="14515"/>
                    <a:pt x="21146" y="14455"/>
                    <a:pt x="21182" y="14372"/>
                  </a:cubicBezTo>
                  <a:cubicBezTo>
                    <a:pt x="21241" y="14265"/>
                    <a:pt x="21336" y="14193"/>
                    <a:pt x="21444" y="14157"/>
                  </a:cubicBezTo>
                  <a:cubicBezTo>
                    <a:pt x="21527" y="14134"/>
                    <a:pt x="21598" y="14086"/>
                    <a:pt x="21670" y="14050"/>
                  </a:cubicBezTo>
                  <a:cubicBezTo>
                    <a:pt x="21741" y="14038"/>
                    <a:pt x="21801" y="13991"/>
                    <a:pt x="21836" y="13919"/>
                  </a:cubicBezTo>
                  <a:cubicBezTo>
                    <a:pt x="21866" y="13890"/>
                    <a:pt x="21895" y="13869"/>
                    <a:pt x="21931" y="13869"/>
                  </a:cubicBezTo>
                  <a:cubicBezTo>
                    <a:pt x="21939" y="13869"/>
                    <a:pt x="21947" y="13870"/>
                    <a:pt x="21956" y="13872"/>
                  </a:cubicBezTo>
                  <a:cubicBezTo>
                    <a:pt x="22015" y="13872"/>
                    <a:pt x="22075" y="13848"/>
                    <a:pt x="22110" y="13800"/>
                  </a:cubicBezTo>
                  <a:cubicBezTo>
                    <a:pt x="22194" y="13705"/>
                    <a:pt x="22289" y="13634"/>
                    <a:pt x="22408" y="13586"/>
                  </a:cubicBezTo>
                  <a:cubicBezTo>
                    <a:pt x="22515" y="13538"/>
                    <a:pt x="22634" y="13503"/>
                    <a:pt x="22753" y="13479"/>
                  </a:cubicBezTo>
                  <a:cubicBezTo>
                    <a:pt x="22813" y="13479"/>
                    <a:pt x="22860" y="13467"/>
                    <a:pt x="22920" y="13443"/>
                  </a:cubicBezTo>
                  <a:cubicBezTo>
                    <a:pt x="22968" y="13431"/>
                    <a:pt x="23027" y="13407"/>
                    <a:pt x="23075" y="13384"/>
                  </a:cubicBezTo>
                  <a:cubicBezTo>
                    <a:pt x="23146" y="13330"/>
                    <a:pt x="23238" y="13303"/>
                    <a:pt x="23329" y="13303"/>
                  </a:cubicBezTo>
                  <a:cubicBezTo>
                    <a:pt x="23360" y="13303"/>
                    <a:pt x="23390" y="13306"/>
                    <a:pt x="23420" y="13312"/>
                  </a:cubicBezTo>
                  <a:cubicBezTo>
                    <a:pt x="23442" y="13318"/>
                    <a:pt x="23464" y="13320"/>
                    <a:pt x="23485" y="13320"/>
                  </a:cubicBezTo>
                  <a:cubicBezTo>
                    <a:pt x="23555" y="13320"/>
                    <a:pt x="23623" y="13297"/>
                    <a:pt x="23694" y="13297"/>
                  </a:cubicBezTo>
                  <a:cubicBezTo>
                    <a:pt x="23732" y="13297"/>
                    <a:pt x="23772" y="13303"/>
                    <a:pt x="23813" y="13324"/>
                  </a:cubicBezTo>
                  <a:lnTo>
                    <a:pt x="23872" y="13312"/>
                  </a:lnTo>
                  <a:lnTo>
                    <a:pt x="23920" y="13288"/>
                  </a:lnTo>
                  <a:cubicBezTo>
                    <a:pt x="23969" y="13249"/>
                    <a:pt x="24035" y="13226"/>
                    <a:pt x="24097" y="13226"/>
                  </a:cubicBezTo>
                  <a:cubicBezTo>
                    <a:pt x="24109" y="13226"/>
                    <a:pt x="24122" y="13227"/>
                    <a:pt x="24134" y="13229"/>
                  </a:cubicBezTo>
                  <a:cubicBezTo>
                    <a:pt x="24159" y="13234"/>
                    <a:pt x="24184" y="13237"/>
                    <a:pt x="24207" y="13237"/>
                  </a:cubicBezTo>
                  <a:cubicBezTo>
                    <a:pt x="24241" y="13237"/>
                    <a:pt x="24273" y="13231"/>
                    <a:pt x="24301" y="13217"/>
                  </a:cubicBezTo>
                  <a:cubicBezTo>
                    <a:pt x="24420" y="13169"/>
                    <a:pt x="24539" y="13145"/>
                    <a:pt x="24658" y="13145"/>
                  </a:cubicBezTo>
                  <a:cubicBezTo>
                    <a:pt x="24623" y="12955"/>
                    <a:pt x="24551" y="12753"/>
                    <a:pt x="24468" y="12574"/>
                  </a:cubicBezTo>
                  <a:cubicBezTo>
                    <a:pt x="24408" y="12455"/>
                    <a:pt x="24349" y="12336"/>
                    <a:pt x="24289" y="12217"/>
                  </a:cubicBezTo>
                  <a:lnTo>
                    <a:pt x="24277" y="12217"/>
                  </a:lnTo>
                  <a:cubicBezTo>
                    <a:pt x="24277" y="12217"/>
                    <a:pt x="24277" y="12205"/>
                    <a:pt x="24277" y="12205"/>
                  </a:cubicBezTo>
                  <a:cubicBezTo>
                    <a:pt x="24253" y="12157"/>
                    <a:pt x="24230" y="12122"/>
                    <a:pt x="24218" y="12074"/>
                  </a:cubicBezTo>
                  <a:lnTo>
                    <a:pt x="24182" y="12086"/>
                  </a:lnTo>
                  <a:cubicBezTo>
                    <a:pt x="24164" y="12095"/>
                    <a:pt x="24154" y="12099"/>
                    <a:pt x="24151" y="12099"/>
                  </a:cubicBezTo>
                  <a:cubicBezTo>
                    <a:pt x="24147" y="12099"/>
                    <a:pt x="24160" y="12089"/>
                    <a:pt x="24182" y="12074"/>
                  </a:cubicBezTo>
                  <a:lnTo>
                    <a:pt x="24206" y="12062"/>
                  </a:lnTo>
                  <a:cubicBezTo>
                    <a:pt x="24200" y="12062"/>
                    <a:pt x="24194" y="12063"/>
                    <a:pt x="24190" y="12064"/>
                  </a:cubicBezTo>
                  <a:lnTo>
                    <a:pt x="24190" y="12064"/>
                  </a:lnTo>
                  <a:cubicBezTo>
                    <a:pt x="24191" y="12063"/>
                    <a:pt x="24193" y="12063"/>
                    <a:pt x="24194" y="12062"/>
                  </a:cubicBezTo>
                  <a:lnTo>
                    <a:pt x="24182" y="12026"/>
                  </a:lnTo>
                  <a:lnTo>
                    <a:pt x="24146" y="12038"/>
                  </a:lnTo>
                  <a:cubicBezTo>
                    <a:pt x="24130" y="12044"/>
                    <a:pt x="24112" y="12049"/>
                    <a:pt x="24104" y="12049"/>
                  </a:cubicBezTo>
                  <a:cubicBezTo>
                    <a:pt x="24094" y="12049"/>
                    <a:pt x="24100" y="12041"/>
                    <a:pt x="24146" y="12014"/>
                  </a:cubicBezTo>
                  <a:lnTo>
                    <a:pt x="24170" y="12002"/>
                  </a:lnTo>
                  <a:lnTo>
                    <a:pt x="24170" y="12002"/>
                  </a:lnTo>
                  <a:cubicBezTo>
                    <a:pt x="24152" y="12008"/>
                    <a:pt x="24137" y="12011"/>
                    <a:pt x="24133" y="12011"/>
                  </a:cubicBezTo>
                  <a:cubicBezTo>
                    <a:pt x="24128" y="12011"/>
                    <a:pt x="24134" y="12008"/>
                    <a:pt x="24158" y="12002"/>
                  </a:cubicBezTo>
                  <a:lnTo>
                    <a:pt x="24134" y="12002"/>
                  </a:lnTo>
                  <a:cubicBezTo>
                    <a:pt x="24119" y="12009"/>
                    <a:pt x="24111" y="12011"/>
                    <a:pt x="24108" y="12011"/>
                  </a:cubicBezTo>
                  <a:cubicBezTo>
                    <a:pt x="24101" y="12011"/>
                    <a:pt x="24116" y="12000"/>
                    <a:pt x="24109" y="12000"/>
                  </a:cubicBezTo>
                  <a:cubicBezTo>
                    <a:pt x="24107" y="12000"/>
                    <a:pt x="24104" y="12001"/>
                    <a:pt x="24099" y="12002"/>
                  </a:cubicBezTo>
                  <a:cubicBezTo>
                    <a:pt x="24088" y="12010"/>
                    <a:pt x="24083" y="12013"/>
                    <a:pt x="24083" y="12013"/>
                  </a:cubicBezTo>
                  <a:cubicBezTo>
                    <a:pt x="24083" y="12013"/>
                    <a:pt x="24102" y="11999"/>
                    <a:pt x="24111" y="11991"/>
                  </a:cubicBezTo>
                  <a:lnTo>
                    <a:pt x="24111" y="11991"/>
                  </a:lnTo>
                  <a:cubicBezTo>
                    <a:pt x="24095" y="11997"/>
                    <a:pt x="24089" y="11999"/>
                    <a:pt x="24088" y="11999"/>
                  </a:cubicBezTo>
                  <a:cubicBezTo>
                    <a:pt x="24087" y="11999"/>
                    <a:pt x="24111" y="11988"/>
                    <a:pt x="24108" y="11988"/>
                  </a:cubicBezTo>
                  <a:cubicBezTo>
                    <a:pt x="24107" y="11988"/>
                    <a:pt x="24104" y="11989"/>
                    <a:pt x="24099" y="11991"/>
                  </a:cubicBezTo>
                  <a:cubicBezTo>
                    <a:pt x="24092" y="11993"/>
                    <a:pt x="24088" y="11994"/>
                    <a:pt x="24086" y="11994"/>
                  </a:cubicBezTo>
                  <a:cubicBezTo>
                    <a:pt x="24080" y="11994"/>
                    <a:pt x="24113" y="11976"/>
                    <a:pt x="24122" y="11967"/>
                  </a:cubicBezTo>
                  <a:lnTo>
                    <a:pt x="24099" y="11967"/>
                  </a:lnTo>
                  <a:cubicBezTo>
                    <a:pt x="24063" y="11979"/>
                    <a:pt x="24045" y="11985"/>
                    <a:pt x="24042" y="11985"/>
                  </a:cubicBezTo>
                  <a:cubicBezTo>
                    <a:pt x="24039" y="11985"/>
                    <a:pt x="24051" y="11979"/>
                    <a:pt x="24075" y="11967"/>
                  </a:cubicBezTo>
                  <a:cubicBezTo>
                    <a:pt x="24111" y="11955"/>
                    <a:pt x="24111" y="11955"/>
                    <a:pt x="24111" y="11955"/>
                  </a:cubicBezTo>
                  <a:cubicBezTo>
                    <a:pt x="24111" y="11948"/>
                    <a:pt x="24119" y="11936"/>
                    <a:pt x="24102" y="11936"/>
                  </a:cubicBezTo>
                  <a:cubicBezTo>
                    <a:pt x="24091" y="11936"/>
                    <a:pt x="24069" y="11941"/>
                    <a:pt x="24027" y="11955"/>
                  </a:cubicBezTo>
                  <a:lnTo>
                    <a:pt x="23991" y="11955"/>
                  </a:lnTo>
                  <a:cubicBezTo>
                    <a:pt x="24015" y="11943"/>
                    <a:pt x="24027" y="11931"/>
                    <a:pt x="24051" y="11919"/>
                  </a:cubicBezTo>
                  <a:lnTo>
                    <a:pt x="24075" y="11907"/>
                  </a:lnTo>
                  <a:lnTo>
                    <a:pt x="24075" y="11907"/>
                  </a:lnTo>
                  <a:cubicBezTo>
                    <a:pt x="24075" y="11907"/>
                    <a:pt x="24043" y="11918"/>
                    <a:pt x="24032" y="11918"/>
                  </a:cubicBezTo>
                  <a:cubicBezTo>
                    <a:pt x="24027" y="11918"/>
                    <a:pt x="24027" y="11915"/>
                    <a:pt x="24039" y="11907"/>
                  </a:cubicBezTo>
                  <a:cubicBezTo>
                    <a:pt x="24055" y="11895"/>
                    <a:pt x="24058" y="11891"/>
                    <a:pt x="24055" y="11891"/>
                  </a:cubicBezTo>
                  <a:cubicBezTo>
                    <a:pt x="24049" y="11891"/>
                    <a:pt x="24026" y="11903"/>
                    <a:pt x="24026" y="11907"/>
                  </a:cubicBezTo>
                  <a:lnTo>
                    <a:pt x="24026" y="11907"/>
                  </a:lnTo>
                  <a:cubicBezTo>
                    <a:pt x="24020" y="11905"/>
                    <a:pt x="24013" y="11903"/>
                    <a:pt x="24027" y="11895"/>
                  </a:cubicBezTo>
                  <a:cubicBezTo>
                    <a:pt x="24039" y="11891"/>
                    <a:pt x="24043" y="11890"/>
                    <a:pt x="24043" y="11890"/>
                  </a:cubicBezTo>
                  <a:lnTo>
                    <a:pt x="24043" y="11890"/>
                  </a:lnTo>
                  <a:cubicBezTo>
                    <a:pt x="24042" y="11890"/>
                    <a:pt x="24023" y="11895"/>
                    <a:pt x="24015" y="11895"/>
                  </a:cubicBezTo>
                  <a:cubicBezTo>
                    <a:pt x="24007" y="11895"/>
                    <a:pt x="23984" y="11901"/>
                    <a:pt x="23972" y="11901"/>
                  </a:cubicBezTo>
                  <a:cubicBezTo>
                    <a:pt x="23966" y="11901"/>
                    <a:pt x="23964" y="11899"/>
                    <a:pt x="23968" y="11895"/>
                  </a:cubicBezTo>
                  <a:cubicBezTo>
                    <a:pt x="23991" y="11883"/>
                    <a:pt x="24015" y="11871"/>
                    <a:pt x="24015" y="11860"/>
                  </a:cubicBezTo>
                  <a:lnTo>
                    <a:pt x="24015" y="11860"/>
                  </a:lnTo>
                  <a:cubicBezTo>
                    <a:pt x="24015" y="11860"/>
                    <a:pt x="24005" y="11865"/>
                    <a:pt x="23994" y="11865"/>
                  </a:cubicBezTo>
                  <a:cubicBezTo>
                    <a:pt x="23989" y="11865"/>
                    <a:pt x="23984" y="11864"/>
                    <a:pt x="23980" y="11860"/>
                  </a:cubicBezTo>
                  <a:cubicBezTo>
                    <a:pt x="23980" y="11860"/>
                    <a:pt x="23980" y="11860"/>
                    <a:pt x="24003" y="11848"/>
                  </a:cubicBezTo>
                  <a:cubicBezTo>
                    <a:pt x="24040" y="11833"/>
                    <a:pt x="24054" y="11823"/>
                    <a:pt x="24040" y="11823"/>
                  </a:cubicBezTo>
                  <a:cubicBezTo>
                    <a:pt x="24031" y="11823"/>
                    <a:pt x="24011" y="11827"/>
                    <a:pt x="23980" y="11836"/>
                  </a:cubicBezTo>
                  <a:lnTo>
                    <a:pt x="23968" y="11836"/>
                  </a:lnTo>
                  <a:cubicBezTo>
                    <a:pt x="23980" y="11836"/>
                    <a:pt x="24003" y="11812"/>
                    <a:pt x="24027" y="11800"/>
                  </a:cubicBezTo>
                  <a:cubicBezTo>
                    <a:pt x="24031" y="11798"/>
                    <a:pt x="24032" y="11798"/>
                    <a:pt x="24031" y="11798"/>
                  </a:cubicBezTo>
                  <a:lnTo>
                    <a:pt x="24031" y="11798"/>
                  </a:lnTo>
                  <a:cubicBezTo>
                    <a:pt x="24029" y="11798"/>
                    <a:pt x="23989" y="11814"/>
                    <a:pt x="23987" y="11814"/>
                  </a:cubicBezTo>
                  <a:cubicBezTo>
                    <a:pt x="23987" y="11814"/>
                    <a:pt x="23988" y="11814"/>
                    <a:pt x="23991" y="11812"/>
                  </a:cubicBezTo>
                  <a:cubicBezTo>
                    <a:pt x="24012" y="11798"/>
                    <a:pt x="24025" y="11792"/>
                    <a:pt x="24023" y="11792"/>
                  </a:cubicBezTo>
                  <a:cubicBezTo>
                    <a:pt x="24021" y="11792"/>
                    <a:pt x="24011" y="11795"/>
                    <a:pt x="23991" y="11800"/>
                  </a:cubicBezTo>
                  <a:cubicBezTo>
                    <a:pt x="23971" y="11810"/>
                    <a:pt x="23958" y="11814"/>
                    <a:pt x="23950" y="11814"/>
                  </a:cubicBezTo>
                  <a:cubicBezTo>
                    <a:pt x="23940" y="11814"/>
                    <a:pt x="23942" y="11807"/>
                    <a:pt x="23956" y="11800"/>
                  </a:cubicBezTo>
                  <a:cubicBezTo>
                    <a:pt x="23980" y="11788"/>
                    <a:pt x="23968" y="11788"/>
                    <a:pt x="23980" y="11776"/>
                  </a:cubicBezTo>
                  <a:cubicBezTo>
                    <a:pt x="23988" y="11776"/>
                    <a:pt x="23990" y="11771"/>
                    <a:pt x="23980" y="11771"/>
                  </a:cubicBezTo>
                  <a:cubicBezTo>
                    <a:pt x="23976" y="11771"/>
                    <a:pt x="23968" y="11772"/>
                    <a:pt x="23956" y="11776"/>
                  </a:cubicBezTo>
                  <a:cubicBezTo>
                    <a:pt x="23940" y="11780"/>
                    <a:pt x="23933" y="11782"/>
                    <a:pt x="23932" y="11782"/>
                  </a:cubicBezTo>
                  <a:cubicBezTo>
                    <a:pt x="23929" y="11782"/>
                    <a:pt x="23948" y="11776"/>
                    <a:pt x="23956" y="11776"/>
                  </a:cubicBezTo>
                  <a:cubicBezTo>
                    <a:pt x="23968" y="11764"/>
                    <a:pt x="23991" y="11752"/>
                    <a:pt x="23968" y="11752"/>
                  </a:cubicBezTo>
                  <a:cubicBezTo>
                    <a:pt x="23931" y="11762"/>
                    <a:pt x="23911" y="11765"/>
                    <a:pt x="23901" y="11765"/>
                  </a:cubicBezTo>
                  <a:cubicBezTo>
                    <a:pt x="23885" y="11765"/>
                    <a:pt x="23898" y="11755"/>
                    <a:pt x="23920" y="11741"/>
                  </a:cubicBezTo>
                  <a:cubicBezTo>
                    <a:pt x="23932" y="11741"/>
                    <a:pt x="23932" y="11729"/>
                    <a:pt x="23920" y="11729"/>
                  </a:cubicBezTo>
                  <a:cubicBezTo>
                    <a:pt x="23914" y="11732"/>
                    <a:pt x="23908" y="11733"/>
                    <a:pt x="23904" y="11733"/>
                  </a:cubicBezTo>
                  <a:cubicBezTo>
                    <a:pt x="23894" y="11733"/>
                    <a:pt x="23897" y="11722"/>
                    <a:pt x="23932" y="11705"/>
                  </a:cubicBezTo>
                  <a:cubicBezTo>
                    <a:pt x="23991" y="11681"/>
                    <a:pt x="23932" y="11693"/>
                    <a:pt x="24015" y="11669"/>
                  </a:cubicBezTo>
                  <a:cubicBezTo>
                    <a:pt x="23991" y="11669"/>
                    <a:pt x="23973" y="11674"/>
                    <a:pt x="23970" y="11674"/>
                  </a:cubicBezTo>
                  <a:cubicBezTo>
                    <a:pt x="23969" y="11674"/>
                    <a:pt x="23972" y="11673"/>
                    <a:pt x="23980" y="11669"/>
                  </a:cubicBezTo>
                  <a:cubicBezTo>
                    <a:pt x="23932" y="11669"/>
                    <a:pt x="23920" y="11669"/>
                    <a:pt x="23991" y="11633"/>
                  </a:cubicBezTo>
                  <a:lnTo>
                    <a:pt x="23991" y="11633"/>
                  </a:lnTo>
                  <a:cubicBezTo>
                    <a:pt x="23974" y="11637"/>
                    <a:pt x="23965" y="11638"/>
                    <a:pt x="23961" y="11638"/>
                  </a:cubicBezTo>
                  <a:cubicBezTo>
                    <a:pt x="23952" y="11638"/>
                    <a:pt x="23975" y="11630"/>
                    <a:pt x="23991" y="11621"/>
                  </a:cubicBezTo>
                  <a:cubicBezTo>
                    <a:pt x="23968" y="11621"/>
                    <a:pt x="23980" y="11621"/>
                    <a:pt x="23991" y="11610"/>
                  </a:cubicBezTo>
                  <a:lnTo>
                    <a:pt x="23991" y="11598"/>
                  </a:lnTo>
                  <a:cubicBezTo>
                    <a:pt x="23980" y="11602"/>
                    <a:pt x="23970" y="11603"/>
                    <a:pt x="23963" y="11603"/>
                  </a:cubicBezTo>
                  <a:cubicBezTo>
                    <a:pt x="23949" y="11603"/>
                    <a:pt x="23944" y="11598"/>
                    <a:pt x="23944" y="11598"/>
                  </a:cubicBezTo>
                  <a:cubicBezTo>
                    <a:pt x="23932" y="11586"/>
                    <a:pt x="23920" y="11586"/>
                    <a:pt x="23920" y="11574"/>
                  </a:cubicBezTo>
                  <a:cubicBezTo>
                    <a:pt x="23920" y="11574"/>
                    <a:pt x="23908" y="11574"/>
                    <a:pt x="23956" y="11550"/>
                  </a:cubicBezTo>
                  <a:cubicBezTo>
                    <a:pt x="23920" y="11550"/>
                    <a:pt x="23956" y="11538"/>
                    <a:pt x="23980" y="11526"/>
                  </a:cubicBezTo>
                  <a:lnTo>
                    <a:pt x="23980" y="11526"/>
                  </a:lnTo>
                  <a:lnTo>
                    <a:pt x="23908" y="11538"/>
                  </a:lnTo>
                  <a:cubicBezTo>
                    <a:pt x="23884" y="11538"/>
                    <a:pt x="23896" y="11538"/>
                    <a:pt x="23920" y="11526"/>
                  </a:cubicBezTo>
                  <a:cubicBezTo>
                    <a:pt x="23938" y="11520"/>
                    <a:pt x="23941" y="11517"/>
                    <a:pt x="23936" y="11517"/>
                  </a:cubicBezTo>
                  <a:cubicBezTo>
                    <a:pt x="23932" y="11517"/>
                    <a:pt x="23920" y="11520"/>
                    <a:pt x="23908" y="11526"/>
                  </a:cubicBezTo>
                  <a:cubicBezTo>
                    <a:pt x="23900" y="11530"/>
                    <a:pt x="23896" y="11532"/>
                    <a:pt x="23894" y="11532"/>
                  </a:cubicBezTo>
                  <a:cubicBezTo>
                    <a:pt x="23891" y="11532"/>
                    <a:pt x="23896" y="11526"/>
                    <a:pt x="23896" y="11526"/>
                  </a:cubicBezTo>
                  <a:cubicBezTo>
                    <a:pt x="23896" y="11526"/>
                    <a:pt x="23884" y="11526"/>
                    <a:pt x="23908" y="11514"/>
                  </a:cubicBezTo>
                  <a:cubicBezTo>
                    <a:pt x="23921" y="11506"/>
                    <a:pt x="23918" y="11503"/>
                    <a:pt x="23911" y="11503"/>
                  </a:cubicBezTo>
                  <a:cubicBezTo>
                    <a:pt x="23903" y="11503"/>
                    <a:pt x="23890" y="11506"/>
                    <a:pt x="23888" y="11506"/>
                  </a:cubicBezTo>
                  <a:cubicBezTo>
                    <a:pt x="23886" y="11506"/>
                    <a:pt x="23888" y="11505"/>
                    <a:pt x="23896" y="11502"/>
                  </a:cubicBezTo>
                  <a:cubicBezTo>
                    <a:pt x="23920" y="11490"/>
                    <a:pt x="23908" y="11490"/>
                    <a:pt x="23932" y="11479"/>
                  </a:cubicBezTo>
                  <a:lnTo>
                    <a:pt x="23956" y="11467"/>
                  </a:lnTo>
                  <a:lnTo>
                    <a:pt x="23956" y="11455"/>
                  </a:lnTo>
                  <a:lnTo>
                    <a:pt x="23908" y="11455"/>
                  </a:lnTo>
                  <a:cubicBezTo>
                    <a:pt x="23884" y="11455"/>
                    <a:pt x="23944" y="11443"/>
                    <a:pt x="23932" y="11443"/>
                  </a:cubicBezTo>
                  <a:cubicBezTo>
                    <a:pt x="23920" y="11443"/>
                    <a:pt x="23920" y="11443"/>
                    <a:pt x="23944" y="11419"/>
                  </a:cubicBezTo>
                  <a:lnTo>
                    <a:pt x="23944" y="11395"/>
                  </a:lnTo>
                  <a:cubicBezTo>
                    <a:pt x="23944" y="11389"/>
                    <a:pt x="23944" y="11389"/>
                    <a:pt x="23944" y="11389"/>
                  </a:cubicBezTo>
                  <a:cubicBezTo>
                    <a:pt x="23944" y="11389"/>
                    <a:pt x="23944" y="11389"/>
                    <a:pt x="23944" y="11383"/>
                  </a:cubicBezTo>
                  <a:lnTo>
                    <a:pt x="23944" y="11371"/>
                  </a:lnTo>
                  <a:cubicBezTo>
                    <a:pt x="23896" y="11371"/>
                    <a:pt x="23944" y="11360"/>
                    <a:pt x="23908" y="11360"/>
                  </a:cubicBezTo>
                  <a:cubicBezTo>
                    <a:pt x="23884" y="11360"/>
                    <a:pt x="23908" y="11360"/>
                    <a:pt x="23932" y="11348"/>
                  </a:cubicBezTo>
                  <a:lnTo>
                    <a:pt x="23932" y="11336"/>
                  </a:lnTo>
                  <a:cubicBezTo>
                    <a:pt x="23932" y="11332"/>
                    <a:pt x="23931" y="11330"/>
                    <a:pt x="23929" y="11330"/>
                  </a:cubicBezTo>
                  <a:cubicBezTo>
                    <a:pt x="23925" y="11330"/>
                    <a:pt x="23920" y="11336"/>
                    <a:pt x="23920" y="11336"/>
                  </a:cubicBezTo>
                  <a:cubicBezTo>
                    <a:pt x="23920" y="11336"/>
                    <a:pt x="23908" y="11324"/>
                    <a:pt x="23884" y="11324"/>
                  </a:cubicBezTo>
                  <a:lnTo>
                    <a:pt x="23587" y="11288"/>
                  </a:lnTo>
                  <a:lnTo>
                    <a:pt x="23932" y="11252"/>
                  </a:lnTo>
                  <a:cubicBezTo>
                    <a:pt x="23932" y="11169"/>
                    <a:pt x="23944" y="11074"/>
                    <a:pt x="23980" y="10990"/>
                  </a:cubicBezTo>
                  <a:cubicBezTo>
                    <a:pt x="23968" y="10955"/>
                    <a:pt x="23944" y="10907"/>
                    <a:pt x="23932" y="10859"/>
                  </a:cubicBezTo>
                  <a:lnTo>
                    <a:pt x="23920" y="10836"/>
                  </a:lnTo>
                  <a:cubicBezTo>
                    <a:pt x="23765" y="10728"/>
                    <a:pt x="23694" y="10538"/>
                    <a:pt x="23741" y="10347"/>
                  </a:cubicBezTo>
                  <a:cubicBezTo>
                    <a:pt x="23777" y="10228"/>
                    <a:pt x="23801" y="10109"/>
                    <a:pt x="23801" y="9990"/>
                  </a:cubicBezTo>
                  <a:cubicBezTo>
                    <a:pt x="23801" y="9919"/>
                    <a:pt x="23801" y="9847"/>
                    <a:pt x="23789" y="9776"/>
                  </a:cubicBezTo>
                  <a:cubicBezTo>
                    <a:pt x="23777" y="9716"/>
                    <a:pt x="23753" y="9657"/>
                    <a:pt x="23718" y="9609"/>
                  </a:cubicBezTo>
                  <a:cubicBezTo>
                    <a:pt x="23706" y="9597"/>
                    <a:pt x="23706" y="9585"/>
                    <a:pt x="23694" y="9562"/>
                  </a:cubicBezTo>
                  <a:cubicBezTo>
                    <a:pt x="23622" y="9347"/>
                    <a:pt x="23551" y="9121"/>
                    <a:pt x="23468" y="8895"/>
                  </a:cubicBezTo>
                  <a:cubicBezTo>
                    <a:pt x="23444" y="8835"/>
                    <a:pt x="23420" y="8788"/>
                    <a:pt x="23396" y="8728"/>
                  </a:cubicBezTo>
                  <a:cubicBezTo>
                    <a:pt x="23313" y="8573"/>
                    <a:pt x="23218" y="8407"/>
                    <a:pt x="23134" y="8252"/>
                  </a:cubicBezTo>
                  <a:cubicBezTo>
                    <a:pt x="23051" y="8085"/>
                    <a:pt x="23027" y="7907"/>
                    <a:pt x="22944" y="7728"/>
                  </a:cubicBezTo>
                  <a:cubicBezTo>
                    <a:pt x="22777" y="7419"/>
                    <a:pt x="22682" y="7073"/>
                    <a:pt x="22658" y="6728"/>
                  </a:cubicBezTo>
                  <a:cubicBezTo>
                    <a:pt x="22658" y="6668"/>
                    <a:pt x="22646" y="6609"/>
                    <a:pt x="22610" y="6549"/>
                  </a:cubicBezTo>
                  <a:cubicBezTo>
                    <a:pt x="22539" y="6371"/>
                    <a:pt x="22503" y="6180"/>
                    <a:pt x="22527" y="5990"/>
                  </a:cubicBezTo>
                  <a:cubicBezTo>
                    <a:pt x="22527" y="5895"/>
                    <a:pt x="22515" y="5799"/>
                    <a:pt x="22503" y="5704"/>
                  </a:cubicBezTo>
                  <a:lnTo>
                    <a:pt x="22503" y="5668"/>
                  </a:lnTo>
                  <a:cubicBezTo>
                    <a:pt x="22503" y="5621"/>
                    <a:pt x="22491" y="5561"/>
                    <a:pt x="22491" y="5514"/>
                  </a:cubicBezTo>
                  <a:cubicBezTo>
                    <a:pt x="22491" y="5478"/>
                    <a:pt x="22491" y="5454"/>
                    <a:pt x="22491" y="5418"/>
                  </a:cubicBezTo>
                  <a:lnTo>
                    <a:pt x="22503" y="5383"/>
                  </a:lnTo>
                  <a:cubicBezTo>
                    <a:pt x="22444" y="5371"/>
                    <a:pt x="22467" y="5371"/>
                    <a:pt x="22503" y="5371"/>
                  </a:cubicBezTo>
                  <a:cubicBezTo>
                    <a:pt x="22551" y="5180"/>
                    <a:pt x="22598" y="4990"/>
                    <a:pt x="22646" y="4799"/>
                  </a:cubicBezTo>
                  <a:lnTo>
                    <a:pt x="22634" y="4799"/>
                  </a:lnTo>
                  <a:cubicBezTo>
                    <a:pt x="22646" y="4799"/>
                    <a:pt x="22634" y="4787"/>
                    <a:pt x="22658" y="4787"/>
                  </a:cubicBezTo>
                  <a:cubicBezTo>
                    <a:pt x="22610" y="4775"/>
                    <a:pt x="22610" y="4740"/>
                    <a:pt x="22670" y="4716"/>
                  </a:cubicBezTo>
                  <a:lnTo>
                    <a:pt x="22634" y="4716"/>
                  </a:lnTo>
                  <a:cubicBezTo>
                    <a:pt x="22634" y="4704"/>
                    <a:pt x="22634" y="4704"/>
                    <a:pt x="22634" y="4692"/>
                  </a:cubicBezTo>
                  <a:cubicBezTo>
                    <a:pt x="22610" y="4692"/>
                    <a:pt x="22610" y="4680"/>
                    <a:pt x="22610" y="4680"/>
                  </a:cubicBezTo>
                  <a:lnTo>
                    <a:pt x="22610" y="4680"/>
                  </a:lnTo>
                  <a:cubicBezTo>
                    <a:pt x="22622" y="4692"/>
                    <a:pt x="22682" y="4692"/>
                    <a:pt x="22634" y="4692"/>
                  </a:cubicBezTo>
                  <a:lnTo>
                    <a:pt x="22682" y="4692"/>
                  </a:lnTo>
                  <a:cubicBezTo>
                    <a:pt x="22694" y="4656"/>
                    <a:pt x="22694" y="4621"/>
                    <a:pt x="22706" y="4585"/>
                  </a:cubicBezTo>
                  <a:cubicBezTo>
                    <a:pt x="22729" y="4513"/>
                    <a:pt x="22765" y="4442"/>
                    <a:pt x="22813" y="4371"/>
                  </a:cubicBezTo>
                  <a:cubicBezTo>
                    <a:pt x="22825" y="4335"/>
                    <a:pt x="22848" y="4299"/>
                    <a:pt x="22872" y="4263"/>
                  </a:cubicBezTo>
                  <a:lnTo>
                    <a:pt x="22896" y="4228"/>
                  </a:lnTo>
                  <a:lnTo>
                    <a:pt x="22920" y="4204"/>
                  </a:lnTo>
                  <a:cubicBezTo>
                    <a:pt x="22920" y="4200"/>
                    <a:pt x="22920" y="4199"/>
                    <a:pt x="22920" y="4199"/>
                  </a:cubicBezTo>
                  <a:cubicBezTo>
                    <a:pt x="22921" y="4199"/>
                    <a:pt x="22924" y="4204"/>
                    <a:pt x="22932" y="4204"/>
                  </a:cubicBezTo>
                  <a:cubicBezTo>
                    <a:pt x="22932" y="4192"/>
                    <a:pt x="22944" y="4180"/>
                    <a:pt x="22944" y="4168"/>
                  </a:cubicBezTo>
                  <a:lnTo>
                    <a:pt x="22920" y="4132"/>
                  </a:lnTo>
                  <a:cubicBezTo>
                    <a:pt x="22896" y="4085"/>
                    <a:pt x="22872" y="4025"/>
                    <a:pt x="22848" y="3966"/>
                  </a:cubicBezTo>
                  <a:lnTo>
                    <a:pt x="22825" y="3871"/>
                  </a:lnTo>
                  <a:cubicBezTo>
                    <a:pt x="22825" y="3847"/>
                    <a:pt x="22813" y="3811"/>
                    <a:pt x="22801" y="3787"/>
                  </a:cubicBezTo>
                  <a:cubicBezTo>
                    <a:pt x="22777" y="3609"/>
                    <a:pt x="22741" y="3442"/>
                    <a:pt x="22706" y="3275"/>
                  </a:cubicBezTo>
                  <a:cubicBezTo>
                    <a:pt x="22694" y="3251"/>
                    <a:pt x="22694" y="3239"/>
                    <a:pt x="22694" y="3216"/>
                  </a:cubicBezTo>
                  <a:cubicBezTo>
                    <a:pt x="22587" y="2918"/>
                    <a:pt x="22456" y="2632"/>
                    <a:pt x="22289" y="2370"/>
                  </a:cubicBezTo>
                  <a:cubicBezTo>
                    <a:pt x="22182" y="2227"/>
                    <a:pt x="22051" y="2096"/>
                    <a:pt x="21884" y="2001"/>
                  </a:cubicBezTo>
                  <a:cubicBezTo>
                    <a:pt x="21729" y="1906"/>
                    <a:pt x="21539" y="1846"/>
                    <a:pt x="21360" y="1823"/>
                  </a:cubicBezTo>
                  <a:cubicBezTo>
                    <a:pt x="21122" y="1787"/>
                    <a:pt x="20884" y="1775"/>
                    <a:pt x="20646" y="1763"/>
                  </a:cubicBezTo>
                  <a:cubicBezTo>
                    <a:pt x="20598" y="1763"/>
                    <a:pt x="20551" y="1739"/>
                    <a:pt x="20527" y="1704"/>
                  </a:cubicBezTo>
                  <a:cubicBezTo>
                    <a:pt x="20479" y="1656"/>
                    <a:pt x="20443" y="1585"/>
                    <a:pt x="20384" y="1537"/>
                  </a:cubicBezTo>
                  <a:cubicBezTo>
                    <a:pt x="20336" y="1465"/>
                    <a:pt x="20277" y="1406"/>
                    <a:pt x="20205" y="1358"/>
                  </a:cubicBezTo>
                  <a:cubicBezTo>
                    <a:pt x="19889" y="1161"/>
                    <a:pt x="19523" y="1063"/>
                    <a:pt x="19156" y="1063"/>
                  </a:cubicBezTo>
                  <a:cubicBezTo>
                    <a:pt x="19013" y="1063"/>
                    <a:pt x="18870" y="1078"/>
                    <a:pt x="18729" y="1108"/>
                  </a:cubicBezTo>
                  <a:cubicBezTo>
                    <a:pt x="18479" y="1168"/>
                    <a:pt x="18241" y="1275"/>
                    <a:pt x="18026" y="1430"/>
                  </a:cubicBezTo>
                  <a:cubicBezTo>
                    <a:pt x="17800" y="1585"/>
                    <a:pt x="17586" y="1751"/>
                    <a:pt x="17372" y="1918"/>
                  </a:cubicBezTo>
                  <a:cubicBezTo>
                    <a:pt x="17253" y="2013"/>
                    <a:pt x="17145" y="2108"/>
                    <a:pt x="17038" y="2216"/>
                  </a:cubicBezTo>
                  <a:cubicBezTo>
                    <a:pt x="16943" y="2299"/>
                    <a:pt x="16848" y="2370"/>
                    <a:pt x="16741" y="2418"/>
                  </a:cubicBezTo>
                  <a:cubicBezTo>
                    <a:pt x="16610" y="2501"/>
                    <a:pt x="16479" y="2597"/>
                    <a:pt x="16360" y="2692"/>
                  </a:cubicBezTo>
                  <a:cubicBezTo>
                    <a:pt x="16181" y="2835"/>
                    <a:pt x="15990" y="3049"/>
                    <a:pt x="15729" y="3097"/>
                  </a:cubicBezTo>
                  <a:lnTo>
                    <a:pt x="15621" y="3156"/>
                  </a:lnTo>
                  <a:lnTo>
                    <a:pt x="15514" y="3216"/>
                  </a:lnTo>
                  <a:cubicBezTo>
                    <a:pt x="15443" y="3251"/>
                    <a:pt x="15359" y="3287"/>
                    <a:pt x="15276" y="3299"/>
                  </a:cubicBezTo>
                  <a:cubicBezTo>
                    <a:pt x="15246" y="3305"/>
                    <a:pt x="15217" y="3308"/>
                    <a:pt x="15185" y="3308"/>
                  </a:cubicBezTo>
                  <a:cubicBezTo>
                    <a:pt x="15154" y="3308"/>
                    <a:pt x="15121" y="3305"/>
                    <a:pt x="15086" y="3299"/>
                  </a:cubicBezTo>
                  <a:lnTo>
                    <a:pt x="14990" y="3287"/>
                  </a:lnTo>
                  <a:lnTo>
                    <a:pt x="14895" y="3275"/>
                  </a:lnTo>
                  <a:cubicBezTo>
                    <a:pt x="14728" y="3275"/>
                    <a:pt x="14550" y="3251"/>
                    <a:pt x="14395" y="3192"/>
                  </a:cubicBezTo>
                  <a:cubicBezTo>
                    <a:pt x="14336" y="3168"/>
                    <a:pt x="14276" y="3132"/>
                    <a:pt x="14228" y="3085"/>
                  </a:cubicBezTo>
                  <a:cubicBezTo>
                    <a:pt x="14181" y="3049"/>
                    <a:pt x="14133" y="3013"/>
                    <a:pt x="14074" y="2978"/>
                  </a:cubicBezTo>
                  <a:cubicBezTo>
                    <a:pt x="13919" y="2882"/>
                    <a:pt x="13764" y="2763"/>
                    <a:pt x="13609" y="2644"/>
                  </a:cubicBezTo>
                  <a:cubicBezTo>
                    <a:pt x="13538" y="2585"/>
                    <a:pt x="13466" y="2501"/>
                    <a:pt x="13419" y="2418"/>
                  </a:cubicBezTo>
                  <a:cubicBezTo>
                    <a:pt x="13371" y="2335"/>
                    <a:pt x="13335" y="2251"/>
                    <a:pt x="13312" y="2156"/>
                  </a:cubicBezTo>
                  <a:cubicBezTo>
                    <a:pt x="13264" y="2001"/>
                    <a:pt x="13181" y="1846"/>
                    <a:pt x="13062" y="1727"/>
                  </a:cubicBezTo>
                  <a:cubicBezTo>
                    <a:pt x="12897" y="1572"/>
                    <a:pt x="12684" y="1488"/>
                    <a:pt x="12463" y="1488"/>
                  </a:cubicBezTo>
                  <a:cubicBezTo>
                    <a:pt x="12413" y="1488"/>
                    <a:pt x="12362" y="1492"/>
                    <a:pt x="12311" y="1501"/>
                  </a:cubicBezTo>
                  <a:cubicBezTo>
                    <a:pt x="12226" y="1510"/>
                    <a:pt x="12141" y="1515"/>
                    <a:pt x="12056" y="1515"/>
                  </a:cubicBezTo>
                  <a:cubicBezTo>
                    <a:pt x="11809" y="1515"/>
                    <a:pt x="11566" y="1477"/>
                    <a:pt x="11335" y="1406"/>
                  </a:cubicBezTo>
                  <a:cubicBezTo>
                    <a:pt x="11073" y="1311"/>
                    <a:pt x="10847" y="1168"/>
                    <a:pt x="10645" y="977"/>
                  </a:cubicBezTo>
                  <a:cubicBezTo>
                    <a:pt x="10466" y="834"/>
                    <a:pt x="10406" y="584"/>
                    <a:pt x="10287" y="382"/>
                  </a:cubicBezTo>
                  <a:cubicBezTo>
                    <a:pt x="10287" y="382"/>
                    <a:pt x="10287" y="370"/>
                    <a:pt x="10287" y="370"/>
                  </a:cubicBezTo>
                  <a:lnTo>
                    <a:pt x="10275" y="370"/>
                  </a:lnTo>
                  <a:cubicBezTo>
                    <a:pt x="10264" y="358"/>
                    <a:pt x="10252" y="358"/>
                    <a:pt x="10240" y="346"/>
                  </a:cubicBezTo>
                  <a:cubicBezTo>
                    <a:pt x="10224" y="346"/>
                    <a:pt x="10208" y="352"/>
                    <a:pt x="10192" y="352"/>
                  </a:cubicBezTo>
                  <a:cubicBezTo>
                    <a:pt x="10184" y="352"/>
                    <a:pt x="10176" y="350"/>
                    <a:pt x="10168" y="346"/>
                  </a:cubicBezTo>
                  <a:cubicBezTo>
                    <a:pt x="10133" y="334"/>
                    <a:pt x="10109" y="334"/>
                    <a:pt x="10073" y="322"/>
                  </a:cubicBezTo>
                  <a:lnTo>
                    <a:pt x="10049" y="322"/>
                  </a:lnTo>
                  <a:cubicBezTo>
                    <a:pt x="9930" y="311"/>
                    <a:pt x="9823" y="311"/>
                    <a:pt x="9716" y="311"/>
                  </a:cubicBezTo>
                  <a:cubicBezTo>
                    <a:pt x="9573" y="311"/>
                    <a:pt x="9430" y="251"/>
                    <a:pt x="9335" y="144"/>
                  </a:cubicBezTo>
                  <a:cubicBezTo>
                    <a:pt x="9314" y="141"/>
                    <a:pt x="9293" y="139"/>
                    <a:pt x="9273" y="139"/>
                  </a:cubicBezTo>
                  <a:cubicBezTo>
                    <a:pt x="9211" y="139"/>
                    <a:pt x="9153" y="153"/>
                    <a:pt x="9109" y="180"/>
                  </a:cubicBezTo>
                  <a:cubicBezTo>
                    <a:pt x="9082" y="197"/>
                    <a:pt x="9055" y="205"/>
                    <a:pt x="9028" y="205"/>
                  </a:cubicBezTo>
                  <a:cubicBezTo>
                    <a:pt x="8981" y="205"/>
                    <a:pt x="8936" y="182"/>
                    <a:pt x="8906" y="144"/>
                  </a:cubicBezTo>
                  <a:cubicBezTo>
                    <a:pt x="8887" y="124"/>
                    <a:pt x="8875" y="105"/>
                    <a:pt x="8852" y="105"/>
                  </a:cubicBezTo>
                  <a:cubicBezTo>
                    <a:pt x="8847" y="105"/>
                    <a:pt x="8841" y="106"/>
                    <a:pt x="8835" y="108"/>
                  </a:cubicBezTo>
                  <a:cubicBezTo>
                    <a:pt x="8820" y="115"/>
                    <a:pt x="8806" y="127"/>
                    <a:pt x="8791" y="127"/>
                  </a:cubicBezTo>
                  <a:cubicBezTo>
                    <a:pt x="8782" y="127"/>
                    <a:pt x="8773" y="122"/>
                    <a:pt x="8763" y="108"/>
                  </a:cubicBezTo>
                  <a:cubicBezTo>
                    <a:pt x="8751" y="96"/>
                    <a:pt x="8740" y="84"/>
                    <a:pt x="8728" y="72"/>
                  </a:cubicBezTo>
                  <a:cubicBezTo>
                    <a:pt x="8632" y="61"/>
                    <a:pt x="8525" y="37"/>
                    <a:pt x="84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9253;p33">
              <a:extLst>
                <a:ext uri="{FF2B5EF4-FFF2-40B4-BE49-F238E27FC236}">
                  <a16:creationId xmlns:a16="http://schemas.microsoft.com/office/drawing/2014/main" id="{62EB1B51-2EA0-54C3-8CA8-85E725DE05C2}"/>
                </a:ext>
              </a:extLst>
            </p:cNvPr>
            <p:cNvSpPr/>
            <p:nvPr/>
          </p:nvSpPr>
          <p:spPr>
            <a:xfrm>
              <a:off x="2277950" y="3579375"/>
              <a:ext cx="298575" cy="155175"/>
            </a:xfrm>
            <a:custGeom>
              <a:avLst/>
              <a:gdLst/>
              <a:ahLst/>
              <a:cxnLst/>
              <a:rect l="l" t="t" r="r" b="b"/>
              <a:pathLst>
                <a:path w="11943" h="6207" extrusionOk="0">
                  <a:moveTo>
                    <a:pt x="5768" y="0"/>
                  </a:moveTo>
                  <a:cubicBezTo>
                    <a:pt x="5746" y="0"/>
                    <a:pt x="5725" y="1"/>
                    <a:pt x="5704" y="3"/>
                  </a:cubicBezTo>
                  <a:cubicBezTo>
                    <a:pt x="5668" y="3"/>
                    <a:pt x="5632" y="15"/>
                    <a:pt x="5596" y="27"/>
                  </a:cubicBezTo>
                  <a:cubicBezTo>
                    <a:pt x="5554" y="35"/>
                    <a:pt x="5518" y="44"/>
                    <a:pt x="5480" y="44"/>
                  </a:cubicBezTo>
                  <a:cubicBezTo>
                    <a:pt x="5464" y="44"/>
                    <a:pt x="5447" y="42"/>
                    <a:pt x="5430" y="39"/>
                  </a:cubicBezTo>
                  <a:lnTo>
                    <a:pt x="5358" y="39"/>
                  </a:lnTo>
                  <a:cubicBezTo>
                    <a:pt x="5335" y="39"/>
                    <a:pt x="5311" y="51"/>
                    <a:pt x="5299" y="63"/>
                  </a:cubicBezTo>
                  <a:cubicBezTo>
                    <a:pt x="5227" y="74"/>
                    <a:pt x="5168" y="74"/>
                    <a:pt x="5108" y="134"/>
                  </a:cubicBezTo>
                  <a:cubicBezTo>
                    <a:pt x="5073" y="170"/>
                    <a:pt x="5025" y="194"/>
                    <a:pt x="4977" y="194"/>
                  </a:cubicBezTo>
                  <a:cubicBezTo>
                    <a:pt x="4936" y="205"/>
                    <a:pt x="4894" y="211"/>
                    <a:pt x="4852" y="211"/>
                  </a:cubicBezTo>
                  <a:cubicBezTo>
                    <a:pt x="4811" y="211"/>
                    <a:pt x="4769" y="205"/>
                    <a:pt x="4727" y="194"/>
                  </a:cubicBezTo>
                  <a:cubicBezTo>
                    <a:pt x="4668" y="241"/>
                    <a:pt x="4608" y="301"/>
                    <a:pt x="4537" y="313"/>
                  </a:cubicBezTo>
                  <a:cubicBezTo>
                    <a:pt x="4501" y="325"/>
                    <a:pt x="4477" y="325"/>
                    <a:pt x="4453" y="325"/>
                  </a:cubicBezTo>
                  <a:cubicBezTo>
                    <a:pt x="4430" y="325"/>
                    <a:pt x="4406" y="321"/>
                    <a:pt x="4383" y="321"/>
                  </a:cubicBezTo>
                  <a:cubicBezTo>
                    <a:pt x="4348" y="321"/>
                    <a:pt x="4315" y="329"/>
                    <a:pt x="4287" y="372"/>
                  </a:cubicBezTo>
                  <a:cubicBezTo>
                    <a:pt x="4274" y="393"/>
                    <a:pt x="4254" y="399"/>
                    <a:pt x="4229" y="399"/>
                  </a:cubicBezTo>
                  <a:cubicBezTo>
                    <a:pt x="4188" y="399"/>
                    <a:pt x="4137" y="382"/>
                    <a:pt x="4094" y="382"/>
                  </a:cubicBezTo>
                  <a:cubicBezTo>
                    <a:pt x="4086" y="382"/>
                    <a:pt x="4079" y="383"/>
                    <a:pt x="4072" y="384"/>
                  </a:cubicBezTo>
                  <a:cubicBezTo>
                    <a:pt x="4013" y="384"/>
                    <a:pt x="3953" y="396"/>
                    <a:pt x="3894" y="396"/>
                  </a:cubicBezTo>
                  <a:cubicBezTo>
                    <a:pt x="3853" y="396"/>
                    <a:pt x="3803" y="422"/>
                    <a:pt x="3760" y="422"/>
                  </a:cubicBezTo>
                  <a:cubicBezTo>
                    <a:pt x="3753" y="422"/>
                    <a:pt x="3746" y="421"/>
                    <a:pt x="3739" y="420"/>
                  </a:cubicBezTo>
                  <a:cubicBezTo>
                    <a:pt x="3680" y="396"/>
                    <a:pt x="3632" y="348"/>
                    <a:pt x="3596" y="301"/>
                  </a:cubicBezTo>
                  <a:cubicBezTo>
                    <a:pt x="3584" y="289"/>
                    <a:pt x="3572" y="277"/>
                    <a:pt x="3561" y="265"/>
                  </a:cubicBezTo>
                  <a:cubicBezTo>
                    <a:pt x="3453" y="432"/>
                    <a:pt x="3322" y="586"/>
                    <a:pt x="3180" y="741"/>
                  </a:cubicBezTo>
                  <a:cubicBezTo>
                    <a:pt x="3096" y="825"/>
                    <a:pt x="3001" y="896"/>
                    <a:pt x="2906" y="967"/>
                  </a:cubicBezTo>
                  <a:cubicBezTo>
                    <a:pt x="2834" y="1003"/>
                    <a:pt x="2787" y="1051"/>
                    <a:pt x="2739" y="1098"/>
                  </a:cubicBezTo>
                  <a:cubicBezTo>
                    <a:pt x="2715" y="1122"/>
                    <a:pt x="2691" y="1146"/>
                    <a:pt x="2668" y="1146"/>
                  </a:cubicBezTo>
                  <a:cubicBezTo>
                    <a:pt x="2513" y="1182"/>
                    <a:pt x="2382" y="1253"/>
                    <a:pt x="2263" y="1360"/>
                  </a:cubicBezTo>
                  <a:cubicBezTo>
                    <a:pt x="2084" y="1503"/>
                    <a:pt x="1906" y="1670"/>
                    <a:pt x="1739" y="1849"/>
                  </a:cubicBezTo>
                  <a:cubicBezTo>
                    <a:pt x="1703" y="1884"/>
                    <a:pt x="1656" y="1908"/>
                    <a:pt x="1608" y="1920"/>
                  </a:cubicBezTo>
                  <a:lnTo>
                    <a:pt x="1596" y="1920"/>
                  </a:lnTo>
                  <a:lnTo>
                    <a:pt x="1560" y="1968"/>
                  </a:lnTo>
                  <a:cubicBezTo>
                    <a:pt x="1560" y="1979"/>
                    <a:pt x="1560" y="1979"/>
                    <a:pt x="1560" y="1991"/>
                  </a:cubicBezTo>
                  <a:cubicBezTo>
                    <a:pt x="1560" y="2039"/>
                    <a:pt x="1560" y="2075"/>
                    <a:pt x="1513" y="2099"/>
                  </a:cubicBezTo>
                  <a:lnTo>
                    <a:pt x="1465" y="2110"/>
                  </a:lnTo>
                  <a:cubicBezTo>
                    <a:pt x="1453" y="2146"/>
                    <a:pt x="1429" y="2170"/>
                    <a:pt x="1417" y="2194"/>
                  </a:cubicBezTo>
                  <a:cubicBezTo>
                    <a:pt x="1405" y="2230"/>
                    <a:pt x="1394" y="2277"/>
                    <a:pt x="1370" y="2301"/>
                  </a:cubicBezTo>
                  <a:cubicBezTo>
                    <a:pt x="1275" y="2432"/>
                    <a:pt x="1167" y="2575"/>
                    <a:pt x="1072" y="2706"/>
                  </a:cubicBezTo>
                  <a:cubicBezTo>
                    <a:pt x="1048" y="2741"/>
                    <a:pt x="1013" y="2765"/>
                    <a:pt x="1013" y="2813"/>
                  </a:cubicBezTo>
                  <a:cubicBezTo>
                    <a:pt x="1024" y="2920"/>
                    <a:pt x="965" y="3039"/>
                    <a:pt x="858" y="3087"/>
                  </a:cubicBezTo>
                  <a:cubicBezTo>
                    <a:pt x="822" y="3218"/>
                    <a:pt x="763" y="3325"/>
                    <a:pt x="667" y="3420"/>
                  </a:cubicBezTo>
                  <a:cubicBezTo>
                    <a:pt x="620" y="3468"/>
                    <a:pt x="572" y="3503"/>
                    <a:pt x="536" y="3539"/>
                  </a:cubicBezTo>
                  <a:cubicBezTo>
                    <a:pt x="513" y="3551"/>
                    <a:pt x="489" y="3563"/>
                    <a:pt x="489" y="3575"/>
                  </a:cubicBezTo>
                  <a:cubicBezTo>
                    <a:pt x="489" y="3754"/>
                    <a:pt x="334" y="3801"/>
                    <a:pt x="286" y="3920"/>
                  </a:cubicBezTo>
                  <a:cubicBezTo>
                    <a:pt x="251" y="3980"/>
                    <a:pt x="215" y="4027"/>
                    <a:pt x="167" y="4075"/>
                  </a:cubicBezTo>
                  <a:cubicBezTo>
                    <a:pt x="132" y="4111"/>
                    <a:pt x="84" y="4158"/>
                    <a:pt x="120" y="4218"/>
                  </a:cubicBezTo>
                  <a:cubicBezTo>
                    <a:pt x="143" y="4254"/>
                    <a:pt x="120" y="4277"/>
                    <a:pt x="120" y="4301"/>
                  </a:cubicBezTo>
                  <a:cubicBezTo>
                    <a:pt x="120" y="4313"/>
                    <a:pt x="120" y="4313"/>
                    <a:pt x="96" y="4313"/>
                  </a:cubicBezTo>
                  <a:cubicBezTo>
                    <a:pt x="60" y="4325"/>
                    <a:pt x="24" y="4349"/>
                    <a:pt x="1" y="4373"/>
                  </a:cubicBezTo>
                  <a:cubicBezTo>
                    <a:pt x="36" y="4373"/>
                    <a:pt x="72" y="4373"/>
                    <a:pt x="108" y="4361"/>
                  </a:cubicBezTo>
                  <a:lnTo>
                    <a:pt x="108" y="4361"/>
                  </a:lnTo>
                  <a:cubicBezTo>
                    <a:pt x="84" y="4396"/>
                    <a:pt x="108" y="4408"/>
                    <a:pt x="132" y="4408"/>
                  </a:cubicBezTo>
                  <a:lnTo>
                    <a:pt x="215" y="4408"/>
                  </a:lnTo>
                  <a:cubicBezTo>
                    <a:pt x="239" y="4408"/>
                    <a:pt x="262" y="4420"/>
                    <a:pt x="286" y="4420"/>
                  </a:cubicBezTo>
                  <a:lnTo>
                    <a:pt x="370" y="4444"/>
                  </a:lnTo>
                  <a:cubicBezTo>
                    <a:pt x="453" y="4456"/>
                    <a:pt x="548" y="4444"/>
                    <a:pt x="620" y="4539"/>
                  </a:cubicBezTo>
                  <a:cubicBezTo>
                    <a:pt x="623" y="4543"/>
                    <a:pt x="628" y="4544"/>
                    <a:pt x="633" y="4544"/>
                  </a:cubicBezTo>
                  <a:cubicBezTo>
                    <a:pt x="644" y="4544"/>
                    <a:pt x="659" y="4536"/>
                    <a:pt x="667" y="4527"/>
                  </a:cubicBezTo>
                  <a:cubicBezTo>
                    <a:pt x="693" y="4510"/>
                    <a:pt x="720" y="4499"/>
                    <a:pt x="750" y="4499"/>
                  </a:cubicBezTo>
                  <a:cubicBezTo>
                    <a:pt x="762" y="4499"/>
                    <a:pt x="774" y="4500"/>
                    <a:pt x="786" y="4504"/>
                  </a:cubicBezTo>
                  <a:cubicBezTo>
                    <a:pt x="846" y="4516"/>
                    <a:pt x="905" y="4539"/>
                    <a:pt x="965" y="4575"/>
                  </a:cubicBezTo>
                  <a:cubicBezTo>
                    <a:pt x="982" y="4583"/>
                    <a:pt x="999" y="4592"/>
                    <a:pt x="1015" y="4592"/>
                  </a:cubicBezTo>
                  <a:cubicBezTo>
                    <a:pt x="1022" y="4592"/>
                    <a:pt x="1029" y="4590"/>
                    <a:pt x="1036" y="4587"/>
                  </a:cubicBezTo>
                  <a:cubicBezTo>
                    <a:pt x="1061" y="4574"/>
                    <a:pt x="1089" y="4568"/>
                    <a:pt x="1117" y="4568"/>
                  </a:cubicBezTo>
                  <a:cubicBezTo>
                    <a:pt x="1195" y="4568"/>
                    <a:pt x="1275" y="4615"/>
                    <a:pt x="1310" y="4694"/>
                  </a:cubicBezTo>
                  <a:cubicBezTo>
                    <a:pt x="1346" y="4670"/>
                    <a:pt x="1382" y="4658"/>
                    <a:pt x="1417" y="4635"/>
                  </a:cubicBezTo>
                  <a:cubicBezTo>
                    <a:pt x="1513" y="4789"/>
                    <a:pt x="1667" y="4825"/>
                    <a:pt x="1763" y="4956"/>
                  </a:cubicBezTo>
                  <a:cubicBezTo>
                    <a:pt x="1822" y="5016"/>
                    <a:pt x="1858" y="5087"/>
                    <a:pt x="1882" y="5170"/>
                  </a:cubicBezTo>
                  <a:cubicBezTo>
                    <a:pt x="1894" y="5230"/>
                    <a:pt x="1965" y="5266"/>
                    <a:pt x="1977" y="5337"/>
                  </a:cubicBezTo>
                  <a:cubicBezTo>
                    <a:pt x="2001" y="5397"/>
                    <a:pt x="2072" y="5456"/>
                    <a:pt x="2048" y="5539"/>
                  </a:cubicBezTo>
                  <a:cubicBezTo>
                    <a:pt x="2048" y="5587"/>
                    <a:pt x="2048" y="5635"/>
                    <a:pt x="2072" y="5670"/>
                  </a:cubicBezTo>
                  <a:cubicBezTo>
                    <a:pt x="2108" y="5801"/>
                    <a:pt x="2156" y="5920"/>
                    <a:pt x="2179" y="6051"/>
                  </a:cubicBezTo>
                  <a:lnTo>
                    <a:pt x="2203" y="6182"/>
                  </a:lnTo>
                  <a:lnTo>
                    <a:pt x="2632" y="6159"/>
                  </a:lnTo>
                  <a:lnTo>
                    <a:pt x="2822" y="6159"/>
                  </a:lnTo>
                  <a:cubicBezTo>
                    <a:pt x="2861" y="6159"/>
                    <a:pt x="2897" y="6151"/>
                    <a:pt x="2932" y="6151"/>
                  </a:cubicBezTo>
                  <a:cubicBezTo>
                    <a:pt x="2974" y="6151"/>
                    <a:pt x="3016" y="6161"/>
                    <a:pt x="3060" y="6206"/>
                  </a:cubicBezTo>
                  <a:cubicBezTo>
                    <a:pt x="3084" y="6182"/>
                    <a:pt x="3108" y="6159"/>
                    <a:pt x="3132" y="6135"/>
                  </a:cubicBezTo>
                  <a:cubicBezTo>
                    <a:pt x="3149" y="6082"/>
                    <a:pt x="3167" y="6049"/>
                    <a:pt x="3198" y="6049"/>
                  </a:cubicBezTo>
                  <a:cubicBezTo>
                    <a:pt x="3210" y="6049"/>
                    <a:pt x="3223" y="6054"/>
                    <a:pt x="3239" y="6063"/>
                  </a:cubicBezTo>
                  <a:cubicBezTo>
                    <a:pt x="3256" y="6081"/>
                    <a:pt x="3287" y="6092"/>
                    <a:pt x="3316" y="6092"/>
                  </a:cubicBezTo>
                  <a:cubicBezTo>
                    <a:pt x="3326" y="6092"/>
                    <a:pt x="3337" y="6090"/>
                    <a:pt x="3346" y="6087"/>
                  </a:cubicBezTo>
                  <a:cubicBezTo>
                    <a:pt x="3453" y="6051"/>
                    <a:pt x="3549" y="6004"/>
                    <a:pt x="3644" y="5944"/>
                  </a:cubicBezTo>
                  <a:cubicBezTo>
                    <a:pt x="3656" y="5932"/>
                    <a:pt x="3668" y="5920"/>
                    <a:pt x="3680" y="5909"/>
                  </a:cubicBezTo>
                  <a:cubicBezTo>
                    <a:pt x="3715" y="5861"/>
                    <a:pt x="3739" y="5801"/>
                    <a:pt x="3763" y="5754"/>
                  </a:cubicBezTo>
                  <a:cubicBezTo>
                    <a:pt x="3787" y="5706"/>
                    <a:pt x="3858" y="5706"/>
                    <a:pt x="3882" y="5659"/>
                  </a:cubicBezTo>
                  <a:cubicBezTo>
                    <a:pt x="3930" y="5575"/>
                    <a:pt x="3965" y="5492"/>
                    <a:pt x="4096" y="5468"/>
                  </a:cubicBezTo>
                  <a:cubicBezTo>
                    <a:pt x="4108" y="5468"/>
                    <a:pt x="4120" y="5444"/>
                    <a:pt x="4120" y="5420"/>
                  </a:cubicBezTo>
                  <a:cubicBezTo>
                    <a:pt x="4108" y="5337"/>
                    <a:pt x="4144" y="5313"/>
                    <a:pt x="4203" y="5278"/>
                  </a:cubicBezTo>
                  <a:cubicBezTo>
                    <a:pt x="4227" y="5266"/>
                    <a:pt x="4239" y="5230"/>
                    <a:pt x="4251" y="5206"/>
                  </a:cubicBezTo>
                  <a:cubicBezTo>
                    <a:pt x="4263" y="5170"/>
                    <a:pt x="4251" y="5123"/>
                    <a:pt x="4287" y="5111"/>
                  </a:cubicBezTo>
                  <a:cubicBezTo>
                    <a:pt x="4370" y="5075"/>
                    <a:pt x="4453" y="5016"/>
                    <a:pt x="4513" y="4932"/>
                  </a:cubicBezTo>
                  <a:cubicBezTo>
                    <a:pt x="4561" y="4897"/>
                    <a:pt x="4608" y="4873"/>
                    <a:pt x="4668" y="4873"/>
                  </a:cubicBezTo>
                  <a:cubicBezTo>
                    <a:pt x="4715" y="4861"/>
                    <a:pt x="4751" y="4837"/>
                    <a:pt x="4775" y="4789"/>
                  </a:cubicBezTo>
                  <a:cubicBezTo>
                    <a:pt x="4799" y="4742"/>
                    <a:pt x="4846" y="4694"/>
                    <a:pt x="4894" y="4658"/>
                  </a:cubicBezTo>
                  <a:cubicBezTo>
                    <a:pt x="4942" y="4623"/>
                    <a:pt x="5001" y="4587"/>
                    <a:pt x="5073" y="4587"/>
                  </a:cubicBezTo>
                  <a:cubicBezTo>
                    <a:pt x="5099" y="4582"/>
                    <a:pt x="5126" y="4580"/>
                    <a:pt x="5153" y="4580"/>
                  </a:cubicBezTo>
                  <a:cubicBezTo>
                    <a:pt x="5256" y="4580"/>
                    <a:pt x="5354" y="4616"/>
                    <a:pt x="5430" y="4682"/>
                  </a:cubicBezTo>
                  <a:cubicBezTo>
                    <a:pt x="5525" y="4789"/>
                    <a:pt x="5644" y="4873"/>
                    <a:pt x="5763" y="4944"/>
                  </a:cubicBezTo>
                  <a:cubicBezTo>
                    <a:pt x="5870" y="5004"/>
                    <a:pt x="5942" y="5075"/>
                    <a:pt x="5989" y="5182"/>
                  </a:cubicBezTo>
                  <a:cubicBezTo>
                    <a:pt x="6001" y="5206"/>
                    <a:pt x="6013" y="5242"/>
                    <a:pt x="6037" y="5266"/>
                  </a:cubicBezTo>
                  <a:cubicBezTo>
                    <a:pt x="6144" y="5397"/>
                    <a:pt x="6251" y="5539"/>
                    <a:pt x="6358" y="5670"/>
                  </a:cubicBezTo>
                  <a:cubicBezTo>
                    <a:pt x="6454" y="5801"/>
                    <a:pt x="6573" y="5909"/>
                    <a:pt x="6704" y="6004"/>
                  </a:cubicBezTo>
                  <a:cubicBezTo>
                    <a:pt x="6716" y="6010"/>
                    <a:pt x="6731" y="6013"/>
                    <a:pt x="6744" y="6013"/>
                  </a:cubicBezTo>
                  <a:cubicBezTo>
                    <a:pt x="6757" y="6013"/>
                    <a:pt x="6769" y="6010"/>
                    <a:pt x="6775" y="6004"/>
                  </a:cubicBezTo>
                  <a:cubicBezTo>
                    <a:pt x="6782" y="5990"/>
                    <a:pt x="6781" y="5984"/>
                    <a:pt x="6781" y="5984"/>
                  </a:cubicBezTo>
                  <a:lnTo>
                    <a:pt x="6781" y="5984"/>
                  </a:lnTo>
                  <a:cubicBezTo>
                    <a:pt x="6781" y="5984"/>
                    <a:pt x="6782" y="5987"/>
                    <a:pt x="6787" y="5992"/>
                  </a:cubicBezTo>
                  <a:cubicBezTo>
                    <a:pt x="6787" y="6004"/>
                    <a:pt x="6799" y="6004"/>
                    <a:pt x="6811" y="6004"/>
                  </a:cubicBezTo>
                  <a:cubicBezTo>
                    <a:pt x="6847" y="6004"/>
                    <a:pt x="6882" y="5980"/>
                    <a:pt x="6906" y="5944"/>
                  </a:cubicBezTo>
                  <a:cubicBezTo>
                    <a:pt x="6930" y="5885"/>
                    <a:pt x="6918" y="5801"/>
                    <a:pt x="7013" y="5766"/>
                  </a:cubicBezTo>
                  <a:cubicBezTo>
                    <a:pt x="7013" y="5718"/>
                    <a:pt x="7025" y="5659"/>
                    <a:pt x="7037" y="5623"/>
                  </a:cubicBezTo>
                  <a:cubicBezTo>
                    <a:pt x="7061" y="5587"/>
                    <a:pt x="7120" y="5587"/>
                    <a:pt x="7156" y="5551"/>
                  </a:cubicBezTo>
                  <a:cubicBezTo>
                    <a:pt x="7180" y="5528"/>
                    <a:pt x="7204" y="5468"/>
                    <a:pt x="7228" y="5432"/>
                  </a:cubicBezTo>
                  <a:cubicBezTo>
                    <a:pt x="7263" y="5397"/>
                    <a:pt x="7323" y="5408"/>
                    <a:pt x="7335" y="5373"/>
                  </a:cubicBezTo>
                  <a:cubicBezTo>
                    <a:pt x="7359" y="5313"/>
                    <a:pt x="7371" y="5242"/>
                    <a:pt x="7359" y="5182"/>
                  </a:cubicBezTo>
                  <a:cubicBezTo>
                    <a:pt x="7347" y="5123"/>
                    <a:pt x="7371" y="5051"/>
                    <a:pt x="7430" y="5027"/>
                  </a:cubicBezTo>
                  <a:cubicBezTo>
                    <a:pt x="7490" y="4992"/>
                    <a:pt x="7537" y="4944"/>
                    <a:pt x="7585" y="4897"/>
                  </a:cubicBezTo>
                  <a:cubicBezTo>
                    <a:pt x="7656" y="4789"/>
                    <a:pt x="7763" y="4718"/>
                    <a:pt x="7882" y="4682"/>
                  </a:cubicBezTo>
                  <a:cubicBezTo>
                    <a:pt x="7918" y="4670"/>
                    <a:pt x="7954" y="4658"/>
                    <a:pt x="7990" y="4658"/>
                  </a:cubicBezTo>
                  <a:lnTo>
                    <a:pt x="8216" y="4658"/>
                  </a:lnTo>
                  <a:cubicBezTo>
                    <a:pt x="8287" y="4658"/>
                    <a:pt x="8359" y="4635"/>
                    <a:pt x="8418" y="4599"/>
                  </a:cubicBezTo>
                  <a:cubicBezTo>
                    <a:pt x="8435" y="4582"/>
                    <a:pt x="8455" y="4579"/>
                    <a:pt x="8477" y="4579"/>
                  </a:cubicBezTo>
                  <a:cubicBezTo>
                    <a:pt x="8491" y="4579"/>
                    <a:pt x="8505" y="4580"/>
                    <a:pt x="8520" y="4580"/>
                  </a:cubicBezTo>
                  <a:cubicBezTo>
                    <a:pt x="8546" y="4580"/>
                    <a:pt x="8573" y="4576"/>
                    <a:pt x="8597" y="4551"/>
                  </a:cubicBezTo>
                  <a:cubicBezTo>
                    <a:pt x="8597" y="4551"/>
                    <a:pt x="8609" y="4575"/>
                    <a:pt x="8621" y="4587"/>
                  </a:cubicBezTo>
                  <a:cubicBezTo>
                    <a:pt x="8640" y="4622"/>
                    <a:pt x="8653" y="4635"/>
                    <a:pt x="8662" y="4635"/>
                  </a:cubicBezTo>
                  <a:cubicBezTo>
                    <a:pt x="8680" y="4635"/>
                    <a:pt x="8680" y="4579"/>
                    <a:pt x="8680" y="4539"/>
                  </a:cubicBezTo>
                  <a:cubicBezTo>
                    <a:pt x="8680" y="4527"/>
                    <a:pt x="8692" y="4516"/>
                    <a:pt x="8692" y="4516"/>
                  </a:cubicBezTo>
                  <a:cubicBezTo>
                    <a:pt x="8703" y="4520"/>
                    <a:pt x="8713" y="4522"/>
                    <a:pt x="8722" y="4522"/>
                  </a:cubicBezTo>
                  <a:cubicBezTo>
                    <a:pt x="8761" y="4522"/>
                    <a:pt x="8782" y="4485"/>
                    <a:pt x="8811" y="4456"/>
                  </a:cubicBezTo>
                  <a:cubicBezTo>
                    <a:pt x="8824" y="4447"/>
                    <a:pt x="8839" y="4442"/>
                    <a:pt x="8856" y="4442"/>
                  </a:cubicBezTo>
                  <a:cubicBezTo>
                    <a:pt x="8885" y="4442"/>
                    <a:pt x="8921" y="4458"/>
                    <a:pt x="8966" y="4504"/>
                  </a:cubicBezTo>
                  <a:cubicBezTo>
                    <a:pt x="8980" y="4532"/>
                    <a:pt x="9002" y="4543"/>
                    <a:pt x="9020" y="4543"/>
                  </a:cubicBezTo>
                  <a:cubicBezTo>
                    <a:pt x="9033" y="4543"/>
                    <a:pt x="9044" y="4537"/>
                    <a:pt x="9049" y="4527"/>
                  </a:cubicBezTo>
                  <a:cubicBezTo>
                    <a:pt x="9079" y="4449"/>
                    <a:pt x="9117" y="4402"/>
                    <a:pt x="9190" y="4402"/>
                  </a:cubicBezTo>
                  <a:cubicBezTo>
                    <a:pt x="9205" y="4402"/>
                    <a:pt x="9221" y="4404"/>
                    <a:pt x="9240" y="4408"/>
                  </a:cubicBezTo>
                  <a:cubicBezTo>
                    <a:pt x="9252" y="4408"/>
                    <a:pt x="9252" y="4373"/>
                    <a:pt x="9252" y="4337"/>
                  </a:cubicBezTo>
                  <a:cubicBezTo>
                    <a:pt x="9240" y="4313"/>
                    <a:pt x="9240" y="4289"/>
                    <a:pt x="9252" y="4265"/>
                  </a:cubicBezTo>
                  <a:cubicBezTo>
                    <a:pt x="9286" y="4223"/>
                    <a:pt x="9320" y="4187"/>
                    <a:pt x="9371" y="4187"/>
                  </a:cubicBezTo>
                  <a:cubicBezTo>
                    <a:pt x="9392" y="4187"/>
                    <a:pt x="9415" y="4192"/>
                    <a:pt x="9442" y="4206"/>
                  </a:cubicBezTo>
                  <a:cubicBezTo>
                    <a:pt x="9476" y="4225"/>
                    <a:pt x="9503" y="4235"/>
                    <a:pt x="9526" y="4235"/>
                  </a:cubicBezTo>
                  <a:cubicBezTo>
                    <a:pt x="9560" y="4235"/>
                    <a:pt x="9583" y="4213"/>
                    <a:pt x="9597" y="4170"/>
                  </a:cubicBezTo>
                  <a:cubicBezTo>
                    <a:pt x="9609" y="4146"/>
                    <a:pt x="9657" y="4158"/>
                    <a:pt x="9680" y="4146"/>
                  </a:cubicBezTo>
                  <a:cubicBezTo>
                    <a:pt x="9716" y="4146"/>
                    <a:pt x="9704" y="4123"/>
                    <a:pt x="9704" y="4087"/>
                  </a:cubicBezTo>
                  <a:cubicBezTo>
                    <a:pt x="9692" y="4039"/>
                    <a:pt x="9704" y="4015"/>
                    <a:pt x="9716" y="4015"/>
                  </a:cubicBezTo>
                  <a:cubicBezTo>
                    <a:pt x="9740" y="4015"/>
                    <a:pt x="9764" y="4021"/>
                    <a:pt x="9783" y="4021"/>
                  </a:cubicBezTo>
                  <a:cubicBezTo>
                    <a:pt x="9802" y="4021"/>
                    <a:pt x="9817" y="4015"/>
                    <a:pt x="9823" y="3992"/>
                  </a:cubicBezTo>
                  <a:cubicBezTo>
                    <a:pt x="9847" y="3908"/>
                    <a:pt x="9907" y="3849"/>
                    <a:pt x="9978" y="3825"/>
                  </a:cubicBezTo>
                  <a:cubicBezTo>
                    <a:pt x="10020" y="3804"/>
                    <a:pt x="10072" y="3764"/>
                    <a:pt x="10134" y="3764"/>
                  </a:cubicBezTo>
                  <a:cubicBezTo>
                    <a:pt x="10141" y="3764"/>
                    <a:pt x="10149" y="3764"/>
                    <a:pt x="10157" y="3765"/>
                  </a:cubicBezTo>
                  <a:cubicBezTo>
                    <a:pt x="10164" y="3768"/>
                    <a:pt x="10170" y="3769"/>
                    <a:pt x="10176" y="3769"/>
                  </a:cubicBezTo>
                  <a:cubicBezTo>
                    <a:pt x="10223" y="3769"/>
                    <a:pt x="10232" y="3702"/>
                    <a:pt x="10271" y="3702"/>
                  </a:cubicBezTo>
                  <a:cubicBezTo>
                    <a:pt x="10276" y="3702"/>
                    <a:pt x="10282" y="3703"/>
                    <a:pt x="10288" y="3706"/>
                  </a:cubicBezTo>
                  <a:cubicBezTo>
                    <a:pt x="10295" y="3709"/>
                    <a:pt x="10303" y="3710"/>
                    <a:pt x="10310" y="3710"/>
                  </a:cubicBezTo>
                  <a:cubicBezTo>
                    <a:pt x="10352" y="3710"/>
                    <a:pt x="10391" y="3666"/>
                    <a:pt x="10440" y="3666"/>
                  </a:cubicBezTo>
                  <a:cubicBezTo>
                    <a:pt x="10448" y="3666"/>
                    <a:pt x="10457" y="3667"/>
                    <a:pt x="10466" y="3670"/>
                  </a:cubicBezTo>
                  <a:cubicBezTo>
                    <a:pt x="10479" y="3672"/>
                    <a:pt x="10491" y="3673"/>
                    <a:pt x="10504" y="3673"/>
                  </a:cubicBezTo>
                  <a:cubicBezTo>
                    <a:pt x="10562" y="3673"/>
                    <a:pt x="10617" y="3652"/>
                    <a:pt x="10657" y="3623"/>
                  </a:cubicBezTo>
                  <a:cubicBezTo>
                    <a:pt x="10704" y="3599"/>
                    <a:pt x="10752" y="3539"/>
                    <a:pt x="10800" y="3527"/>
                  </a:cubicBezTo>
                  <a:cubicBezTo>
                    <a:pt x="10859" y="3527"/>
                    <a:pt x="10919" y="3527"/>
                    <a:pt x="10966" y="3551"/>
                  </a:cubicBezTo>
                  <a:cubicBezTo>
                    <a:pt x="10942" y="3503"/>
                    <a:pt x="10930" y="3456"/>
                    <a:pt x="10930" y="3396"/>
                  </a:cubicBezTo>
                  <a:lnTo>
                    <a:pt x="10942" y="3253"/>
                  </a:lnTo>
                  <a:cubicBezTo>
                    <a:pt x="10966" y="3230"/>
                    <a:pt x="10978" y="3218"/>
                    <a:pt x="10978" y="3194"/>
                  </a:cubicBezTo>
                  <a:cubicBezTo>
                    <a:pt x="10978" y="3146"/>
                    <a:pt x="10990" y="3099"/>
                    <a:pt x="11014" y="3063"/>
                  </a:cubicBezTo>
                  <a:lnTo>
                    <a:pt x="11026" y="3051"/>
                  </a:lnTo>
                  <a:cubicBezTo>
                    <a:pt x="11061" y="3015"/>
                    <a:pt x="11073" y="2968"/>
                    <a:pt x="11109" y="2920"/>
                  </a:cubicBezTo>
                  <a:cubicBezTo>
                    <a:pt x="11139" y="2870"/>
                    <a:pt x="11185" y="2846"/>
                    <a:pt x="11234" y="2846"/>
                  </a:cubicBezTo>
                  <a:cubicBezTo>
                    <a:pt x="11244" y="2846"/>
                    <a:pt x="11254" y="2847"/>
                    <a:pt x="11264" y="2849"/>
                  </a:cubicBezTo>
                  <a:cubicBezTo>
                    <a:pt x="11277" y="2852"/>
                    <a:pt x="11289" y="2853"/>
                    <a:pt x="11302" y="2853"/>
                  </a:cubicBezTo>
                  <a:cubicBezTo>
                    <a:pt x="11335" y="2853"/>
                    <a:pt x="11365" y="2842"/>
                    <a:pt x="11383" y="2825"/>
                  </a:cubicBezTo>
                  <a:cubicBezTo>
                    <a:pt x="11431" y="2744"/>
                    <a:pt x="11513" y="2696"/>
                    <a:pt x="11598" y="2696"/>
                  </a:cubicBezTo>
                  <a:cubicBezTo>
                    <a:pt x="11638" y="2696"/>
                    <a:pt x="11678" y="2707"/>
                    <a:pt x="11716" y="2730"/>
                  </a:cubicBezTo>
                  <a:lnTo>
                    <a:pt x="11752" y="2730"/>
                  </a:lnTo>
                  <a:lnTo>
                    <a:pt x="11764" y="2741"/>
                  </a:lnTo>
                  <a:cubicBezTo>
                    <a:pt x="11781" y="2758"/>
                    <a:pt x="11804" y="2775"/>
                    <a:pt x="11828" y="2775"/>
                  </a:cubicBezTo>
                  <a:cubicBezTo>
                    <a:pt x="11838" y="2775"/>
                    <a:pt x="11849" y="2772"/>
                    <a:pt x="11859" y="2765"/>
                  </a:cubicBezTo>
                  <a:cubicBezTo>
                    <a:pt x="11883" y="2741"/>
                    <a:pt x="11919" y="2718"/>
                    <a:pt x="11943" y="2706"/>
                  </a:cubicBezTo>
                  <a:cubicBezTo>
                    <a:pt x="11943" y="2694"/>
                    <a:pt x="11919" y="2670"/>
                    <a:pt x="11907" y="2658"/>
                  </a:cubicBezTo>
                  <a:cubicBezTo>
                    <a:pt x="11812" y="2587"/>
                    <a:pt x="11716" y="2527"/>
                    <a:pt x="11621" y="2480"/>
                  </a:cubicBezTo>
                  <a:cubicBezTo>
                    <a:pt x="11573" y="2456"/>
                    <a:pt x="11514" y="2432"/>
                    <a:pt x="11454" y="2420"/>
                  </a:cubicBezTo>
                  <a:cubicBezTo>
                    <a:pt x="11419" y="2414"/>
                    <a:pt x="11380" y="2411"/>
                    <a:pt x="11341" y="2411"/>
                  </a:cubicBezTo>
                  <a:cubicBezTo>
                    <a:pt x="11303" y="2411"/>
                    <a:pt x="11264" y="2414"/>
                    <a:pt x="11228" y="2420"/>
                  </a:cubicBezTo>
                  <a:cubicBezTo>
                    <a:pt x="11181" y="2420"/>
                    <a:pt x="11121" y="2432"/>
                    <a:pt x="11073" y="2456"/>
                  </a:cubicBezTo>
                  <a:lnTo>
                    <a:pt x="11073" y="2468"/>
                  </a:lnTo>
                  <a:cubicBezTo>
                    <a:pt x="11050" y="2468"/>
                    <a:pt x="11038" y="2468"/>
                    <a:pt x="11026" y="2480"/>
                  </a:cubicBezTo>
                  <a:lnTo>
                    <a:pt x="10823" y="2491"/>
                  </a:lnTo>
                  <a:cubicBezTo>
                    <a:pt x="10776" y="2491"/>
                    <a:pt x="10716" y="2480"/>
                    <a:pt x="10669" y="2468"/>
                  </a:cubicBezTo>
                  <a:lnTo>
                    <a:pt x="10633" y="2456"/>
                  </a:lnTo>
                  <a:cubicBezTo>
                    <a:pt x="10609" y="2456"/>
                    <a:pt x="10597" y="2456"/>
                    <a:pt x="10573" y="2444"/>
                  </a:cubicBezTo>
                  <a:cubicBezTo>
                    <a:pt x="10514" y="2432"/>
                    <a:pt x="10454" y="2420"/>
                    <a:pt x="10395" y="2396"/>
                  </a:cubicBezTo>
                  <a:cubicBezTo>
                    <a:pt x="10240" y="2325"/>
                    <a:pt x="10085" y="2241"/>
                    <a:pt x="9942" y="2146"/>
                  </a:cubicBezTo>
                  <a:cubicBezTo>
                    <a:pt x="9871" y="2099"/>
                    <a:pt x="9823" y="2015"/>
                    <a:pt x="9823" y="1932"/>
                  </a:cubicBezTo>
                  <a:lnTo>
                    <a:pt x="9823" y="1908"/>
                  </a:lnTo>
                  <a:cubicBezTo>
                    <a:pt x="9823" y="1825"/>
                    <a:pt x="9811" y="1741"/>
                    <a:pt x="9799" y="1670"/>
                  </a:cubicBezTo>
                  <a:cubicBezTo>
                    <a:pt x="9776" y="1491"/>
                    <a:pt x="9716" y="1289"/>
                    <a:pt x="9680" y="1051"/>
                  </a:cubicBezTo>
                  <a:cubicBezTo>
                    <a:pt x="9609" y="1051"/>
                    <a:pt x="9537" y="1039"/>
                    <a:pt x="9454" y="1027"/>
                  </a:cubicBezTo>
                  <a:cubicBezTo>
                    <a:pt x="9371" y="1003"/>
                    <a:pt x="9287" y="991"/>
                    <a:pt x="9204" y="967"/>
                  </a:cubicBezTo>
                  <a:cubicBezTo>
                    <a:pt x="9145" y="944"/>
                    <a:pt x="9085" y="932"/>
                    <a:pt x="9025" y="920"/>
                  </a:cubicBezTo>
                  <a:cubicBezTo>
                    <a:pt x="8966" y="908"/>
                    <a:pt x="8906" y="908"/>
                    <a:pt x="8835" y="884"/>
                  </a:cubicBezTo>
                  <a:cubicBezTo>
                    <a:pt x="8752" y="872"/>
                    <a:pt x="8656" y="836"/>
                    <a:pt x="8573" y="801"/>
                  </a:cubicBezTo>
                  <a:cubicBezTo>
                    <a:pt x="8514" y="753"/>
                    <a:pt x="8430" y="729"/>
                    <a:pt x="8359" y="729"/>
                  </a:cubicBezTo>
                  <a:cubicBezTo>
                    <a:pt x="8335" y="729"/>
                    <a:pt x="8311" y="694"/>
                    <a:pt x="8287" y="670"/>
                  </a:cubicBezTo>
                  <a:cubicBezTo>
                    <a:pt x="8263" y="658"/>
                    <a:pt x="8240" y="634"/>
                    <a:pt x="8204" y="634"/>
                  </a:cubicBezTo>
                  <a:cubicBezTo>
                    <a:pt x="8179" y="643"/>
                    <a:pt x="8152" y="646"/>
                    <a:pt x="8125" y="646"/>
                  </a:cubicBezTo>
                  <a:cubicBezTo>
                    <a:pt x="8075" y="646"/>
                    <a:pt x="8024" y="633"/>
                    <a:pt x="7978" y="610"/>
                  </a:cubicBezTo>
                  <a:cubicBezTo>
                    <a:pt x="7871" y="575"/>
                    <a:pt x="7775" y="539"/>
                    <a:pt x="7680" y="503"/>
                  </a:cubicBezTo>
                  <a:cubicBezTo>
                    <a:pt x="7597" y="444"/>
                    <a:pt x="7478" y="503"/>
                    <a:pt x="7406" y="420"/>
                  </a:cubicBezTo>
                  <a:cubicBezTo>
                    <a:pt x="7394" y="396"/>
                    <a:pt x="7371" y="396"/>
                    <a:pt x="7347" y="396"/>
                  </a:cubicBezTo>
                  <a:cubicBezTo>
                    <a:pt x="7323" y="399"/>
                    <a:pt x="7300" y="400"/>
                    <a:pt x="7278" y="400"/>
                  </a:cubicBezTo>
                  <a:cubicBezTo>
                    <a:pt x="7118" y="400"/>
                    <a:pt x="6979" y="334"/>
                    <a:pt x="6823" y="313"/>
                  </a:cubicBezTo>
                  <a:cubicBezTo>
                    <a:pt x="6775" y="301"/>
                    <a:pt x="6728" y="289"/>
                    <a:pt x="6680" y="265"/>
                  </a:cubicBezTo>
                  <a:cubicBezTo>
                    <a:pt x="6537" y="182"/>
                    <a:pt x="6370" y="134"/>
                    <a:pt x="6192" y="122"/>
                  </a:cubicBezTo>
                  <a:cubicBezTo>
                    <a:pt x="6156" y="110"/>
                    <a:pt x="6120" y="98"/>
                    <a:pt x="6085" y="86"/>
                  </a:cubicBezTo>
                  <a:cubicBezTo>
                    <a:pt x="5995" y="27"/>
                    <a:pt x="5880" y="0"/>
                    <a:pt x="5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9254;p33">
              <a:extLst>
                <a:ext uri="{FF2B5EF4-FFF2-40B4-BE49-F238E27FC236}">
                  <a16:creationId xmlns:a16="http://schemas.microsoft.com/office/drawing/2014/main" id="{DED50756-521F-37FE-B724-739FBC98521C}"/>
                </a:ext>
              </a:extLst>
            </p:cNvPr>
            <p:cNvSpPr/>
            <p:nvPr/>
          </p:nvSpPr>
          <p:spPr>
            <a:xfrm>
              <a:off x="2924750" y="3800000"/>
              <a:ext cx="238750" cy="200175"/>
            </a:xfrm>
            <a:custGeom>
              <a:avLst/>
              <a:gdLst/>
              <a:ahLst/>
              <a:cxnLst/>
              <a:rect l="l" t="t" r="r" b="b"/>
              <a:pathLst>
                <a:path w="9550" h="8007" extrusionOk="0">
                  <a:moveTo>
                    <a:pt x="3266" y="1"/>
                  </a:moveTo>
                  <a:lnTo>
                    <a:pt x="3266" y="1"/>
                  </a:lnTo>
                  <a:cubicBezTo>
                    <a:pt x="3265" y="1"/>
                    <a:pt x="3263" y="7"/>
                    <a:pt x="3263" y="24"/>
                  </a:cubicBezTo>
                  <a:lnTo>
                    <a:pt x="3263" y="36"/>
                  </a:lnTo>
                  <a:cubicBezTo>
                    <a:pt x="3271" y="21"/>
                    <a:pt x="3269" y="1"/>
                    <a:pt x="3266" y="1"/>
                  </a:cubicBezTo>
                  <a:close/>
                  <a:moveTo>
                    <a:pt x="3263" y="36"/>
                  </a:moveTo>
                  <a:cubicBezTo>
                    <a:pt x="3263" y="40"/>
                    <a:pt x="3263" y="44"/>
                    <a:pt x="3263" y="48"/>
                  </a:cubicBezTo>
                  <a:lnTo>
                    <a:pt x="3263" y="48"/>
                  </a:lnTo>
                  <a:lnTo>
                    <a:pt x="3263" y="36"/>
                  </a:lnTo>
                  <a:close/>
                  <a:moveTo>
                    <a:pt x="3090" y="86"/>
                  </a:moveTo>
                  <a:lnTo>
                    <a:pt x="3090" y="86"/>
                  </a:lnTo>
                  <a:cubicBezTo>
                    <a:pt x="3090" y="86"/>
                    <a:pt x="3089" y="89"/>
                    <a:pt x="3088" y="94"/>
                  </a:cubicBezTo>
                  <a:lnTo>
                    <a:pt x="3088" y="94"/>
                  </a:lnTo>
                  <a:cubicBezTo>
                    <a:pt x="3088" y="94"/>
                    <a:pt x="3088" y="94"/>
                    <a:pt x="3087" y="94"/>
                  </a:cubicBezTo>
                  <a:cubicBezTo>
                    <a:pt x="3087" y="94"/>
                    <a:pt x="3086" y="94"/>
                    <a:pt x="3085" y="96"/>
                  </a:cubicBezTo>
                  <a:lnTo>
                    <a:pt x="3085" y="96"/>
                  </a:lnTo>
                  <a:cubicBezTo>
                    <a:pt x="3088" y="89"/>
                    <a:pt x="3089" y="86"/>
                    <a:pt x="3090" y="86"/>
                  </a:cubicBezTo>
                  <a:close/>
                  <a:moveTo>
                    <a:pt x="3132" y="96"/>
                  </a:moveTo>
                  <a:cubicBezTo>
                    <a:pt x="3132" y="96"/>
                    <a:pt x="3132" y="96"/>
                    <a:pt x="3132" y="96"/>
                  </a:cubicBezTo>
                  <a:lnTo>
                    <a:pt x="3132" y="96"/>
                  </a:lnTo>
                  <a:close/>
                  <a:moveTo>
                    <a:pt x="3088" y="94"/>
                  </a:moveTo>
                  <a:cubicBezTo>
                    <a:pt x="3088" y="95"/>
                    <a:pt x="3088" y="97"/>
                    <a:pt x="3087" y="100"/>
                  </a:cubicBezTo>
                  <a:lnTo>
                    <a:pt x="3087" y="100"/>
                  </a:lnTo>
                  <a:cubicBezTo>
                    <a:pt x="3087" y="98"/>
                    <a:pt x="3088" y="96"/>
                    <a:pt x="3088" y="94"/>
                  </a:cubicBezTo>
                  <a:close/>
                  <a:moveTo>
                    <a:pt x="3084" y="105"/>
                  </a:moveTo>
                  <a:lnTo>
                    <a:pt x="3084" y="105"/>
                  </a:lnTo>
                  <a:cubicBezTo>
                    <a:pt x="3084" y="106"/>
                    <a:pt x="3083" y="107"/>
                    <a:pt x="3083" y="108"/>
                  </a:cubicBezTo>
                  <a:lnTo>
                    <a:pt x="3083" y="108"/>
                  </a:lnTo>
                  <a:cubicBezTo>
                    <a:pt x="3083" y="108"/>
                    <a:pt x="3084" y="108"/>
                    <a:pt x="3085" y="108"/>
                  </a:cubicBezTo>
                  <a:cubicBezTo>
                    <a:pt x="3085" y="106"/>
                    <a:pt x="3084" y="106"/>
                    <a:pt x="3084" y="105"/>
                  </a:cubicBezTo>
                  <a:close/>
                  <a:moveTo>
                    <a:pt x="3140" y="100"/>
                  </a:moveTo>
                  <a:cubicBezTo>
                    <a:pt x="3139" y="106"/>
                    <a:pt x="3139" y="109"/>
                    <a:pt x="3139" y="109"/>
                  </a:cubicBezTo>
                  <a:cubicBezTo>
                    <a:pt x="3139" y="109"/>
                    <a:pt x="3140" y="106"/>
                    <a:pt x="3140" y="100"/>
                  </a:cubicBezTo>
                  <a:close/>
                  <a:moveTo>
                    <a:pt x="3144" y="96"/>
                  </a:moveTo>
                  <a:cubicBezTo>
                    <a:pt x="3144" y="102"/>
                    <a:pt x="3140" y="120"/>
                    <a:pt x="3137" y="128"/>
                  </a:cubicBezTo>
                  <a:lnTo>
                    <a:pt x="3137" y="128"/>
                  </a:lnTo>
                  <a:cubicBezTo>
                    <a:pt x="3139" y="122"/>
                    <a:pt x="3141" y="111"/>
                    <a:pt x="3144" y="96"/>
                  </a:cubicBezTo>
                  <a:close/>
                  <a:moveTo>
                    <a:pt x="8648" y="1019"/>
                  </a:moveTo>
                  <a:cubicBezTo>
                    <a:pt x="8655" y="1023"/>
                    <a:pt x="8662" y="1025"/>
                    <a:pt x="8669" y="1025"/>
                  </a:cubicBezTo>
                  <a:lnTo>
                    <a:pt x="8648" y="1019"/>
                  </a:lnTo>
                  <a:close/>
                  <a:moveTo>
                    <a:pt x="2858" y="1"/>
                  </a:moveTo>
                  <a:cubicBezTo>
                    <a:pt x="2779" y="50"/>
                    <a:pt x="2691" y="75"/>
                    <a:pt x="2595" y="75"/>
                  </a:cubicBezTo>
                  <a:cubicBezTo>
                    <a:pt x="2576" y="75"/>
                    <a:pt x="2557" y="74"/>
                    <a:pt x="2537" y="72"/>
                  </a:cubicBezTo>
                  <a:lnTo>
                    <a:pt x="2382" y="72"/>
                  </a:lnTo>
                  <a:cubicBezTo>
                    <a:pt x="2373" y="72"/>
                    <a:pt x="2355" y="57"/>
                    <a:pt x="2343" y="57"/>
                  </a:cubicBezTo>
                  <a:cubicBezTo>
                    <a:pt x="2340" y="57"/>
                    <a:pt x="2337" y="58"/>
                    <a:pt x="2334" y="60"/>
                  </a:cubicBezTo>
                  <a:cubicBezTo>
                    <a:pt x="2239" y="179"/>
                    <a:pt x="2108" y="120"/>
                    <a:pt x="1989" y="179"/>
                  </a:cubicBezTo>
                  <a:cubicBezTo>
                    <a:pt x="1954" y="193"/>
                    <a:pt x="1919" y="199"/>
                    <a:pt x="1882" y="199"/>
                  </a:cubicBezTo>
                  <a:cubicBezTo>
                    <a:pt x="1856" y="199"/>
                    <a:pt x="1828" y="196"/>
                    <a:pt x="1799" y="191"/>
                  </a:cubicBezTo>
                  <a:cubicBezTo>
                    <a:pt x="1788" y="189"/>
                    <a:pt x="1778" y="188"/>
                    <a:pt x="1767" y="188"/>
                  </a:cubicBezTo>
                  <a:cubicBezTo>
                    <a:pt x="1718" y="188"/>
                    <a:pt x="1671" y="209"/>
                    <a:pt x="1632" y="239"/>
                  </a:cubicBezTo>
                  <a:cubicBezTo>
                    <a:pt x="1596" y="274"/>
                    <a:pt x="1549" y="263"/>
                    <a:pt x="1501" y="274"/>
                  </a:cubicBezTo>
                  <a:cubicBezTo>
                    <a:pt x="1489" y="274"/>
                    <a:pt x="1489" y="274"/>
                    <a:pt x="1477" y="263"/>
                  </a:cubicBezTo>
                  <a:cubicBezTo>
                    <a:pt x="1453" y="239"/>
                    <a:pt x="1430" y="203"/>
                    <a:pt x="1394" y="167"/>
                  </a:cubicBezTo>
                  <a:lnTo>
                    <a:pt x="1370" y="274"/>
                  </a:lnTo>
                  <a:cubicBezTo>
                    <a:pt x="1352" y="264"/>
                    <a:pt x="1337" y="260"/>
                    <a:pt x="1323" y="260"/>
                  </a:cubicBezTo>
                  <a:cubicBezTo>
                    <a:pt x="1270" y="260"/>
                    <a:pt x="1238" y="318"/>
                    <a:pt x="1191" y="346"/>
                  </a:cubicBezTo>
                  <a:cubicBezTo>
                    <a:pt x="1132" y="370"/>
                    <a:pt x="1072" y="393"/>
                    <a:pt x="1013" y="405"/>
                  </a:cubicBezTo>
                  <a:lnTo>
                    <a:pt x="930" y="429"/>
                  </a:lnTo>
                  <a:lnTo>
                    <a:pt x="953" y="429"/>
                  </a:lnTo>
                  <a:cubicBezTo>
                    <a:pt x="924" y="447"/>
                    <a:pt x="888" y="456"/>
                    <a:pt x="852" y="456"/>
                  </a:cubicBezTo>
                  <a:cubicBezTo>
                    <a:pt x="816" y="456"/>
                    <a:pt x="781" y="447"/>
                    <a:pt x="751" y="429"/>
                  </a:cubicBezTo>
                  <a:cubicBezTo>
                    <a:pt x="746" y="427"/>
                    <a:pt x="742" y="426"/>
                    <a:pt x="738" y="426"/>
                  </a:cubicBezTo>
                  <a:cubicBezTo>
                    <a:pt x="723" y="426"/>
                    <a:pt x="713" y="443"/>
                    <a:pt x="703" y="453"/>
                  </a:cubicBezTo>
                  <a:cubicBezTo>
                    <a:pt x="679" y="501"/>
                    <a:pt x="632" y="513"/>
                    <a:pt x="596" y="513"/>
                  </a:cubicBezTo>
                  <a:lnTo>
                    <a:pt x="549" y="513"/>
                  </a:lnTo>
                  <a:cubicBezTo>
                    <a:pt x="501" y="513"/>
                    <a:pt x="465" y="501"/>
                    <a:pt x="429" y="489"/>
                  </a:cubicBezTo>
                  <a:cubicBezTo>
                    <a:pt x="414" y="489"/>
                    <a:pt x="403" y="483"/>
                    <a:pt x="394" y="483"/>
                  </a:cubicBezTo>
                  <a:cubicBezTo>
                    <a:pt x="390" y="483"/>
                    <a:pt x="386" y="485"/>
                    <a:pt x="382" y="489"/>
                  </a:cubicBezTo>
                  <a:cubicBezTo>
                    <a:pt x="344" y="527"/>
                    <a:pt x="306" y="555"/>
                    <a:pt x="265" y="555"/>
                  </a:cubicBezTo>
                  <a:cubicBezTo>
                    <a:pt x="241" y="555"/>
                    <a:pt x="217" y="546"/>
                    <a:pt x="191" y="524"/>
                  </a:cubicBezTo>
                  <a:cubicBezTo>
                    <a:pt x="179" y="560"/>
                    <a:pt x="179" y="596"/>
                    <a:pt x="191" y="632"/>
                  </a:cubicBezTo>
                  <a:cubicBezTo>
                    <a:pt x="174" y="623"/>
                    <a:pt x="158" y="615"/>
                    <a:pt x="141" y="615"/>
                  </a:cubicBezTo>
                  <a:cubicBezTo>
                    <a:pt x="134" y="615"/>
                    <a:pt x="127" y="616"/>
                    <a:pt x="120" y="620"/>
                  </a:cubicBezTo>
                  <a:cubicBezTo>
                    <a:pt x="108" y="620"/>
                    <a:pt x="96" y="620"/>
                    <a:pt x="84" y="632"/>
                  </a:cubicBezTo>
                  <a:cubicBezTo>
                    <a:pt x="72" y="644"/>
                    <a:pt x="84" y="667"/>
                    <a:pt x="72" y="667"/>
                  </a:cubicBezTo>
                  <a:cubicBezTo>
                    <a:pt x="48" y="691"/>
                    <a:pt x="37" y="703"/>
                    <a:pt x="25" y="727"/>
                  </a:cubicBezTo>
                  <a:cubicBezTo>
                    <a:pt x="1" y="763"/>
                    <a:pt x="48" y="786"/>
                    <a:pt x="48" y="834"/>
                  </a:cubicBezTo>
                  <a:cubicBezTo>
                    <a:pt x="60" y="870"/>
                    <a:pt x="120" y="894"/>
                    <a:pt x="96" y="977"/>
                  </a:cubicBezTo>
                  <a:cubicBezTo>
                    <a:pt x="96" y="1013"/>
                    <a:pt x="120" y="1048"/>
                    <a:pt x="132" y="1072"/>
                  </a:cubicBezTo>
                  <a:cubicBezTo>
                    <a:pt x="191" y="1167"/>
                    <a:pt x="263" y="1251"/>
                    <a:pt x="346" y="1334"/>
                  </a:cubicBezTo>
                  <a:cubicBezTo>
                    <a:pt x="549" y="1572"/>
                    <a:pt x="739" y="1810"/>
                    <a:pt x="918" y="2060"/>
                  </a:cubicBezTo>
                  <a:cubicBezTo>
                    <a:pt x="965" y="2132"/>
                    <a:pt x="1037" y="2179"/>
                    <a:pt x="989" y="2298"/>
                  </a:cubicBezTo>
                  <a:cubicBezTo>
                    <a:pt x="1025" y="2310"/>
                    <a:pt x="1060" y="2322"/>
                    <a:pt x="1084" y="2334"/>
                  </a:cubicBezTo>
                  <a:cubicBezTo>
                    <a:pt x="1156" y="2334"/>
                    <a:pt x="1203" y="2358"/>
                    <a:pt x="1191" y="2418"/>
                  </a:cubicBezTo>
                  <a:cubicBezTo>
                    <a:pt x="1168" y="2453"/>
                    <a:pt x="1168" y="2501"/>
                    <a:pt x="1191" y="2537"/>
                  </a:cubicBezTo>
                  <a:cubicBezTo>
                    <a:pt x="1239" y="2632"/>
                    <a:pt x="1287" y="2727"/>
                    <a:pt x="1322" y="2822"/>
                  </a:cubicBezTo>
                  <a:lnTo>
                    <a:pt x="1334" y="2846"/>
                  </a:lnTo>
                  <a:cubicBezTo>
                    <a:pt x="1346" y="2858"/>
                    <a:pt x="1358" y="2870"/>
                    <a:pt x="1370" y="2882"/>
                  </a:cubicBezTo>
                  <a:cubicBezTo>
                    <a:pt x="1406" y="2918"/>
                    <a:pt x="1453" y="2941"/>
                    <a:pt x="1501" y="2965"/>
                  </a:cubicBezTo>
                  <a:cubicBezTo>
                    <a:pt x="1537" y="3001"/>
                    <a:pt x="1537" y="3060"/>
                    <a:pt x="1572" y="3096"/>
                  </a:cubicBezTo>
                  <a:cubicBezTo>
                    <a:pt x="1656" y="3156"/>
                    <a:pt x="1727" y="3215"/>
                    <a:pt x="1715" y="3346"/>
                  </a:cubicBezTo>
                  <a:cubicBezTo>
                    <a:pt x="1715" y="3358"/>
                    <a:pt x="1727" y="3370"/>
                    <a:pt x="1751" y="3370"/>
                  </a:cubicBezTo>
                  <a:cubicBezTo>
                    <a:pt x="1822" y="3370"/>
                    <a:pt x="1846" y="3430"/>
                    <a:pt x="1846" y="3489"/>
                  </a:cubicBezTo>
                  <a:cubicBezTo>
                    <a:pt x="1846" y="3513"/>
                    <a:pt x="1882" y="3525"/>
                    <a:pt x="1906" y="3537"/>
                  </a:cubicBezTo>
                  <a:cubicBezTo>
                    <a:pt x="1930" y="3549"/>
                    <a:pt x="1965" y="3549"/>
                    <a:pt x="1965" y="3584"/>
                  </a:cubicBezTo>
                  <a:cubicBezTo>
                    <a:pt x="1977" y="3668"/>
                    <a:pt x="2013" y="3739"/>
                    <a:pt x="2073" y="3799"/>
                  </a:cubicBezTo>
                  <a:cubicBezTo>
                    <a:pt x="2108" y="3834"/>
                    <a:pt x="2120" y="3882"/>
                    <a:pt x="2120" y="3930"/>
                  </a:cubicBezTo>
                  <a:lnTo>
                    <a:pt x="2132" y="3942"/>
                  </a:lnTo>
                  <a:cubicBezTo>
                    <a:pt x="2156" y="3965"/>
                    <a:pt x="2180" y="3989"/>
                    <a:pt x="2203" y="4013"/>
                  </a:cubicBezTo>
                  <a:cubicBezTo>
                    <a:pt x="2370" y="4061"/>
                    <a:pt x="2501" y="4180"/>
                    <a:pt x="2573" y="4334"/>
                  </a:cubicBezTo>
                  <a:cubicBezTo>
                    <a:pt x="2608" y="4370"/>
                    <a:pt x="2644" y="4406"/>
                    <a:pt x="2680" y="4453"/>
                  </a:cubicBezTo>
                  <a:cubicBezTo>
                    <a:pt x="2727" y="4501"/>
                    <a:pt x="2775" y="4549"/>
                    <a:pt x="2823" y="4596"/>
                  </a:cubicBezTo>
                  <a:cubicBezTo>
                    <a:pt x="2882" y="4632"/>
                    <a:pt x="2942" y="4692"/>
                    <a:pt x="2977" y="4751"/>
                  </a:cubicBezTo>
                  <a:cubicBezTo>
                    <a:pt x="3085" y="4846"/>
                    <a:pt x="3192" y="4965"/>
                    <a:pt x="3287" y="5085"/>
                  </a:cubicBezTo>
                  <a:cubicBezTo>
                    <a:pt x="3406" y="5239"/>
                    <a:pt x="3537" y="5382"/>
                    <a:pt x="3656" y="5549"/>
                  </a:cubicBezTo>
                  <a:cubicBezTo>
                    <a:pt x="3668" y="5573"/>
                    <a:pt x="3680" y="5596"/>
                    <a:pt x="3692" y="5632"/>
                  </a:cubicBezTo>
                  <a:cubicBezTo>
                    <a:pt x="3704" y="5656"/>
                    <a:pt x="3727" y="5668"/>
                    <a:pt x="3751" y="5680"/>
                  </a:cubicBezTo>
                  <a:cubicBezTo>
                    <a:pt x="3799" y="5704"/>
                    <a:pt x="3787" y="5739"/>
                    <a:pt x="3799" y="5775"/>
                  </a:cubicBezTo>
                  <a:lnTo>
                    <a:pt x="3787" y="5775"/>
                  </a:lnTo>
                  <a:cubicBezTo>
                    <a:pt x="3799" y="5787"/>
                    <a:pt x="3811" y="5811"/>
                    <a:pt x="3811" y="5823"/>
                  </a:cubicBezTo>
                  <a:lnTo>
                    <a:pt x="3835" y="5823"/>
                  </a:lnTo>
                  <a:cubicBezTo>
                    <a:pt x="3918" y="5847"/>
                    <a:pt x="3978" y="5882"/>
                    <a:pt x="4037" y="5930"/>
                  </a:cubicBezTo>
                  <a:cubicBezTo>
                    <a:pt x="4108" y="6013"/>
                    <a:pt x="4192" y="6085"/>
                    <a:pt x="4263" y="6180"/>
                  </a:cubicBezTo>
                  <a:cubicBezTo>
                    <a:pt x="4311" y="6228"/>
                    <a:pt x="4323" y="6299"/>
                    <a:pt x="4370" y="6347"/>
                  </a:cubicBezTo>
                  <a:cubicBezTo>
                    <a:pt x="4418" y="6394"/>
                    <a:pt x="4466" y="6430"/>
                    <a:pt x="4513" y="6466"/>
                  </a:cubicBezTo>
                  <a:cubicBezTo>
                    <a:pt x="4537" y="6478"/>
                    <a:pt x="4549" y="6501"/>
                    <a:pt x="4549" y="6513"/>
                  </a:cubicBezTo>
                  <a:cubicBezTo>
                    <a:pt x="4585" y="6585"/>
                    <a:pt x="4620" y="6656"/>
                    <a:pt x="4644" y="6739"/>
                  </a:cubicBezTo>
                  <a:lnTo>
                    <a:pt x="4763" y="6811"/>
                  </a:lnTo>
                  <a:lnTo>
                    <a:pt x="4775" y="6823"/>
                  </a:lnTo>
                  <a:cubicBezTo>
                    <a:pt x="4859" y="6882"/>
                    <a:pt x="4942" y="6930"/>
                    <a:pt x="5025" y="6978"/>
                  </a:cubicBezTo>
                  <a:cubicBezTo>
                    <a:pt x="5097" y="7025"/>
                    <a:pt x="5168" y="7049"/>
                    <a:pt x="5240" y="7049"/>
                  </a:cubicBezTo>
                  <a:cubicBezTo>
                    <a:pt x="5311" y="7049"/>
                    <a:pt x="5323" y="7156"/>
                    <a:pt x="5406" y="7168"/>
                  </a:cubicBezTo>
                  <a:lnTo>
                    <a:pt x="5406" y="7216"/>
                  </a:lnTo>
                  <a:cubicBezTo>
                    <a:pt x="5378" y="7267"/>
                    <a:pt x="5379" y="7283"/>
                    <a:pt x="5395" y="7283"/>
                  </a:cubicBezTo>
                  <a:cubicBezTo>
                    <a:pt x="5412" y="7283"/>
                    <a:pt x="5447" y="7264"/>
                    <a:pt x="5478" y="7251"/>
                  </a:cubicBezTo>
                  <a:lnTo>
                    <a:pt x="5513" y="7251"/>
                  </a:lnTo>
                  <a:cubicBezTo>
                    <a:pt x="5513" y="7287"/>
                    <a:pt x="5525" y="7311"/>
                    <a:pt x="5549" y="7323"/>
                  </a:cubicBezTo>
                  <a:cubicBezTo>
                    <a:pt x="5573" y="7335"/>
                    <a:pt x="5597" y="7347"/>
                    <a:pt x="5621" y="7359"/>
                  </a:cubicBezTo>
                  <a:cubicBezTo>
                    <a:pt x="5656" y="7382"/>
                    <a:pt x="5656" y="7430"/>
                    <a:pt x="5621" y="7501"/>
                  </a:cubicBezTo>
                  <a:cubicBezTo>
                    <a:pt x="5585" y="7549"/>
                    <a:pt x="5585" y="7585"/>
                    <a:pt x="5621" y="7585"/>
                  </a:cubicBezTo>
                  <a:cubicBezTo>
                    <a:pt x="5716" y="7585"/>
                    <a:pt x="5763" y="7621"/>
                    <a:pt x="5763" y="7716"/>
                  </a:cubicBezTo>
                  <a:cubicBezTo>
                    <a:pt x="5763" y="7723"/>
                    <a:pt x="5767" y="7726"/>
                    <a:pt x="5772" y="7726"/>
                  </a:cubicBezTo>
                  <a:cubicBezTo>
                    <a:pt x="5784" y="7726"/>
                    <a:pt x="5807" y="7712"/>
                    <a:pt x="5823" y="7704"/>
                  </a:cubicBezTo>
                  <a:cubicBezTo>
                    <a:pt x="5847" y="7692"/>
                    <a:pt x="5871" y="7680"/>
                    <a:pt x="5894" y="7680"/>
                  </a:cubicBezTo>
                  <a:cubicBezTo>
                    <a:pt x="5954" y="7704"/>
                    <a:pt x="6013" y="7728"/>
                    <a:pt x="5990" y="7823"/>
                  </a:cubicBezTo>
                  <a:cubicBezTo>
                    <a:pt x="5979" y="7906"/>
                    <a:pt x="5987" y="7944"/>
                    <a:pt x="6037" y="7944"/>
                  </a:cubicBezTo>
                  <a:cubicBezTo>
                    <a:pt x="6044" y="7944"/>
                    <a:pt x="6052" y="7943"/>
                    <a:pt x="6061" y="7942"/>
                  </a:cubicBezTo>
                  <a:cubicBezTo>
                    <a:pt x="6085" y="7942"/>
                    <a:pt x="6097" y="7978"/>
                    <a:pt x="6109" y="8002"/>
                  </a:cubicBezTo>
                  <a:cubicBezTo>
                    <a:pt x="6112" y="8005"/>
                    <a:pt x="6115" y="8006"/>
                    <a:pt x="6120" y="8006"/>
                  </a:cubicBezTo>
                  <a:cubicBezTo>
                    <a:pt x="6133" y="8006"/>
                    <a:pt x="6150" y="7993"/>
                    <a:pt x="6168" y="7966"/>
                  </a:cubicBezTo>
                  <a:cubicBezTo>
                    <a:pt x="6186" y="7948"/>
                    <a:pt x="6197" y="7937"/>
                    <a:pt x="6206" y="7937"/>
                  </a:cubicBezTo>
                  <a:cubicBezTo>
                    <a:pt x="6209" y="7937"/>
                    <a:pt x="6213" y="7939"/>
                    <a:pt x="6216" y="7942"/>
                  </a:cubicBezTo>
                  <a:cubicBezTo>
                    <a:pt x="6216" y="7952"/>
                    <a:pt x="6233" y="8006"/>
                    <a:pt x="6261" y="8006"/>
                  </a:cubicBezTo>
                  <a:cubicBezTo>
                    <a:pt x="6266" y="8006"/>
                    <a:pt x="6270" y="8005"/>
                    <a:pt x="6275" y="8002"/>
                  </a:cubicBezTo>
                  <a:cubicBezTo>
                    <a:pt x="6299" y="7978"/>
                    <a:pt x="6323" y="7966"/>
                    <a:pt x="6347" y="7954"/>
                  </a:cubicBezTo>
                  <a:cubicBezTo>
                    <a:pt x="6359" y="7948"/>
                    <a:pt x="6368" y="7945"/>
                    <a:pt x="6377" y="7945"/>
                  </a:cubicBezTo>
                  <a:cubicBezTo>
                    <a:pt x="6386" y="7945"/>
                    <a:pt x="6394" y="7948"/>
                    <a:pt x="6406" y="7954"/>
                  </a:cubicBezTo>
                  <a:cubicBezTo>
                    <a:pt x="6420" y="7954"/>
                    <a:pt x="6434" y="7946"/>
                    <a:pt x="6449" y="7946"/>
                  </a:cubicBezTo>
                  <a:cubicBezTo>
                    <a:pt x="6461" y="7946"/>
                    <a:pt x="6474" y="7951"/>
                    <a:pt x="6490" y="7966"/>
                  </a:cubicBezTo>
                  <a:cubicBezTo>
                    <a:pt x="6495" y="7972"/>
                    <a:pt x="6500" y="7974"/>
                    <a:pt x="6505" y="7974"/>
                  </a:cubicBezTo>
                  <a:cubicBezTo>
                    <a:pt x="6523" y="7974"/>
                    <a:pt x="6530" y="7926"/>
                    <a:pt x="6550" y="7926"/>
                  </a:cubicBezTo>
                  <a:cubicBezTo>
                    <a:pt x="6554" y="7926"/>
                    <a:pt x="6557" y="7927"/>
                    <a:pt x="6561" y="7930"/>
                  </a:cubicBezTo>
                  <a:cubicBezTo>
                    <a:pt x="6568" y="7937"/>
                    <a:pt x="6575" y="7940"/>
                    <a:pt x="6582" y="7940"/>
                  </a:cubicBezTo>
                  <a:cubicBezTo>
                    <a:pt x="6605" y="7940"/>
                    <a:pt x="6626" y="7905"/>
                    <a:pt x="6658" y="7905"/>
                  </a:cubicBezTo>
                  <a:cubicBezTo>
                    <a:pt x="6661" y="7905"/>
                    <a:pt x="6665" y="7905"/>
                    <a:pt x="6668" y="7906"/>
                  </a:cubicBezTo>
                  <a:cubicBezTo>
                    <a:pt x="6716" y="7906"/>
                    <a:pt x="6752" y="7882"/>
                    <a:pt x="6764" y="7847"/>
                  </a:cubicBezTo>
                  <a:lnTo>
                    <a:pt x="6752" y="7835"/>
                  </a:lnTo>
                  <a:cubicBezTo>
                    <a:pt x="6752" y="7835"/>
                    <a:pt x="6752" y="7823"/>
                    <a:pt x="6752" y="7811"/>
                  </a:cubicBezTo>
                  <a:cubicBezTo>
                    <a:pt x="6752" y="7811"/>
                    <a:pt x="6752" y="7811"/>
                    <a:pt x="6752" y="7799"/>
                  </a:cubicBezTo>
                  <a:cubicBezTo>
                    <a:pt x="6752" y="7799"/>
                    <a:pt x="6752" y="7787"/>
                    <a:pt x="6752" y="7787"/>
                  </a:cubicBezTo>
                  <a:lnTo>
                    <a:pt x="6764" y="7752"/>
                  </a:lnTo>
                  <a:cubicBezTo>
                    <a:pt x="6775" y="7728"/>
                    <a:pt x="6787" y="7716"/>
                    <a:pt x="6799" y="7704"/>
                  </a:cubicBezTo>
                  <a:cubicBezTo>
                    <a:pt x="6775" y="7668"/>
                    <a:pt x="6811" y="7668"/>
                    <a:pt x="6823" y="7644"/>
                  </a:cubicBezTo>
                  <a:cubicBezTo>
                    <a:pt x="6835" y="7632"/>
                    <a:pt x="6847" y="7585"/>
                    <a:pt x="6883" y="7573"/>
                  </a:cubicBezTo>
                  <a:lnTo>
                    <a:pt x="6895" y="7561"/>
                  </a:lnTo>
                  <a:cubicBezTo>
                    <a:pt x="6895" y="7537"/>
                    <a:pt x="6871" y="7501"/>
                    <a:pt x="6895" y="7490"/>
                  </a:cubicBezTo>
                  <a:cubicBezTo>
                    <a:pt x="6918" y="7478"/>
                    <a:pt x="6942" y="7442"/>
                    <a:pt x="6990" y="7418"/>
                  </a:cubicBezTo>
                  <a:cubicBezTo>
                    <a:pt x="7002" y="7394"/>
                    <a:pt x="7026" y="7371"/>
                    <a:pt x="7049" y="7359"/>
                  </a:cubicBezTo>
                  <a:cubicBezTo>
                    <a:pt x="7049" y="7335"/>
                    <a:pt x="7037" y="7299"/>
                    <a:pt x="7026" y="7287"/>
                  </a:cubicBezTo>
                  <a:cubicBezTo>
                    <a:pt x="6948" y="7275"/>
                    <a:pt x="6924" y="7275"/>
                    <a:pt x="6920" y="7275"/>
                  </a:cubicBezTo>
                  <a:cubicBezTo>
                    <a:pt x="6915" y="7275"/>
                    <a:pt x="6930" y="7275"/>
                    <a:pt x="6930" y="7263"/>
                  </a:cubicBezTo>
                  <a:cubicBezTo>
                    <a:pt x="6918" y="7240"/>
                    <a:pt x="6942" y="7204"/>
                    <a:pt x="6966" y="7192"/>
                  </a:cubicBezTo>
                  <a:cubicBezTo>
                    <a:pt x="6930" y="7156"/>
                    <a:pt x="6918" y="7132"/>
                    <a:pt x="6930" y="7097"/>
                  </a:cubicBezTo>
                  <a:cubicBezTo>
                    <a:pt x="6978" y="7001"/>
                    <a:pt x="7037" y="6906"/>
                    <a:pt x="7097" y="6799"/>
                  </a:cubicBezTo>
                  <a:cubicBezTo>
                    <a:pt x="7180" y="6787"/>
                    <a:pt x="7168" y="6716"/>
                    <a:pt x="7192" y="6656"/>
                  </a:cubicBezTo>
                  <a:cubicBezTo>
                    <a:pt x="7204" y="6609"/>
                    <a:pt x="7240" y="6585"/>
                    <a:pt x="7287" y="6585"/>
                  </a:cubicBezTo>
                  <a:cubicBezTo>
                    <a:pt x="7323" y="6585"/>
                    <a:pt x="7359" y="6573"/>
                    <a:pt x="7347" y="6537"/>
                  </a:cubicBezTo>
                  <a:cubicBezTo>
                    <a:pt x="7323" y="6418"/>
                    <a:pt x="7407" y="6311"/>
                    <a:pt x="7526" y="6311"/>
                  </a:cubicBezTo>
                  <a:lnTo>
                    <a:pt x="7573" y="6299"/>
                  </a:lnTo>
                  <a:lnTo>
                    <a:pt x="7585" y="6216"/>
                  </a:lnTo>
                  <a:cubicBezTo>
                    <a:pt x="7585" y="6216"/>
                    <a:pt x="7609" y="6216"/>
                    <a:pt x="7621" y="6239"/>
                  </a:cubicBezTo>
                  <a:cubicBezTo>
                    <a:pt x="7633" y="6180"/>
                    <a:pt x="7668" y="6120"/>
                    <a:pt x="7716" y="6073"/>
                  </a:cubicBezTo>
                  <a:cubicBezTo>
                    <a:pt x="7740" y="6049"/>
                    <a:pt x="7764" y="6025"/>
                    <a:pt x="7799" y="6013"/>
                  </a:cubicBezTo>
                  <a:lnTo>
                    <a:pt x="7859" y="5966"/>
                  </a:lnTo>
                  <a:cubicBezTo>
                    <a:pt x="7871" y="5966"/>
                    <a:pt x="7895" y="5966"/>
                    <a:pt x="7907" y="5977"/>
                  </a:cubicBezTo>
                  <a:lnTo>
                    <a:pt x="7918" y="6025"/>
                  </a:lnTo>
                  <a:lnTo>
                    <a:pt x="7930" y="6025"/>
                  </a:lnTo>
                  <a:cubicBezTo>
                    <a:pt x="7954" y="6001"/>
                    <a:pt x="7990" y="6001"/>
                    <a:pt x="8014" y="5989"/>
                  </a:cubicBezTo>
                  <a:cubicBezTo>
                    <a:pt x="8038" y="5977"/>
                    <a:pt x="8026" y="5966"/>
                    <a:pt x="8026" y="5954"/>
                  </a:cubicBezTo>
                  <a:cubicBezTo>
                    <a:pt x="8038" y="5870"/>
                    <a:pt x="8085" y="5811"/>
                    <a:pt x="8157" y="5775"/>
                  </a:cubicBezTo>
                  <a:cubicBezTo>
                    <a:pt x="8228" y="5727"/>
                    <a:pt x="8299" y="5680"/>
                    <a:pt x="8371" y="5620"/>
                  </a:cubicBezTo>
                  <a:cubicBezTo>
                    <a:pt x="8407" y="5596"/>
                    <a:pt x="8442" y="5573"/>
                    <a:pt x="8466" y="5549"/>
                  </a:cubicBezTo>
                  <a:cubicBezTo>
                    <a:pt x="8490" y="5537"/>
                    <a:pt x="8502" y="5513"/>
                    <a:pt x="8514" y="5501"/>
                  </a:cubicBezTo>
                  <a:lnTo>
                    <a:pt x="8538" y="5477"/>
                  </a:lnTo>
                  <a:cubicBezTo>
                    <a:pt x="8541" y="5474"/>
                    <a:pt x="8541" y="5473"/>
                    <a:pt x="8541" y="5472"/>
                  </a:cubicBezTo>
                  <a:lnTo>
                    <a:pt x="8541" y="5472"/>
                  </a:lnTo>
                  <a:cubicBezTo>
                    <a:pt x="8550" y="5467"/>
                    <a:pt x="8563" y="5456"/>
                    <a:pt x="8585" y="5442"/>
                  </a:cubicBezTo>
                  <a:cubicBezTo>
                    <a:pt x="8609" y="5430"/>
                    <a:pt x="8621" y="5406"/>
                    <a:pt x="8645" y="5394"/>
                  </a:cubicBezTo>
                  <a:cubicBezTo>
                    <a:pt x="8657" y="5370"/>
                    <a:pt x="8680" y="5358"/>
                    <a:pt x="8704" y="5346"/>
                  </a:cubicBezTo>
                  <a:cubicBezTo>
                    <a:pt x="8704" y="5346"/>
                    <a:pt x="8716" y="5346"/>
                    <a:pt x="8716" y="5335"/>
                  </a:cubicBezTo>
                  <a:lnTo>
                    <a:pt x="8776" y="5335"/>
                  </a:lnTo>
                  <a:cubicBezTo>
                    <a:pt x="8788" y="5329"/>
                    <a:pt x="8797" y="5326"/>
                    <a:pt x="8804" y="5326"/>
                  </a:cubicBezTo>
                  <a:cubicBezTo>
                    <a:pt x="8811" y="5326"/>
                    <a:pt x="8817" y="5329"/>
                    <a:pt x="8823" y="5335"/>
                  </a:cubicBezTo>
                  <a:lnTo>
                    <a:pt x="8871" y="5335"/>
                  </a:lnTo>
                  <a:cubicBezTo>
                    <a:pt x="8883" y="5323"/>
                    <a:pt x="8895" y="5323"/>
                    <a:pt x="8907" y="5311"/>
                  </a:cubicBezTo>
                  <a:cubicBezTo>
                    <a:pt x="8919" y="5299"/>
                    <a:pt x="8931" y="5287"/>
                    <a:pt x="8942" y="5287"/>
                  </a:cubicBezTo>
                  <a:cubicBezTo>
                    <a:pt x="8960" y="5269"/>
                    <a:pt x="8984" y="5260"/>
                    <a:pt x="9008" y="5260"/>
                  </a:cubicBezTo>
                  <a:cubicBezTo>
                    <a:pt x="9032" y="5260"/>
                    <a:pt x="9056" y="5269"/>
                    <a:pt x="9073" y="5287"/>
                  </a:cubicBezTo>
                  <a:cubicBezTo>
                    <a:pt x="9086" y="5293"/>
                    <a:pt x="9098" y="5296"/>
                    <a:pt x="9109" y="5296"/>
                  </a:cubicBezTo>
                  <a:cubicBezTo>
                    <a:pt x="9138" y="5296"/>
                    <a:pt x="9160" y="5274"/>
                    <a:pt x="9169" y="5239"/>
                  </a:cubicBezTo>
                  <a:cubicBezTo>
                    <a:pt x="9192" y="5168"/>
                    <a:pt x="9228" y="5108"/>
                    <a:pt x="9264" y="5049"/>
                  </a:cubicBezTo>
                  <a:cubicBezTo>
                    <a:pt x="9359" y="4894"/>
                    <a:pt x="9431" y="4715"/>
                    <a:pt x="9466" y="4537"/>
                  </a:cubicBezTo>
                  <a:cubicBezTo>
                    <a:pt x="9502" y="4156"/>
                    <a:pt x="9526" y="3775"/>
                    <a:pt x="9526" y="3394"/>
                  </a:cubicBezTo>
                  <a:cubicBezTo>
                    <a:pt x="9526" y="3322"/>
                    <a:pt x="9538" y="3251"/>
                    <a:pt x="9550" y="3180"/>
                  </a:cubicBezTo>
                  <a:cubicBezTo>
                    <a:pt x="9550" y="3132"/>
                    <a:pt x="9550" y="3084"/>
                    <a:pt x="9550" y="3037"/>
                  </a:cubicBezTo>
                  <a:cubicBezTo>
                    <a:pt x="9550" y="2977"/>
                    <a:pt x="9526" y="2929"/>
                    <a:pt x="9526" y="2882"/>
                  </a:cubicBezTo>
                  <a:cubicBezTo>
                    <a:pt x="9514" y="2799"/>
                    <a:pt x="9514" y="2715"/>
                    <a:pt x="9526" y="2644"/>
                  </a:cubicBezTo>
                  <a:cubicBezTo>
                    <a:pt x="9538" y="2572"/>
                    <a:pt x="9526" y="2501"/>
                    <a:pt x="9514" y="2441"/>
                  </a:cubicBezTo>
                  <a:cubicBezTo>
                    <a:pt x="9514" y="2418"/>
                    <a:pt x="9526" y="2382"/>
                    <a:pt x="9526" y="2358"/>
                  </a:cubicBezTo>
                  <a:cubicBezTo>
                    <a:pt x="9538" y="2334"/>
                    <a:pt x="9550" y="2298"/>
                    <a:pt x="9526" y="2287"/>
                  </a:cubicBezTo>
                  <a:cubicBezTo>
                    <a:pt x="9490" y="2227"/>
                    <a:pt x="9466" y="2156"/>
                    <a:pt x="9466" y="2084"/>
                  </a:cubicBezTo>
                  <a:cubicBezTo>
                    <a:pt x="9454" y="1989"/>
                    <a:pt x="9454" y="1894"/>
                    <a:pt x="9454" y="1798"/>
                  </a:cubicBezTo>
                  <a:cubicBezTo>
                    <a:pt x="9454" y="1751"/>
                    <a:pt x="9454" y="1703"/>
                    <a:pt x="9431" y="1667"/>
                  </a:cubicBezTo>
                  <a:lnTo>
                    <a:pt x="9431" y="1667"/>
                  </a:lnTo>
                  <a:lnTo>
                    <a:pt x="9442" y="1715"/>
                  </a:lnTo>
                  <a:cubicBezTo>
                    <a:pt x="9419" y="1691"/>
                    <a:pt x="9407" y="1656"/>
                    <a:pt x="9419" y="1620"/>
                  </a:cubicBezTo>
                  <a:cubicBezTo>
                    <a:pt x="9431" y="1608"/>
                    <a:pt x="9419" y="1584"/>
                    <a:pt x="9407" y="1584"/>
                  </a:cubicBezTo>
                  <a:cubicBezTo>
                    <a:pt x="9383" y="1560"/>
                    <a:pt x="9359" y="1536"/>
                    <a:pt x="9335" y="1513"/>
                  </a:cubicBezTo>
                  <a:cubicBezTo>
                    <a:pt x="9264" y="1477"/>
                    <a:pt x="9204" y="1441"/>
                    <a:pt x="9145" y="1417"/>
                  </a:cubicBezTo>
                  <a:cubicBezTo>
                    <a:pt x="9097" y="1394"/>
                    <a:pt x="9061" y="1370"/>
                    <a:pt x="9038" y="1334"/>
                  </a:cubicBezTo>
                  <a:cubicBezTo>
                    <a:pt x="8990" y="1263"/>
                    <a:pt x="8931" y="1215"/>
                    <a:pt x="8859" y="1167"/>
                  </a:cubicBezTo>
                  <a:cubicBezTo>
                    <a:pt x="8811" y="1155"/>
                    <a:pt x="8764" y="1144"/>
                    <a:pt x="8716" y="1132"/>
                  </a:cubicBezTo>
                  <a:lnTo>
                    <a:pt x="8645" y="1096"/>
                  </a:lnTo>
                  <a:lnTo>
                    <a:pt x="8669" y="1036"/>
                  </a:lnTo>
                  <a:lnTo>
                    <a:pt x="8657" y="1036"/>
                  </a:lnTo>
                  <a:lnTo>
                    <a:pt x="8621" y="1013"/>
                  </a:lnTo>
                  <a:lnTo>
                    <a:pt x="8621" y="1013"/>
                  </a:lnTo>
                  <a:lnTo>
                    <a:pt x="8648" y="1019"/>
                  </a:lnTo>
                  <a:lnTo>
                    <a:pt x="8648" y="1019"/>
                  </a:lnTo>
                  <a:cubicBezTo>
                    <a:pt x="8632" y="1012"/>
                    <a:pt x="8618" y="997"/>
                    <a:pt x="8609" y="989"/>
                  </a:cubicBezTo>
                  <a:cubicBezTo>
                    <a:pt x="8561" y="941"/>
                    <a:pt x="8502" y="894"/>
                    <a:pt x="8442" y="870"/>
                  </a:cubicBezTo>
                  <a:cubicBezTo>
                    <a:pt x="8383" y="846"/>
                    <a:pt x="8323" y="822"/>
                    <a:pt x="8264" y="798"/>
                  </a:cubicBezTo>
                  <a:cubicBezTo>
                    <a:pt x="8204" y="786"/>
                    <a:pt x="8157" y="763"/>
                    <a:pt x="8097" y="751"/>
                  </a:cubicBezTo>
                  <a:cubicBezTo>
                    <a:pt x="8026" y="739"/>
                    <a:pt x="7966" y="727"/>
                    <a:pt x="7907" y="703"/>
                  </a:cubicBezTo>
                  <a:cubicBezTo>
                    <a:pt x="7877" y="691"/>
                    <a:pt x="7847" y="685"/>
                    <a:pt x="7817" y="685"/>
                  </a:cubicBezTo>
                  <a:cubicBezTo>
                    <a:pt x="7788" y="685"/>
                    <a:pt x="7758" y="691"/>
                    <a:pt x="7728" y="703"/>
                  </a:cubicBezTo>
                  <a:cubicBezTo>
                    <a:pt x="7703" y="711"/>
                    <a:pt x="7672" y="720"/>
                    <a:pt x="7643" y="720"/>
                  </a:cubicBezTo>
                  <a:cubicBezTo>
                    <a:pt x="7631" y="720"/>
                    <a:pt x="7619" y="718"/>
                    <a:pt x="7609" y="715"/>
                  </a:cubicBezTo>
                  <a:cubicBezTo>
                    <a:pt x="7537" y="703"/>
                    <a:pt x="7466" y="679"/>
                    <a:pt x="7407" y="632"/>
                  </a:cubicBezTo>
                  <a:cubicBezTo>
                    <a:pt x="7371" y="644"/>
                    <a:pt x="7347" y="655"/>
                    <a:pt x="7311" y="667"/>
                  </a:cubicBezTo>
                  <a:lnTo>
                    <a:pt x="7276" y="667"/>
                  </a:lnTo>
                  <a:cubicBezTo>
                    <a:pt x="7263" y="671"/>
                    <a:pt x="7250" y="672"/>
                    <a:pt x="7237" y="672"/>
                  </a:cubicBezTo>
                  <a:cubicBezTo>
                    <a:pt x="7203" y="672"/>
                    <a:pt x="7171" y="661"/>
                    <a:pt x="7145" y="644"/>
                  </a:cubicBezTo>
                  <a:cubicBezTo>
                    <a:pt x="7121" y="632"/>
                    <a:pt x="7085" y="620"/>
                    <a:pt x="7061" y="608"/>
                  </a:cubicBezTo>
                  <a:cubicBezTo>
                    <a:pt x="7020" y="577"/>
                    <a:pt x="6988" y="520"/>
                    <a:pt x="6934" y="520"/>
                  </a:cubicBezTo>
                  <a:cubicBezTo>
                    <a:pt x="6925" y="520"/>
                    <a:pt x="6916" y="521"/>
                    <a:pt x="6906" y="524"/>
                  </a:cubicBezTo>
                  <a:lnTo>
                    <a:pt x="6883" y="524"/>
                  </a:lnTo>
                  <a:cubicBezTo>
                    <a:pt x="6859" y="501"/>
                    <a:pt x="6835" y="453"/>
                    <a:pt x="6799" y="441"/>
                  </a:cubicBezTo>
                  <a:cubicBezTo>
                    <a:pt x="6764" y="417"/>
                    <a:pt x="6716" y="417"/>
                    <a:pt x="6680" y="405"/>
                  </a:cubicBezTo>
                  <a:cubicBezTo>
                    <a:pt x="6650" y="405"/>
                    <a:pt x="6619" y="432"/>
                    <a:pt x="6588" y="432"/>
                  </a:cubicBezTo>
                  <a:cubicBezTo>
                    <a:pt x="6583" y="432"/>
                    <a:pt x="6578" y="431"/>
                    <a:pt x="6573" y="429"/>
                  </a:cubicBezTo>
                  <a:cubicBezTo>
                    <a:pt x="6537" y="405"/>
                    <a:pt x="6502" y="382"/>
                    <a:pt x="6466" y="346"/>
                  </a:cubicBezTo>
                  <a:cubicBezTo>
                    <a:pt x="6454" y="322"/>
                    <a:pt x="6430" y="298"/>
                    <a:pt x="6406" y="286"/>
                  </a:cubicBezTo>
                  <a:cubicBezTo>
                    <a:pt x="6400" y="292"/>
                    <a:pt x="6394" y="295"/>
                    <a:pt x="6387" y="295"/>
                  </a:cubicBezTo>
                  <a:cubicBezTo>
                    <a:pt x="6380" y="295"/>
                    <a:pt x="6371" y="292"/>
                    <a:pt x="6359" y="286"/>
                  </a:cubicBezTo>
                  <a:cubicBezTo>
                    <a:pt x="6347" y="298"/>
                    <a:pt x="6335" y="298"/>
                    <a:pt x="6323" y="310"/>
                  </a:cubicBezTo>
                  <a:cubicBezTo>
                    <a:pt x="6315" y="318"/>
                    <a:pt x="6306" y="321"/>
                    <a:pt x="6296" y="321"/>
                  </a:cubicBezTo>
                  <a:cubicBezTo>
                    <a:pt x="6275" y="321"/>
                    <a:pt x="6252" y="310"/>
                    <a:pt x="6228" y="310"/>
                  </a:cubicBezTo>
                  <a:cubicBezTo>
                    <a:pt x="6061" y="286"/>
                    <a:pt x="5883" y="286"/>
                    <a:pt x="5704" y="286"/>
                  </a:cubicBezTo>
                  <a:cubicBezTo>
                    <a:pt x="5632" y="286"/>
                    <a:pt x="5549" y="286"/>
                    <a:pt x="5466" y="274"/>
                  </a:cubicBezTo>
                  <a:cubicBezTo>
                    <a:pt x="5442" y="280"/>
                    <a:pt x="5415" y="283"/>
                    <a:pt x="5387" y="283"/>
                  </a:cubicBezTo>
                  <a:cubicBezTo>
                    <a:pt x="5359" y="283"/>
                    <a:pt x="5329" y="280"/>
                    <a:pt x="5299" y="274"/>
                  </a:cubicBezTo>
                  <a:lnTo>
                    <a:pt x="5263" y="251"/>
                  </a:lnTo>
                  <a:lnTo>
                    <a:pt x="5216" y="251"/>
                  </a:lnTo>
                  <a:cubicBezTo>
                    <a:pt x="5204" y="257"/>
                    <a:pt x="5189" y="260"/>
                    <a:pt x="5174" y="260"/>
                  </a:cubicBezTo>
                  <a:cubicBezTo>
                    <a:pt x="5159" y="260"/>
                    <a:pt x="5144" y="257"/>
                    <a:pt x="5132" y="251"/>
                  </a:cubicBezTo>
                  <a:cubicBezTo>
                    <a:pt x="5085" y="227"/>
                    <a:pt x="5037" y="215"/>
                    <a:pt x="4978" y="203"/>
                  </a:cubicBezTo>
                  <a:lnTo>
                    <a:pt x="4906" y="203"/>
                  </a:lnTo>
                  <a:cubicBezTo>
                    <a:pt x="4876" y="197"/>
                    <a:pt x="4847" y="194"/>
                    <a:pt x="4817" y="194"/>
                  </a:cubicBezTo>
                  <a:cubicBezTo>
                    <a:pt x="4787" y="194"/>
                    <a:pt x="4757" y="197"/>
                    <a:pt x="4728" y="203"/>
                  </a:cubicBezTo>
                  <a:cubicBezTo>
                    <a:pt x="4671" y="206"/>
                    <a:pt x="4614" y="207"/>
                    <a:pt x="4558" y="207"/>
                  </a:cubicBezTo>
                  <a:cubicBezTo>
                    <a:pt x="4388" y="207"/>
                    <a:pt x="4219" y="194"/>
                    <a:pt x="4049" y="167"/>
                  </a:cubicBezTo>
                  <a:cubicBezTo>
                    <a:pt x="4001" y="167"/>
                    <a:pt x="3954" y="143"/>
                    <a:pt x="3918" y="108"/>
                  </a:cubicBezTo>
                  <a:cubicBezTo>
                    <a:pt x="3907" y="92"/>
                    <a:pt x="3896" y="85"/>
                    <a:pt x="3886" y="85"/>
                  </a:cubicBezTo>
                  <a:cubicBezTo>
                    <a:pt x="3873" y="85"/>
                    <a:pt x="3860" y="95"/>
                    <a:pt x="3847" y="108"/>
                  </a:cubicBezTo>
                  <a:cubicBezTo>
                    <a:pt x="3835" y="120"/>
                    <a:pt x="3811" y="132"/>
                    <a:pt x="3787" y="132"/>
                  </a:cubicBezTo>
                  <a:lnTo>
                    <a:pt x="3775" y="132"/>
                  </a:lnTo>
                  <a:cubicBezTo>
                    <a:pt x="3763" y="132"/>
                    <a:pt x="3739" y="120"/>
                    <a:pt x="3727" y="108"/>
                  </a:cubicBezTo>
                  <a:cubicBezTo>
                    <a:pt x="3709" y="71"/>
                    <a:pt x="3683" y="41"/>
                    <a:pt x="3650" y="41"/>
                  </a:cubicBezTo>
                  <a:cubicBezTo>
                    <a:pt x="3641" y="41"/>
                    <a:pt x="3631" y="43"/>
                    <a:pt x="3620" y="48"/>
                  </a:cubicBezTo>
                  <a:cubicBezTo>
                    <a:pt x="3602" y="60"/>
                    <a:pt x="3585" y="66"/>
                    <a:pt x="3567" y="66"/>
                  </a:cubicBezTo>
                  <a:cubicBezTo>
                    <a:pt x="3549" y="66"/>
                    <a:pt x="3531" y="60"/>
                    <a:pt x="3513" y="48"/>
                  </a:cubicBezTo>
                  <a:cubicBezTo>
                    <a:pt x="3442" y="36"/>
                    <a:pt x="3382" y="24"/>
                    <a:pt x="3311" y="12"/>
                  </a:cubicBezTo>
                  <a:cubicBezTo>
                    <a:pt x="3311" y="12"/>
                    <a:pt x="3311" y="12"/>
                    <a:pt x="3311" y="1"/>
                  </a:cubicBezTo>
                  <a:lnTo>
                    <a:pt x="3299" y="1"/>
                  </a:lnTo>
                  <a:lnTo>
                    <a:pt x="3299" y="48"/>
                  </a:lnTo>
                  <a:cubicBezTo>
                    <a:pt x="3299" y="48"/>
                    <a:pt x="3299" y="60"/>
                    <a:pt x="3287" y="96"/>
                  </a:cubicBezTo>
                  <a:lnTo>
                    <a:pt x="3287" y="72"/>
                  </a:lnTo>
                  <a:cubicBezTo>
                    <a:pt x="3287" y="93"/>
                    <a:pt x="3268" y="133"/>
                    <a:pt x="3264" y="133"/>
                  </a:cubicBezTo>
                  <a:cubicBezTo>
                    <a:pt x="3263" y="133"/>
                    <a:pt x="3263" y="133"/>
                    <a:pt x="3263" y="132"/>
                  </a:cubicBezTo>
                  <a:cubicBezTo>
                    <a:pt x="3268" y="123"/>
                    <a:pt x="3269" y="120"/>
                    <a:pt x="3268" y="120"/>
                  </a:cubicBezTo>
                  <a:lnTo>
                    <a:pt x="3268" y="120"/>
                  </a:lnTo>
                  <a:cubicBezTo>
                    <a:pt x="3268" y="120"/>
                    <a:pt x="3266" y="123"/>
                    <a:pt x="3265" y="123"/>
                  </a:cubicBezTo>
                  <a:cubicBezTo>
                    <a:pt x="3264" y="123"/>
                    <a:pt x="3263" y="122"/>
                    <a:pt x="3263" y="120"/>
                  </a:cubicBezTo>
                  <a:cubicBezTo>
                    <a:pt x="3263" y="111"/>
                    <a:pt x="3269" y="78"/>
                    <a:pt x="3268" y="78"/>
                  </a:cubicBezTo>
                  <a:lnTo>
                    <a:pt x="3268" y="78"/>
                  </a:lnTo>
                  <a:cubicBezTo>
                    <a:pt x="3268" y="78"/>
                    <a:pt x="3266" y="83"/>
                    <a:pt x="3263" y="96"/>
                  </a:cubicBezTo>
                  <a:cubicBezTo>
                    <a:pt x="3263" y="101"/>
                    <a:pt x="3263" y="106"/>
                    <a:pt x="3263" y="108"/>
                  </a:cubicBezTo>
                  <a:cubicBezTo>
                    <a:pt x="3253" y="97"/>
                    <a:pt x="3261" y="77"/>
                    <a:pt x="3263" y="48"/>
                  </a:cubicBezTo>
                  <a:lnTo>
                    <a:pt x="3251" y="48"/>
                  </a:lnTo>
                  <a:cubicBezTo>
                    <a:pt x="3251" y="36"/>
                    <a:pt x="3251" y="24"/>
                    <a:pt x="3251" y="24"/>
                  </a:cubicBezTo>
                  <a:cubicBezTo>
                    <a:pt x="3251" y="12"/>
                    <a:pt x="3251" y="12"/>
                    <a:pt x="3251" y="12"/>
                  </a:cubicBezTo>
                  <a:lnTo>
                    <a:pt x="3204" y="12"/>
                  </a:lnTo>
                  <a:cubicBezTo>
                    <a:pt x="3196" y="49"/>
                    <a:pt x="3194" y="76"/>
                    <a:pt x="3192" y="76"/>
                  </a:cubicBezTo>
                  <a:cubicBezTo>
                    <a:pt x="3192" y="76"/>
                    <a:pt x="3192" y="64"/>
                    <a:pt x="3192" y="36"/>
                  </a:cubicBezTo>
                  <a:cubicBezTo>
                    <a:pt x="3185" y="72"/>
                    <a:pt x="3182" y="82"/>
                    <a:pt x="3181" y="82"/>
                  </a:cubicBezTo>
                  <a:cubicBezTo>
                    <a:pt x="3180" y="82"/>
                    <a:pt x="3180" y="77"/>
                    <a:pt x="3180" y="72"/>
                  </a:cubicBezTo>
                  <a:cubicBezTo>
                    <a:pt x="3180" y="72"/>
                    <a:pt x="3180" y="60"/>
                    <a:pt x="3180" y="48"/>
                  </a:cubicBezTo>
                  <a:lnTo>
                    <a:pt x="3180" y="36"/>
                  </a:lnTo>
                  <a:cubicBezTo>
                    <a:pt x="3175" y="78"/>
                    <a:pt x="3172" y="88"/>
                    <a:pt x="3170" y="88"/>
                  </a:cubicBezTo>
                  <a:cubicBezTo>
                    <a:pt x="3168" y="88"/>
                    <a:pt x="3168" y="79"/>
                    <a:pt x="3168" y="79"/>
                  </a:cubicBezTo>
                  <a:cubicBezTo>
                    <a:pt x="3168" y="79"/>
                    <a:pt x="3168" y="80"/>
                    <a:pt x="3168" y="84"/>
                  </a:cubicBezTo>
                  <a:cubicBezTo>
                    <a:pt x="3168" y="72"/>
                    <a:pt x="3168" y="72"/>
                    <a:pt x="3168" y="60"/>
                  </a:cubicBezTo>
                  <a:cubicBezTo>
                    <a:pt x="3168" y="77"/>
                    <a:pt x="3162" y="99"/>
                    <a:pt x="3163" y="99"/>
                  </a:cubicBezTo>
                  <a:cubicBezTo>
                    <a:pt x="3163" y="99"/>
                    <a:pt x="3164" y="95"/>
                    <a:pt x="3168" y="84"/>
                  </a:cubicBezTo>
                  <a:lnTo>
                    <a:pt x="3168" y="84"/>
                  </a:lnTo>
                  <a:cubicBezTo>
                    <a:pt x="3168" y="96"/>
                    <a:pt x="3168" y="96"/>
                    <a:pt x="3156" y="108"/>
                  </a:cubicBezTo>
                  <a:cubicBezTo>
                    <a:pt x="3156" y="100"/>
                    <a:pt x="3156" y="86"/>
                    <a:pt x="3156" y="60"/>
                  </a:cubicBezTo>
                  <a:lnTo>
                    <a:pt x="3156" y="48"/>
                  </a:lnTo>
                  <a:lnTo>
                    <a:pt x="3156" y="36"/>
                  </a:lnTo>
                  <a:cubicBezTo>
                    <a:pt x="3156" y="60"/>
                    <a:pt x="3144" y="72"/>
                    <a:pt x="3144" y="96"/>
                  </a:cubicBezTo>
                  <a:lnTo>
                    <a:pt x="3144" y="72"/>
                  </a:lnTo>
                  <a:lnTo>
                    <a:pt x="3144" y="48"/>
                  </a:lnTo>
                  <a:lnTo>
                    <a:pt x="3144" y="36"/>
                  </a:lnTo>
                  <a:cubicBezTo>
                    <a:pt x="3144" y="67"/>
                    <a:pt x="3142" y="89"/>
                    <a:pt x="3140" y="100"/>
                  </a:cubicBezTo>
                  <a:lnTo>
                    <a:pt x="3140" y="100"/>
                  </a:lnTo>
                  <a:cubicBezTo>
                    <a:pt x="3141" y="96"/>
                    <a:pt x="3142" y="91"/>
                    <a:pt x="3144" y="84"/>
                  </a:cubicBezTo>
                  <a:lnTo>
                    <a:pt x="3144" y="84"/>
                  </a:lnTo>
                  <a:cubicBezTo>
                    <a:pt x="3139" y="109"/>
                    <a:pt x="3136" y="125"/>
                    <a:pt x="3135" y="132"/>
                  </a:cubicBezTo>
                  <a:lnTo>
                    <a:pt x="3135" y="132"/>
                  </a:lnTo>
                  <a:cubicBezTo>
                    <a:pt x="3136" y="131"/>
                    <a:pt x="3137" y="130"/>
                    <a:pt x="3137" y="128"/>
                  </a:cubicBezTo>
                  <a:lnTo>
                    <a:pt x="3137" y="128"/>
                  </a:lnTo>
                  <a:cubicBezTo>
                    <a:pt x="3136" y="133"/>
                    <a:pt x="3135" y="135"/>
                    <a:pt x="3135" y="135"/>
                  </a:cubicBezTo>
                  <a:cubicBezTo>
                    <a:pt x="3135" y="135"/>
                    <a:pt x="3135" y="134"/>
                    <a:pt x="3135" y="132"/>
                  </a:cubicBezTo>
                  <a:lnTo>
                    <a:pt x="3135" y="132"/>
                  </a:lnTo>
                  <a:cubicBezTo>
                    <a:pt x="3135" y="132"/>
                    <a:pt x="3135" y="133"/>
                    <a:pt x="3134" y="133"/>
                  </a:cubicBezTo>
                  <a:cubicBezTo>
                    <a:pt x="3133" y="133"/>
                    <a:pt x="3132" y="129"/>
                    <a:pt x="3132" y="120"/>
                  </a:cubicBezTo>
                  <a:cubicBezTo>
                    <a:pt x="3132" y="116"/>
                    <a:pt x="3132" y="108"/>
                    <a:pt x="3132" y="96"/>
                  </a:cubicBezTo>
                  <a:cubicBezTo>
                    <a:pt x="3130" y="103"/>
                    <a:pt x="3128" y="106"/>
                    <a:pt x="3127" y="106"/>
                  </a:cubicBezTo>
                  <a:cubicBezTo>
                    <a:pt x="3125" y="106"/>
                    <a:pt x="3129" y="86"/>
                    <a:pt x="3131" y="86"/>
                  </a:cubicBezTo>
                  <a:cubicBezTo>
                    <a:pt x="3132" y="86"/>
                    <a:pt x="3132" y="88"/>
                    <a:pt x="3132" y="96"/>
                  </a:cubicBezTo>
                  <a:lnTo>
                    <a:pt x="3132" y="72"/>
                  </a:lnTo>
                  <a:cubicBezTo>
                    <a:pt x="3132" y="68"/>
                    <a:pt x="3132" y="65"/>
                    <a:pt x="3132" y="65"/>
                  </a:cubicBezTo>
                  <a:cubicBezTo>
                    <a:pt x="3131" y="65"/>
                    <a:pt x="3128" y="73"/>
                    <a:pt x="3120" y="96"/>
                  </a:cubicBezTo>
                  <a:lnTo>
                    <a:pt x="3120" y="60"/>
                  </a:lnTo>
                  <a:lnTo>
                    <a:pt x="3120" y="48"/>
                  </a:lnTo>
                  <a:cubicBezTo>
                    <a:pt x="3120" y="47"/>
                    <a:pt x="3120" y="46"/>
                    <a:pt x="3120" y="46"/>
                  </a:cubicBezTo>
                  <a:cubicBezTo>
                    <a:pt x="3120" y="46"/>
                    <a:pt x="3117" y="80"/>
                    <a:pt x="3096" y="132"/>
                  </a:cubicBezTo>
                  <a:lnTo>
                    <a:pt x="3085" y="155"/>
                  </a:lnTo>
                  <a:cubicBezTo>
                    <a:pt x="3085" y="143"/>
                    <a:pt x="3096" y="120"/>
                    <a:pt x="3096" y="96"/>
                  </a:cubicBezTo>
                  <a:lnTo>
                    <a:pt x="3096" y="60"/>
                  </a:lnTo>
                  <a:cubicBezTo>
                    <a:pt x="3096" y="60"/>
                    <a:pt x="3089" y="82"/>
                    <a:pt x="3085" y="96"/>
                  </a:cubicBezTo>
                  <a:cubicBezTo>
                    <a:pt x="3088" y="83"/>
                    <a:pt x="3088" y="79"/>
                    <a:pt x="3088" y="79"/>
                  </a:cubicBezTo>
                  <a:lnTo>
                    <a:pt x="3088" y="79"/>
                  </a:lnTo>
                  <a:cubicBezTo>
                    <a:pt x="3087" y="79"/>
                    <a:pt x="3080" y="101"/>
                    <a:pt x="3081" y="101"/>
                  </a:cubicBezTo>
                  <a:cubicBezTo>
                    <a:pt x="3082" y="101"/>
                    <a:pt x="3083" y="99"/>
                    <a:pt x="3085" y="96"/>
                  </a:cubicBezTo>
                  <a:lnTo>
                    <a:pt x="3085" y="96"/>
                  </a:lnTo>
                  <a:cubicBezTo>
                    <a:pt x="3082" y="103"/>
                    <a:pt x="3081" y="107"/>
                    <a:pt x="3081" y="109"/>
                  </a:cubicBezTo>
                  <a:lnTo>
                    <a:pt x="3081" y="109"/>
                  </a:lnTo>
                  <a:cubicBezTo>
                    <a:pt x="3076" y="111"/>
                    <a:pt x="3074" y="119"/>
                    <a:pt x="3073" y="130"/>
                  </a:cubicBezTo>
                  <a:lnTo>
                    <a:pt x="3073" y="130"/>
                  </a:lnTo>
                  <a:cubicBezTo>
                    <a:pt x="3075" y="125"/>
                    <a:pt x="3078" y="115"/>
                    <a:pt x="3081" y="109"/>
                  </a:cubicBezTo>
                  <a:lnTo>
                    <a:pt x="3081" y="109"/>
                  </a:lnTo>
                  <a:cubicBezTo>
                    <a:pt x="3081" y="109"/>
                    <a:pt x="3081" y="109"/>
                    <a:pt x="3081" y="109"/>
                  </a:cubicBezTo>
                  <a:cubicBezTo>
                    <a:pt x="3082" y="109"/>
                    <a:pt x="3082" y="109"/>
                    <a:pt x="3083" y="108"/>
                  </a:cubicBezTo>
                  <a:lnTo>
                    <a:pt x="3083" y="108"/>
                  </a:lnTo>
                  <a:cubicBezTo>
                    <a:pt x="3082" y="108"/>
                    <a:pt x="3082" y="108"/>
                    <a:pt x="3082" y="108"/>
                  </a:cubicBezTo>
                  <a:lnTo>
                    <a:pt x="3082" y="108"/>
                  </a:lnTo>
                  <a:cubicBezTo>
                    <a:pt x="3083" y="106"/>
                    <a:pt x="3083" y="105"/>
                    <a:pt x="3084" y="105"/>
                  </a:cubicBezTo>
                  <a:cubicBezTo>
                    <a:pt x="3084" y="105"/>
                    <a:pt x="3084" y="105"/>
                    <a:pt x="3084" y="105"/>
                  </a:cubicBezTo>
                  <a:lnTo>
                    <a:pt x="3084" y="105"/>
                  </a:lnTo>
                  <a:cubicBezTo>
                    <a:pt x="3085" y="104"/>
                    <a:pt x="3086" y="102"/>
                    <a:pt x="3087" y="100"/>
                  </a:cubicBezTo>
                  <a:lnTo>
                    <a:pt x="3087" y="100"/>
                  </a:lnTo>
                  <a:cubicBezTo>
                    <a:pt x="3086" y="106"/>
                    <a:pt x="3085" y="113"/>
                    <a:pt x="3085" y="120"/>
                  </a:cubicBezTo>
                  <a:cubicBezTo>
                    <a:pt x="3076" y="146"/>
                    <a:pt x="3073" y="160"/>
                    <a:pt x="3073" y="160"/>
                  </a:cubicBezTo>
                  <a:cubicBezTo>
                    <a:pt x="3073" y="160"/>
                    <a:pt x="3073" y="158"/>
                    <a:pt x="3073" y="155"/>
                  </a:cubicBezTo>
                  <a:cubicBezTo>
                    <a:pt x="3073" y="146"/>
                    <a:pt x="3073" y="137"/>
                    <a:pt x="3073" y="130"/>
                  </a:cubicBezTo>
                  <a:lnTo>
                    <a:pt x="3073" y="130"/>
                  </a:lnTo>
                  <a:cubicBezTo>
                    <a:pt x="3073" y="131"/>
                    <a:pt x="3073" y="132"/>
                    <a:pt x="3073" y="132"/>
                  </a:cubicBezTo>
                  <a:cubicBezTo>
                    <a:pt x="3069" y="135"/>
                    <a:pt x="3068" y="136"/>
                    <a:pt x="3067" y="136"/>
                  </a:cubicBezTo>
                  <a:cubicBezTo>
                    <a:pt x="3066" y="136"/>
                    <a:pt x="3073" y="125"/>
                    <a:pt x="3073" y="108"/>
                  </a:cubicBezTo>
                  <a:cubicBezTo>
                    <a:pt x="3079" y="77"/>
                    <a:pt x="3082" y="59"/>
                    <a:pt x="3080" y="59"/>
                  </a:cubicBezTo>
                  <a:lnTo>
                    <a:pt x="3080" y="59"/>
                  </a:lnTo>
                  <a:cubicBezTo>
                    <a:pt x="3078" y="59"/>
                    <a:pt x="3074" y="69"/>
                    <a:pt x="3067" y="91"/>
                  </a:cubicBezTo>
                  <a:lnTo>
                    <a:pt x="3067" y="91"/>
                  </a:lnTo>
                  <a:lnTo>
                    <a:pt x="3073" y="60"/>
                  </a:lnTo>
                  <a:cubicBezTo>
                    <a:pt x="3073" y="57"/>
                    <a:pt x="3072" y="56"/>
                    <a:pt x="3072" y="56"/>
                  </a:cubicBezTo>
                  <a:cubicBezTo>
                    <a:pt x="3068" y="56"/>
                    <a:pt x="3055" y="100"/>
                    <a:pt x="3058" y="100"/>
                  </a:cubicBezTo>
                  <a:cubicBezTo>
                    <a:pt x="3058" y="100"/>
                    <a:pt x="3059" y="99"/>
                    <a:pt x="3061" y="96"/>
                  </a:cubicBezTo>
                  <a:lnTo>
                    <a:pt x="3061" y="96"/>
                  </a:lnTo>
                  <a:cubicBezTo>
                    <a:pt x="3054" y="128"/>
                    <a:pt x="3048" y="139"/>
                    <a:pt x="3043" y="139"/>
                  </a:cubicBezTo>
                  <a:cubicBezTo>
                    <a:pt x="3039" y="139"/>
                    <a:pt x="3037" y="131"/>
                    <a:pt x="3037" y="120"/>
                  </a:cubicBezTo>
                  <a:cubicBezTo>
                    <a:pt x="3049" y="96"/>
                    <a:pt x="3049" y="48"/>
                    <a:pt x="3061" y="12"/>
                  </a:cubicBezTo>
                  <a:lnTo>
                    <a:pt x="3061" y="12"/>
                  </a:lnTo>
                  <a:cubicBezTo>
                    <a:pt x="3033" y="29"/>
                    <a:pt x="3000" y="38"/>
                    <a:pt x="2967" y="38"/>
                  </a:cubicBezTo>
                  <a:cubicBezTo>
                    <a:pt x="2929" y="38"/>
                    <a:pt x="2890" y="26"/>
                    <a:pt x="28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9255;p33">
              <a:extLst>
                <a:ext uri="{FF2B5EF4-FFF2-40B4-BE49-F238E27FC236}">
                  <a16:creationId xmlns:a16="http://schemas.microsoft.com/office/drawing/2014/main" id="{A8DFE8D6-6634-17B1-268D-5B81745A858F}"/>
                </a:ext>
              </a:extLst>
            </p:cNvPr>
            <p:cNvSpPr/>
            <p:nvPr/>
          </p:nvSpPr>
          <p:spPr>
            <a:xfrm>
              <a:off x="3213775" y="4132400"/>
              <a:ext cx="338700" cy="386475"/>
            </a:xfrm>
            <a:custGeom>
              <a:avLst/>
              <a:gdLst/>
              <a:ahLst/>
              <a:cxnLst/>
              <a:rect l="l" t="t" r="r" b="b"/>
              <a:pathLst>
                <a:path w="13548" h="15459" extrusionOk="0">
                  <a:moveTo>
                    <a:pt x="8131" y="1"/>
                  </a:moveTo>
                  <a:cubicBezTo>
                    <a:pt x="8109" y="1"/>
                    <a:pt x="8083" y="20"/>
                    <a:pt x="8073" y="40"/>
                  </a:cubicBezTo>
                  <a:cubicBezTo>
                    <a:pt x="8059" y="82"/>
                    <a:pt x="8036" y="104"/>
                    <a:pt x="8010" y="104"/>
                  </a:cubicBezTo>
                  <a:cubicBezTo>
                    <a:pt x="7992" y="104"/>
                    <a:pt x="7973" y="94"/>
                    <a:pt x="7954" y="75"/>
                  </a:cubicBezTo>
                  <a:cubicBezTo>
                    <a:pt x="7937" y="58"/>
                    <a:pt x="7913" y="47"/>
                    <a:pt x="7892" y="47"/>
                  </a:cubicBezTo>
                  <a:cubicBezTo>
                    <a:pt x="7884" y="47"/>
                    <a:pt x="7877" y="48"/>
                    <a:pt x="7871" y="51"/>
                  </a:cubicBezTo>
                  <a:cubicBezTo>
                    <a:pt x="7776" y="75"/>
                    <a:pt x="7668" y="63"/>
                    <a:pt x="7633" y="206"/>
                  </a:cubicBezTo>
                  <a:cubicBezTo>
                    <a:pt x="7549" y="254"/>
                    <a:pt x="7478" y="301"/>
                    <a:pt x="7406" y="337"/>
                  </a:cubicBezTo>
                  <a:cubicBezTo>
                    <a:pt x="7401" y="343"/>
                    <a:pt x="7394" y="345"/>
                    <a:pt x="7386" y="345"/>
                  </a:cubicBezTo>
                  <a:cubicBezTo>
                    <a:pt x="7360" y="345"/>
                    <a:pt x="7326" y="322"/>
                    <a:pt x="7299" y="313"/>
                  </a:cubicBezTo>
                  <a:lnTo>
                    <a:pt x="7252" y="313"/>
                  </a:lnTo>
                  <a:cubicBezTo>
                    <a:pt x="7252" y="313"/>
                    <a:pt x="7240" y="313"/>
                    <a:pt x="7240" y="325"/>
                  </a:cubicBezTo>
                  <a:cubicBezTo>
                    <a:pt x="7208" y="336"/>
                    <a:pt x="7214" y="401"/>
                    <a:pt x="7176" y="401"/>
                  </a:cubicBezTo>
                  <a:cubicBezTo>
                    <a:pt x="7170" y="401"/>
                    <a:pt x="7164" y="400"/>
                    <a:pt x="7156" y="397"/>
                  </a:cubicBezTo>
                  <a:cubicBezTo>
                    <a:pt x="7150" y="394"/>
                    <a:pt x="7145" y="392"/>
                    <a:pt x="7141" y="392"/>
                  </a:cubicBezTo>
                  <a:cubicBezTo>
                    <a:pt x="7108" y="392"/>
                    <a:pt x="7104" y="456"/>
                    <a:pt x="7073" y="456"/>
                  </a:cubicBezTo>
                  <a:cubicBezTo>
                    <a:pt x="7041" y="456"/>
                    <a:pt x="7028" y="505"/>
                    <a:pt x="6990" y="505"/>
                  </a:cubicBezTo>
                  <a:cubicBezTo>
                    <a:pt x="6986" y="505"/>
                    <a:pt x="6982" y="505"/>
                    <a:pt x="6978" y="504"/>
                  </a:cubicBezTo>
                  <a:cubicBezTo>
                    <a:pt x="6973" y="502"/>
                    <a:pt x="6969" y="502"/>
                    <a:pt x="6965" y="502"/>
                  </a:cubicBezTo>
                  <a:cubicBezTo>
                    <a:pt x="6942" y="502"/>
                    <a:pt x="6941" y="531"/>
                    <a:pt x="6930" y="552"/>
                  </a:cubicBezTo>
                  <a:cubicBezTo>
                    <a:pt x="6918" y="599"/>
                    <a:pt x="6871" y="647"/>
                    <a:pt x="6823" y="659"/>
                  </a:cubicBezTo>
                  <a:lnTo>
                    <a:pt x="6704" y="659"/>
                  </a:lnTo>
                  <a:cubicBezTo>
                    <a:pt x="6668" y="671"/>
                    <a:pt x="6656" y="718"/>
                    <a:pt x="6633" y="730"/>
                  </a:cubicBezTo>
                  <a:cubicBezTo>
                    <a:pt x="6621" y="742"/>
                    <a:pt x="6585" y="742"/>
                    <a:pt x="6573" y="742"/>
                  </a:cubicBezTo>
                  <a:cubicBezTo>
                    <a:pt x="6552" y="735"/>
                    <a:pt x="6531" y="732"/>
                    <a:pt x="6510" y="732"/>
                  </a:cubicBezTo>
                  <a:cubicBezTo>
                    <a:pt x="6426" y="732"/>
                    <a:pt x="6352" y="787"/>
                    <a:pt x="6323" y="873"/>
                  </a:cubicBezTo>
                  <a:cubicBezTo>
                    <a:pt x="6323" y="897"/>
                    <a:pt x="6299" y="909"/>
                    <a:pt x="6275" y="909"/>
                  </a:cubicBezTo>
                  <a:cubicBezTo>
                    <a:pt x="6240" y="897"/>
                    <a:pt x="6204" y="897"/>
                    <a:pt x="6168" y="885"/>
                  </a:cubicBezTo>
                  <a:cubicBezTo>
                    <a:pt x="6164" y="882"/>
                    <a:pt x="6161" y="881"/>
                    <a:pt x="6158" y="881"/>
                  </a:cubicBezTo>
                  <a:cubicBezTo>
                    <a:pt x="6136" y="881"/>
                    <a:pt x="6140" y="945"/>
                    <a:pt x="6115" y="945"/>
                  </a:cubicBezTo>
                  <a:cubicBezTo>
                    <a:pt x="6113" y="945"/>
                    <a:pt x="6111" y="945"/>
                    <a:pt x="6109" y="944"/>
                  </a:cubicBezTo>
                  <a:cubicBezTo>
                    <a:pt x="6087" y="937"/>
                    <a:pt x="6069" y="933"/>
                    <a:pt x="6053" y="933"/>
                  </a:cubicBezTo>
                  <a:cubicBezTo>
                    <a:pt x="6017" y="933"/>
                    <a:pt x="5994" y="954"/>
                    <a:pt x="5978" y="1004"/>
                  </a:cubicBezTo>
                  <a:cubicBezTo>
                    <a:pt x="5957" y="1066"/>
                    <a:pt x="5909" y="1101"/>
                    <a:pt x="5850" y="1101"/>
                  </a:cubicBezTo>
                  <a:cubicBezTo>
                    <a:pt x="5841" y="1101"/>
                    <a:pt x="5832" y="1101"/>
                    <a:pt x="5823" y="1099"/>
                  </a:cubicBezTo>
                  <a:cubicBezTo>
                    <a:pt x="5775" y="1099"/>
                    <a:pt x="5740" y="1123"/>
                    <a:pt x="5692" y="1123"/>
                  </a:cubicBezTo>
                  <a:cubicBezTo>
                    <a:pt x="5656" y="1123"/>
                    <a:pt x="5609" y="1147"/>
                    <a:pt x="5609" y="1183"/>
                  </a:cubicBezTo>
                  <a:cubicBezTo>
                    <a:pt x="5601" y="1205"/>
                    <a:pt x="5589" y="1213"/>
                    <a:pt x="5572" y="1213"/>
                  </a:cubicBezTo>
                  <a:cubicBezTo>
                    <a:pt x="5562" y="1213"/>
                    <a:pt x="5550" y="1211"/>
                    <a:pt x="5537" y="1206"/>
                  </a:cubicBezTo>
                  <a:cubicBezTo>
                    <a:pt x="5525" y="1200"/>
                    <a:pt x="5510" y="1194"/>
                    <a:pt x="5496" y="1194"/>
                  </a:cubicBezTo>
                  <a:cubicBezTo>
                    <a:pt x="5481" y="1194"/>
                    <a:pt x="5466" y="1200"/>
                    <a:pt x="5454" y="1218"/>
                  </a:cubicBezTo>
                  <a:cubicBezTo>
                    <a:pt x="5402" y="1311"/>
                    <a:pt x="5305" y="1378"/>
                    <a:pt x="5195" y="1378"/>
                  </a:cubicBezTo>
                  <a:cubicBezTo>
                    <a:pt x="5178" y="1378"/>
                    <a:pt x="5161" y="1376"/>
                    <a:pt x="5144" y="1373"/>
                  </a:cubicBezTo>
                  <a:cubicBezTo>
                    <a:pt x="5109" y="1373"/>
                    <a:pt x="5085" y="1385"/>
                    <a:pt x="5061" y="1397"/>
                  </a:cubicBezTo>
                  <a:cubicBezTo>
                    <a:pt x="5037" y="1421"/>
                    <a:pt x="5001" y="1397"/>
                    <a:pt x="4990" y="1444"/>
                  </a:cubicBezTo>
                  <a:cubicBezTo>
                    <a:pt x="4966" y="1476"/>
                    <a:pt x="4921" y="1497"/>
                    <a:pt x="4876" y="1497"/>
                  </a:cubicBezTo>
                  <a:cubicBezTo>
                    <a:pt x="4853" y="1497"/>
                    <a:pt x="4831" y="1492"/>
                    <a:pt x="4811" y="1480"/>
                  </a:cubicBezTo>
                  <a:cubicBezTo>
                    <a:pt x="4794" y="1470"/>
                    <a:pt x="4778" y="1467"/>
                    <a:pt x="4763" y="1467"/>
                  </a:cubicBezTo>
                  <a:cubicBezTo>
                    <a:pt x="4730" y="1467"/>
                    <a:pt x="4699" y="1482"/>
                    <a:pt x="4665" y="1482"/>
                  </a:cubicBezTo>
                  <a:cubicBezTo>
                    <a:pt x="4658" y="1482"/>
                    <a:pt x="4651" y="1482"/>
                    <a:pt x="4644" y="1480"/>
                  </a:cubicBezTo>
                  <a:lnTo>
                    <a:pt x="4632" y="1480"/>
                  </a:lnTo>
                  <a:cubicBezTo>
                    <a:pt x="4430" y="1611"/>
                    <a:pt x="4192" y="1718"/>
                    <a:pt x="3954" y="1802"/>
                  </a:cubicBezTo>
                  <a:cubicBezTo>
                    <a:pt x="3418" y="2004"/>
                    <a:pt x="2882" y="2206"/>
                    <a:pt x="2346" y="2397"/>
                  </a:cubicBezTo>
                  <a:lnTo>
                    <a:pt x="2120" y="2766"/>
                  </a:lnTo>
                  <a:cubicBezTo>
                    <a:pt x="1965" y="3147"/>
                    <a:pt x="1763" y="3528"/>
                    <a:pt x="1525" y="3873"/>
                  </a:cubicBezTo>
                  <a:cubicBezTo>
                    <a:pt x="1287" y="4219"/>
                    <a:pt x="1025" y="4540"/>
                    <a:pt x="787" y="4862"/>
                  </a:cubicBezTo>
                  <a:cubicBezTo>
                    <a:pt x="679" y="5004"/>
                    <a:pt x="560" y="5135"/>
                    <a:pt x="465" y="5278"/>
                  </a:cubicBezTo>
                  <a:cubicBezTo>
                    <a:pt x="429" y="5338"/>
                    <a:pt x="394" y="5397"/>
                    <a:pt x="358" y="5445"/>
                  </a:cubicBezTo>
                  <a:cubicBezTo>
                    <a:pt x="310" y="5528"/>
                    <a:pt x="287" y="5612"/>
                    <a:pt x="239" y="5695"/>
                  </a:cubicBezTo>
                  <a:cubicBezTo>
                    <a:pt x="239" y="5707"/>
                    <a:pt x="239" y="5707"/>
                    <a:pt x="227" y="5707"/>
                  </a:cubicBezTo>
                  <a:lnTo>
                    <a:pt x="203" y="5731"/>
                  </a:lnTo>
                  <a:cubicBezTo>
                    <a:pt x="167" y="5802"/>
                    <a:pt x="132" y="5885"/>
                    <a:pt x="108" y="5957"/>
                  </a:cubicBezTo>
                  <a:cubicBezTo>
                    <a:pt x="72" y="6028"/>
                    <a:pt x="37" y="6136"/>
                    <a:pt x="1" y="6219"/>
                  </a:cubicBezTo>
                  <a:cubicBezTo>
                    <a:pt x="120" y="6326"/>
                    <a:pt x="239" y="6421"/>
                    <a:pt x="358" y="6517"/>
                  </a:cubicBezTo>
                  <a:cubicBezTo>
                    <a:pt x="406" y="6552"/>
                    <a:pt x="453" y="6612"/>
                    <a:pt x="501" y="6659"/>
                  </a:cubicBezTo>
                  <a:cubicBezTo>
                    <a:pt x="537" y="6719"/>
                    <a:pt x="596" y="6755"/>
                    <a:pt x="644" y="6802"/>
                  </a:cubicBezTo>
                  <a:cubicBezTo>
                    <a:pt x="656" y="6802"/>
                    <a:pt x="668" y="6802"/>
                    <a:pt x="668" y="6814"/>
                  </a:cubicBezTo>
                  <a:cubicBezTo>
                    <a:pt x="751" y="6802"/>
                    <a:pt x="822" y="6790"/>
                    <a:pt x="894" y="6778"/>
                  </a:cubicBezTo>
                  <a:cubicBezTo>
                    <a:pt x="1084" y="6731"/>
                    <a:pt x="1275" y="6576"/>
                    <a:pt x="1572" y="6481"/>
                  </a:cubicBezTo>
                  <a:cubicBezTo>
                    <a:pt x="1668" y="6457"/>
                    <a:pt x="1775" y="6409"/>
                    <a:pt x="1894" y="6386"/>
                  </a:cubicBezTo>
                  <a:cubicBezTo>
                    <a:pt x="1947" y="6374"/>
                    <a:pt x="2004" y="6368"/>
                    <a:pt x="2061" y="6368"/>
                  </a:cubicBezTo>
                  <a:cubicBezTo>
                    <a:pt x="2117" y="6368"/>
                    <a:pt x="2174" y="6374"/>
                    <a:pt x="2227" y="6386"/>
                  </a:cubicBezTo>
                  <a:cubicBezTo>
                    <a:pt x="2263" y="6386"/>
                    <a:pt x="2311" y="6397"/>
                    <a:pt x="2346" y="6409"/>
                  </a:cubicBezTo>
                  <a:cubicBezTo>
                    <a:pt x="2364" y="6415"/>
                    <a:pt x="2385" y="6418"/>
                    <a:pt x="2406" y="6418"/>
                  </a:cubicBezTo>
                  <a:cubicBezTo>
                    <a:pt x="2427" y="6418"/>
                    <a:pt x="2448" y="6415"/>
                    <a:pt x="2465" y="6409"/>
                  </a:cubicBezTo>
                  <a:cubicBezTo>
                    <a:pt x="2656" y="6374"/>
                    <a:pt x="2846" y="6362"/>
                    <a:pt x="3037" y="6362"/>
                  </a:cubicBezTo>
                  <a:lnTo>
                    <a:pt x="3085" y="6362"/>
                  </a:lnTo>
                  <a:cubicBezTo>
                    <a:pt x="3198" y="6368"/>
                    <a:pt x="3311" y="6371"/>
                    <a:pt x="3424" y="6371"/>
                  </a:cubicBezTo>
                  <a:cubicBezTo>
                    <a:pt x="3537" y="6371"/>
                    <a:pt x="3650" y="6368"/>
                    <a:pt x="3763" y="6362"/>
                  </a:cubicBezTo>
                  <a:cubicBezTo>
                    <a:pt x="3823" y="6356"/>
                    <a:pt x="3882" y="6353"/>
                    <a:pt x="3942" y="6353"/>
                  </a:cubicBezTo>
                  <a:cubicBezTo>
                    <a:pt x="4001" y="6353"/>
                    <a:pt x="4061" y="6356"/>
                    <a:pt x="4120" y="6362"/>
                  </a:cubicBezTo>
                  <a:cubicBezTo>
                    <a:pt x="4323" y="6397"/>
                    <a:pt x="4549" y="6421"/>
                    <a:pt x="4763" y="6469"/>
                  </a:cubicBezTo>
                  <a:cubicBezTo>
                    <a:pt x="4990" y="6505"/>
                    <a:pt x="5216" y="6588"/>
                    <a:pt x="5418" y="6695"/>
                  </a:cubicBezTo>
                  <a:lnTo>
                    <a:pt x="5478" y="6743"/>
                  </a:lnTo>
                  <a:lnTo>
                    <a:pt x="5490" y="6743"/>
                  </a:lnTo>
                  <a:cubicBezTo>
                    <a:pt x="5549" y="6767"/>
                    <a:pt x="5585" y="6826"/>
                    <a:pt x="5597" y="6886"/>
                  </a:cubicBezTo>
                  <a:cubicBezTo>
                    <a:pt x="5621" y="7005"/>
                    <a:pt x="5537" y="7112"/>
                    <a:pt x="5430" y="7136"/>
                  </a:cubicBezTo>
                  <a:cubicBezTo>
                    <a:pt x="5359" y="7148"/>
                    <a:pt x="5287" y="7159"/>
                    <a:pt x="5216" y="7159"/>
                  </a:cubicBezTo>
                  <a:cubicBezTo>
                    <a:pt x="4882" y="7159"/>
                    <a:pt x="4561" y="7195"/>
                    <a:pt x="4239" y="7219"/>
                  </a:cubicBezTo>
                  <a:cubicBezTo>
                    <a:pt x="3918" y="7243"/>
                    <a:pt x="3585" y="7243"/>
                    <a:pt x="3263" y="7255"/>
                  </a:cubicBezTo>
                  <a:cubicBezTo>
                    <a:pt x="3224" y="7252"/>
                    <a:pt x="3186" y="7250"/>
                    <a:pt x="3147" y="7250"/>
                  </a:cubicBezTo>
                  <a:cubicBezTo>
                    <a:pt x="3030" y="7250"/>
                    <a:pt x="2912" y="7264"/>
                    <a:pt x="2787" y="7290"/>
                  </a:cubicBezTo>
                  <a:cubicBezTo>
                    <a:pt x="2680" y="7314"/>
                    <a:pt x="2573" y="7326"/>
                    <a:pt x="2453" y="7326"/>
                  </a:cubicBezTo>
                  <a:cubicBezTo>
                    <a:pt x="2251" y="7326"/>
                    <a:pt x="2061" y="7314"/>
                    <a:pt x="1858" y="7267"/>
                  </a:cubicBezTo>
                  <a:cubicBezTo>
                    <a:pt x="1691" y="7302"/>
                    <a:pt x="1537" y="7374"/>
                    <a:pt x="1418" y="7398"/>
                  </a:cubicBezTo>
                  <a:lnTo>
                    <a:pt x="1358" y="7421"/>
                  </a:lnTo>
                  <a:cubicBezTo>
                    <a:pt x="1346" y="7433"/>
                    <a:pt x="1334" y="7445"/>
                    <a:pt x="1322" y="7445"/>
                  </a:cubicBezTo>
                  <a:cubicBezTo>
                    <a:pt x="1287" y="7457"/>
                    <a:pt x="1263" y="7481"/>
                    <a:pt x="1251" y="7505"/>
                  </a:cubicBezTo>
                  <a:cubicBezTo>
                    <a:pt x="1227" y="7552"/>
                    <a:pt x="1227" y="7612"/>
                    <a:pt x="1263" y="7660"/>
                  </a:cubicBezTo>
                  <a:cubicBezTo>
                    <a:pt x="1310" y="7743"/>
                    <a:pt x="1263" y="7886"/>
                    <a:pt x="1299" y="8017"/>
                  </a:cubicBezTo>
                  <a:cubicBezTo>
                    <a:pt x="1334" y="8136"/>
                    <a:pt x="1358" y="8219"/>
                    <a:pt x="1418" y="8326"/>
                  </a:cubicBezTo>
                  <a:cubicBezTo>
                    <a:pt x="1418" y="8338"/>
                    <a:pt x="1430" y="8362"/>
                    <a:pt x="1441" y="8374"/>
                  </a:cubicBezTo>
                  <a:lnTo>
                    <a:pt x="1441" y="8398"/>
                  </a:lnTo>
                  <a:cubicBezTo>
                    <a:pt x="1477" y="8457"/>
                    <a:pt x="1513" y="8517"/>
                    <a:pt x="1537" y="8576"/>
                  </a:cubicBezTo>
                  <a:cubicBezTo>
                    <a:pt x="1561" y="8695"/>
                    <a:pt x="1572" y="8803"/>
                    <a:pt x="1561" y="8910"/>
                  </a:cubicBezTo>
                  <a:cubicBezTo>
                    <a:pt x="1549" y="9041"/>
                    <a:pt x="1596" y="9160"/>
                    <a:pt x="1691" y="9243"/>
                  </a:cubicBezTo>
                  <a:cubicBezTo>
                    <a:pt x="1727" y="9279"/>
                    <a:pt x="1775" y="9314"/>
                    <a:pt x="1822" y="9350"/>
                  </a:cubicBezTo>
                  <a:cubicBezTo>
                    <a:pt x="1857" y="9355"/>
                    <a:pt x="1891" y="9358"/>
                    <a:pt x="1926" y="9358"/>
                  </a:cubicBezTo>
                  <a:cubicBezTo>
                    <a:pt x="1975" y="9358"/>
                    <a:pt x="2024" y="9352"/>
                    <a:pt x="2072" y="9338"/>
                  </a:cubicBezTo>
                  <a:cubicBezTo>
                    <a:pt x="2180" y="9314"/>
                    <a:pt x="2287" y="9279"/>
                    <a:pt x="2382" y="9243"/>
                  </a:cubicBezTo>
                  <a:cubicBezTo>
                    <a:pt x="2596" y="9172"/>
                    <a:pt x="2799" y="9076"/>
                    <a:pt x="3037" y="9005"/>
                  </a:cubicBezTo>
                  <a:cubicBezTo>
                    <a:pt x="3224" y="8950"/>
                    <a:pt x="3416" y="8926"/>
                    <a:pt x="3607" y="8926"/>
                  </a:cubicBezTo>
                  <a:cubicBezTo>
                    <a:pt x="3707" y="8926"/>
                    <a:pt x="3807" y="8933"/>
                    <a:pt x="3906" y="8945"/>
                  </a:cubicBezTo>
                  <a:cubicBezTo>
                    <a:pt x="4073" y="8981"/>
                    <a:pt x="4239" y="9005"/>
                    <a:pt x="4394" y="9053"/>
                  </a:cubicBezTo>
                  <a:cubicBezTo>
                    <a:pt x="4466" y="9064"/>
                    <a:pt x="4537" y="9088"/>
                    <a:pt x="4597" y="9124"/>
                  </a:cubicBezTo>
                  <a:cubicBezTo>
                    <a:pt x="4894" y="9326"/>
                    <a:pt x="5192" y="9505"/>
                    <a:pt x="5466" y="9719"/>
                  </a:cubicBezTo>
                  <a:cubicBezTo>
                    <a:pt x="5597" y="9803"/>
                    <a:pt x="5704" y="9922"/>
                    <a:pt x="5775" y="10053"/>
                  </a:cubicBezTo>
                  <a:cubicBezTo>
                    <a:pt x="5823" y="10124"/>
                    <a:pt x="5847" y="10196"/>
                    <a:pt x="5859" y="10279"/>
                  </a:cubicBezTo>
                  <a:cubicBezTo>
                    <a:pt x="5871" y="10362"/>
                    <a:pt x="5871" y="10446"/>
                    <a:pt x="5847" y="10529"/>
                  </a:cubicBezTo>
                  <a:cubicBezTo>
                    <a:pt x="5811" y="10684"/>
                    <a:pt x="5728" y="10827"/>
                    <a:pt x="5597" y="10934"/>
                  </a:cubicBezTo>
                  <a:cubicBezTo>
                    <a:pt x="5466" y="11029"/>
                    <a:pt x="5311" y="11077"/>
                    <a:pt x="5144" y="11077"/>
                  </a:cubicBezTo>
                  <a:cubicBezTo>
                    <a:pt x="5124" y="11079"/>
                    <a:pt x="5105" y="11080"/>
                    <a:pt x="5085" y="11080"/>
                  </a:cubicBezTo>
                  <a:cubicBezTo>
                    <a:pt x="4986" y="11080"/>
                    <a:pt x="4890" y="11055"/>
                    <a:pt x="4811" y="11005"/>
                  </a:cubicBezTo>
                  <a:cubicBezTo>
                    <a:pt x="4778" y="10986"/>
                    <a:pt x="4742" y="10977"/>
                    <a:pt x="4706" y="10977"/>
                  </a:cubicBezTo>
                  <a:cubicBezTo>
                    <a:pt x="4676" y="10977"/>
                    <a:pt x="4647" y="10983"/>
                    <a:pt x="4620" y="10993"/>
                  </a:cubicBezTo>
                  <a:cubicBezTo>
                    <a:pt x="4569" y="11008"/>
                    <a:pt x="4513" y="11018"/>
                    <a:pt x="4458" y="11018"/>
                  </a:cubicBezTo>
                  <a:cubicBezTo>
                    <a:pt x="4424" y="11018"/>
                    <a:pt x="4390" y="11014"/>
                    <a:pt x="4358" y="11005"/>
                  </a:cubicBezTo>
                  <a:cubicBezTo>
                    <a:pt x="4294" y="10976"/>
                    <a:pt x="4224" y="10961"/>
                    <a:pt x="4156" y="10961"/>
                  </a:cubicBezTo>
                  <a:cubicBezTo>
                    <a:pt x="4111" y="10961"/>
                    <a:pt x="4067" y="10967"/>
                    <a:pt x="4025" y="10981"/>
                  </a:cubicBezTo>
                  <a:cubicBezTo>
                    <a:pt x="3942" y="11005"/>
                    <a:pt x="3858" y="11017"/>
                    <a:pt x="3763" y="11017"/>
                  </a:cubicBezTo>
                  <a:lnTo>
                    <a:pt x="3466" y="11029"/>
                  </a:lnTo>
                  <a:cubicBezTo>
                    <a:pt x="3370" y="11029"/>
                    <a:pt x="3275" y="11029"/>
                    <a:pt x="3180" y="11041"/>
                  </a:cubicBezTo>
                  <a:cubicBezTo>
                    <a:pt x="3025" y="11041"/>
                    <a:pt x="2870" y="11112"/>
                    <a:pt x="2775" y="11255"/>
                  </a:cubicBezTo>
                  <a:cubicBezTo>
                    <a:pt x="2739" y="11315"/>
                    <a:pt x="2739" y="11386"/>
                    <a:pt x="2775" y="11446"/>
                  </a:cubicBezTo>
                  <a:cubicBezTo>
                    <a:pt x="2834" y="11529"/>
                    <a:pt x="2906" y="11600"/>
                    <a:pt x="2965" y="11684"/>
                  </a:cubicBezTo>
                  <a:cubicBezTo>
                    <a:pt x="3049" y="11791"/>
                    <a:pt x="3108" y="11910"/>
                    <a:pt x="3144" y="12041"/>
                  </a:cubicBezTo>
                  <a:cubicBezTo>
                    <a:pt x="3346" y="12279"/>
                    <a:pt x="3477" y="12577"/>
                    <a:pt x="3525" y="12886"/>
                  </a:cubicBezTo>
                  <a:cubicBezTo>
                    <a:pt x="3561" y="13029"/>
                    <a:pt x="3573" y="13172"/>
                    <a:pt x="3573" y="13315"/>
                  </a:cubicBezTo>
                  <a:cubicBezTo>
                    <a:pt x="3573" y="13363"/>
                    <a:pt x="3561" y="13422"/>
                    <a:pt x="3573" y="13458"/>
                  </a:cubicBezTo>
                  <a:cubicBezTo>
                    <a:pt x="3632" y="13625"/>
                    <a:pt x="3644" y="13744"/>
                    <a:pt x="3680" y="13875"/>
                  </a:cubicBezTo>
                  <a:cubicBezTo>
                    <a:pt x="3716" y="14006"/>
                    <a:pt x="3775" y="14125"/>
                    <a:pt x="3870" y="14220"/>
                  </a:cubicBezTo>
                  <a:cubicBezTo>
                    <a:pt x="3966" y="14315"/>
                    <a:pt x="4061" y="14410"/>
                    <a:pt x="4168" y="14494"/>
                  </a:cubicBezTo>
                  <a:cubicBezTo>
                    <a:pt x="4216" y="14529"/>
                    <a:pt x="4275" y="14565"/>
                    <a:pt x="4335" y="14577"/>
                  </a:cubicBezTo>
                  <a:cubicBezTo>
                    <a:pt x="4418" y="14601"/>
                    <a:pt x="4489" y="14625"/>
                    <a:pt x="4573" y="14625"/>
                  </a:cubicBezTo>
                  <a:cubicBezTo>
                    <a:pt x="4692" y="14648"/>
                    <a:pt x="4799" y="14672"/>
                    <a:pt x="4906" y="14732"/>
                  </a:cubicBezTo>
                  <a:cubicBezTo>
                    <a:pt x="4930" y="14732"/>
                    <a:pt x="4942" y="14744"/>
                    <a:pt x="4966" y="14768"/>
                  </a:cubicBezTo>
                  <a:cubicBezTo>
                    <a:pt x="5001" y="14815"/>
                    <a:pt x="5025" y="14863"/>
                    <a:pt x="5061" y="14910"/>
                  </a:cubicBezTo>
                  <a:lnTo>
                    <a:pt x="5228" y="14875"/>
                  </a:lnTo>
                  <a:cubicBezTo>
                    <a:pt x="5359" y="14994"/>
                    <a:pt x="5525" y="14982"/>
                    <a:pt x="5680" y="15041"/>
                  </a:cubicBezTo>
                  <a:cubicBezTo>
                    <a:pt x="5835" y="15101"/>
                    <a:pt x="5990" y="15172"/>
                    <a:pt x="6121" y="15268"/>
                  </a:cubicBezTo>
                  <a:lnTo>
                    <a:pt x="6275" y="15363"/>
                  </a:lnTo>
                  <a:lnTo>
                    <a:pt x="6311" y="15387"/>
                  </a:lnTo>
                  <a:lnTo>
                    <a:pt x="6323" y="15399"/>
                  </a:lnTo>
                  <a:cubicBezTo>
                    <a:pt x="6335" y="15399"/>
                    <a:pt x="6347" y="15410"/>
                    <a:pt x="6371" y="15410"/>
                  </a:cubicBezTo>
                  <a:cubicBezTo>
                    <a:pt x="6418" y="15434"/>
                    <a:pt x="6478" y="15446"/>
                    <a:pt x="6537" y="15458"/>
                  </a:cubicBezTo>
                  <a:cubicBezTo>
                    <a:pt x="6561" y="15458"/>
                    <a:pt x="6585" y="15422"/>
                    <a:pt x="6597" y="15399"/>
                  </a:cubicBezTo>
                  <a:cubicBezTo>
                    <a:pt x="6597" y="15387"/>
                    <a:pt x="6597" y="15363"/>
                    <a:pt x="6597" y="15351"/>
                  </a:cubicBezTo>
                  <a:cubicBezTo>
                    <a:pt x="6597" y="15303"/>
                    <a:pt x="6585" y="15256"/>
                    <a:pt x="6573" y="15220"/>
                  </a:cubicBezTo>
                  <a:lnTo>
                    <a:pt x="6549" y="15113"/>
                  </a:lnTo>
                  <a:cubicBezTo>
                    <a:pt x="6537" y="15065"/>
                    <a:pt x="6537" y="15029"/>
                    <a:pt x="6525" y="14994"/>
                  </a:cubicBezTo>
                  <a:cubicBezTo>
                    <a:pt x="6525" y="14958"/>
                    <a:pt x="6525" y="14910"/>
                    <a:pt x="6502" y="14887"/>
                  </a:cubicBezTo>
                  <a:cubicBezTo>
                    <a:pt x="6371" y="14732"/>
                    <a:pt x="6287" y="14529"/>
                    <a:pt x="6287" y="14327"/>
                  </a:cubicBezTo>
                  <a:cubicBezTo>
                    <a:pt x="6228" y="14279"/>
                    <a:pt x="6180" y="14244"/>
                    <a:pt x="6133" y="14196"/>
                  </a:cubicBezTo>
                  <a:cubicBezTo>
                    <a:pt x="6133" y="14041"/>
                    <a:pt x="6133" y="13898"/>
                    <a:pt x="6156" y="13744"/>
                  </a:cubicBezTo>
                  <a:cubicBezTo>
                    <a:pt x="6180" y="13601"/>
                    <a:pt x="6228" y="13458"/>
                    <a:pt x="6299" y="13315"/>
                  </a:cubicBezTo>
                  <a:cubicBezTo>
                    <a:pt x="6311" y="13303"/>
                    <a:pt x="6335" y="13279"/>
                    <a:pt x="6347" y="13267"/>
                  </a:cubicBezTo>
                  <a:lnTo>
                    <a:pt x="6359" y="13267"/>
                  </a:lnTo>
                  <a:cubicBezTo>
                    <a:pt x="6418" y="13220"/>
                    <a:pt x="6478" y="13184"/>
                    <a:pt x="6537" y="13136"/>
                  </a:cubicBezTo>
                  <a:cubicBezTo>
                    <a:pt x="6644" y="13089"/>
                    <a:pt x="6740" y="13029"/>
                    <a:pt x="6835" y="12958"/>
                  </a:cubicBezTo>
                  <a:cubicBezTo>
                    <a:pt x="6883" y="12898"/>
                    <a:pt x="6859" y="12803"/>
                    <a:pt x="6847" y="12684"/>
                  </a:cubicBezTo>
                  <a:cubicBezTo>
                    <a:pt x="6835" y="12529"/>
                    <a:pt x="6775" y="12362"/>
                    <a:pt x="6823" y="12196"/>
                  </a:cubicBezTo>
                  <a:cubicBezTo>
                    <a:pt x="6847" y="12101"/>
                    <a:pt x="6859" y="11993"/>
                    <a:pt x="6871" y="11898"/>
                  </a:cubicBezTo>
                  <a:cubicBezTo>
                    <a:pt x="6895" y="11708"/>
                    <a:pt x="6990" y="11541"/>
                    <a:pt x="7133" y="11410"/>
                  </a:cubicBezTo>
                  <a:cubicBezTo>
                    <a:pt x="7276" y="11303"/>
                    <a:pt x="7454" y="11255"/>
                    <a:pt x="7645" y="11255"/>
                  </a:cubicBezTo>
                  <a:cubicBezTo>
                    <a:pt x="7954" y="11255"/>
                    <a:pt x="8252" y="11315"/>
                    <a:pt x="8549" y="11398"/>
                  </a:cubicBezTo>
                  <a:lnTo>
                    <a:pt x="8573" y="11398"/>
                  </a:lnTo>
                  <a:cubicBezTo>
                    <a:pt x="8621" y="11422"/>
                    <a:pt x="8657" y="11422"/>
                    <a:pt x="8704" y="11434"/>
                  </a:cubicBezTo>
                  <a:lnTo>
                    <a:pt x="8728" y="11410"/>
                  </a:lnTo>
                  <a:lnTo>
                    <a:pt x="8740" y="11422"/>
                  </a:lnTo>
                  <a:cubicBezTo>
                    <a:pt x="8740" y="11434"/>
                    <a:pt x="8740" y="11434"/>
                    <a:pt x="8752" y="11446"/>
                  </a:cubicBezTo>
                  <a:cubicBezTo>
                    <a:pt x="8907" y="11484"/>
                    <a:pt x="9062" y="11507"/>
                    <a:pt x="9211" y="11507"/>
                  </a:cubicBezTo>
                  <a:cubicBezTo>
                    <a:pt x="9429" y="11507"/>
                    <a:pt x="9635" y="11459"/>
                    <a:pt x="9812" y="11339"/>
                  </a:cubicBezTo>
                  <a:cubicBezTo>
                    <a:pt x="9966" y="11243"/>
                    <a:pt x="10062" y="11089"/>
                    <a:pt x="10228" y="11005"/>
                  </a:cubicBezTo>
                  <a:cubicBezTo>
                    <a:pt x="10240" y="10969"/>
                    <a:pt x="10240" y="10946"/>
                    <a:pt x="10252" y="10910"/>
                  </a:cubicBezTo>
                  <a:cubicBezTo>
                    <a:pt x="10252" y="10886"/>
                    <a:pt x="10252" y="10862"/>
                    <a:pt x="10252" y="10838"/>
                  </a:cubicBezTo>
                  <a:cubicBezTo>
                    <a:pt x="10216" y="10743"/>
                    <a:pt x="10181" y="10708"/>
                    <a:pt x="10216" y="10624"/>
                  </a:cubicBezTo>
                  <a:cubicBezTo>
                    <a:pt x="10240" y="10553"/>
                    <a:pt x="10240" y="10469"/>
                    <a:pt x="10204" y="10410"/>
                  </a:cubicBezTo>
                  <a:cubicBezTo>
                    <a:pt x="10121" y="10243"/>
                    <a:pt x="10002" y="10088"/>
                    <a:pt x="9907" y="9886"/>
                  </a:cubicBezTo>
                  <a:cubicBezTo>
                    <a:pt x="9847" y="9838"/>
                    <a:pt x="9800" y="9791"/>
                    <a:pt x="9752" y="9755"/>
                  </a:cubicBezTo>
                  <a:cubicBezTo>
                    <a:pt x="9716" y="9731"/>
                    <a:pt x="9681" y="9707"/>
                    <a:pt x="9645" y="9695"/>
                  </a:cubicBezTo>
                  <a:cubicBezTo>
                    <a:pt x="9538" y="9660"/>
                    <a:pt x="9431" y="9648"/>
                    <a:pt x="9323" y="9648"/>
                  </a:cubicBezTo>
                  <a:cubicBezTo>
                    <a:pt x="9270" y="9642"/>
                    <a:pt x="9216" y="9639"/>
                    <a:pt x="9163" y="9639"/>
                  </a:cubicBezTo>
                  <a:cubicBezTo>
                    <a:pt x="9109" y="9639"/>
                    <a:pt x="9055" y="9642"/>
                    <a:pt x="9002" y="9648"/>
                  </a:cubicBezTo>
                  <a:cubicBezTo>
                    <a:pt x="8907" y="9684"/>
                    <a:pt x="8811" y="9731"/>
                    <a:pt x="8716" y="9767"/>
                  </a:cubicBezTo>
                  <a:cubicBezTo>
                    <a:pt x="8657" y="9791"/>
                    <a:pt x="8609" y="9815"/>
                    <a:pt x="8561" y="9838"/>
                  </a:cubicBezTo>
                  <a:lnTo>
                    <a:pt x="8478" y="9862"/>
                  </a:lnTo>
                  <a:cubicBezTo>
                    <a:pt x="8442" y="9874"/>
                    <a:pt x="8407" y="9874"/>
                    <a:pt x="8371" y="9886"/>
                  </a:cubicBezTo>
                  <a:cubicBezTo>
                    <a:pt x="8323" y="9898"/>
                    <a:pt x="8276" y="9922"/>
                    <a:pt x="8240" y="9946"/>
                  </a:cubicBezTo>
                  <a:cubicBezTo>
                    <a:pt x="8139" y="10021"/>
                    <a:pt x="8020" y="10061"/>
                    <a:pt x="7900" y="10061"/>
                  </a:cubicBezTo>
                  <a:cubicBezTo>
                    <a:pt x="7850" y="10061"/>
                    <a:pt x="7800" y="10055"/>
                    <a:pt x="7752" y="10041"/>
                  </a:cubicBezTo>
                  <a:cubicBezTo>
                    <a:pt x="7680" y="10017"/>
                    <a:pt x="7585" y="10029"/>
                    <a:pt x="7502" y="10005"/>
                  </a:cubicBezTo>
                  <a:cubicBezTo>
                    <a:pt x="7418" y="10005"/>
                    <a:pt x="7335" y="9969"/>
                    <a:pt x="7264" y="9922"/>
                  </a:cubicBezTo>
                  <a:cubicBezTo>
                    <a:pt x="7168" y="9838"/>
                    <a:pt x="7085" y="9755"/>
                    <a:pt x="7002" y="9648"/>
                  </a:cubicBezTo>
                  <a:cubicBezTo>
                    <a:pt x="6930" y="9565"/>
                    <a:pt x="6859" y="9469"/>
                    <a:pt x="6799" y="9374"/>
                  </a:cubicBezTo>
                  <a:cubicBezTo>
                    <a:pt x="6728" y="9255"/>
                    <a:pt x="6692" y="9124"/>
                    <a:pt x="6716" y="8981"/>
                  </a:cubicBezTo>
                  <a:cubicBezTo>
                    <a:pt x="6728" y="8874"/>
                    <a:pt x="6740" y="8755"/>
                    <a:pt x="6764" y="8660"/>
                  </a:cubicBezTo>
                  <a:cubicBezTo>
                    <a:pt x="6799" y="8529"/>
                    <a:pt x="6871" y="8410"/>
                    <a:pt x="6954" y="8314"/>
                  </a:cubicBezTo>
                  <a:cubicBezTo>
                    <a:pt x="7037" y="8231"/>
                    <a:pt x="7133" y="8160"/>
                    <a:pt x="7228" y="8100"/>
                  </a:cubicBezTo>
                  <a:lnTo>
                    <a:pt x="7359" y="8017"/>
                  </a:lnTo>
                  <a:cubicBezTo>
                    <a:pt x="7395" y="7993"/>
                    <a:pt x="7430" y="7957"/>
                    <a:pt x="7466" y="7933"/>
                  </a:cubicBezTo>
                  <a:cubicBezTo>
                    <a:pt x="7537" y="7886"/>
                    <a:pt x="7585" y="7826"/>
                    <a:pt x="7645" y="7767"/>
                  </a:cubicBezTo>
                  <a:cubicBezTo>
                    <a:pt x="7704" y="7660"/>
                    <a:pt x="7716" y="7540"/>
                    <a:pt x="7668" y="7421"/>
                  </a:cubicBezTo>
                  <a:cubicBezTo>
                    <a:pt x="7633" y="7302"/>
                    <a:pt x="7561" y="7183"/>
                    <a:pt x="7466" y="7088"/>
                  </a:cubicBezTo>
                  <a:cubicBezTo>
                    <a:pt x="7299" y="6909"/>
                    <a:pt x="7156" y="6719"/>
                    <a:pt x="7025" y="6517"/>
                  </a:cubicBezTo>
                  <a:cubicBezTo>
                    <a:pt x="6990" y="6457"/>
                    <a:pt x="6954" y="6397"/>
                    <a:pt x="6918" y="6350"/>
                  </a:cubicBezTo>
                  <a:lnTo>
                    <a:pt x="6156" y="5409"/>
                  </a:lnTo>
                  <a:lnTo>
                    <a:pt x="5775" y="4933"/>
                  </a:lnTo>
                  <a:cubicBezTo>
                    <a:pt x="5632" y="4778"/>
                    <a:pt x="5525" y="4600"/>
                    <a:pt x="5430" y="4409"/>
                  </a:cubicBezTo>
                  <a:cubicBezTo>
                    <a:pt x="5371" y="4290"/>
                    <a:pt x="5335" y="4159"/>
                    <a:pt x="5323" y="4028"/>
                  </a:cubicBezTo>
                  <a:cubicBezTo>
                    <a:pt x="5323" y="3921"/>
                    <a:pt x="5359" y="3814"/>
                    <a:pt x="5418" y="3730"/>
                  </a:cubicBezTo>
                  <a:cubicBezTo>
                    <a:pt x="5490" y="3623"/>
                    <a:pt x="5573" y="3528"/>
                    <a:pt x="5668" y="3433"/>
                  </a:cubicBezTo>
                  <a:cubicBezTo>
                    <a:pt x="5728" y="3361"/>
                    <a:pt x="5787" y="3290"/>
                    <a:pt x="5859" y="3219"/>
                  </a:cubicBezTo>
                  <a:cubicBezTo>
                    <a:pt x="5942" y="3147"/>
                    <a:pt x="6037" y="3111"/>
                    <a:pt x="6133" y="3099"/>
                  </a:cubicBezTo>
                  <a:cubicBezTo>
                    <a:pt x="6252" y="3016"/>
                    <a:pt x="6383" y="2968"/>
                    <a:pt x="6514" y="2968"/>
                  </a:cubicBezTo>
                  <a:cubicBezTo>
                    <a:pt x="6621" y="2980"/>
                    <a:pt x="6728" y="3016"/>
                    <a:pt x="6811" y="3076"/>
                  </a:cubicBezTo>
                  <a:cubicBezTo>
                    <a:pt x="6930" y="3123"/>
                    <a:pt x="7049" y="3183"/>
                    <a:pt x="7145" y="3266"/>
                  </a:cubicBezTo>
                  <a:cubicBezTo>
                    <a:pt x="7216" y="3326"/>
                    <a:pt x="7252" y="3421"/>
                    <a:pt x="7323" y="3469"/>
                  </a:cubicBezTo>
                  <a:cubicBezTo>
                    <a:pt x="7430" y="3552"/>
                    <a:pt x="7549" y="3623"/>
                    <a:pt x="7668" y="3683"/>
                  </a:cubicBezTo>
                  <a:cubicBezTo>
                    <a:pt x="7776" y="3730"/>
                    <a:pt x="7859" y="3802"/>
                    <a:pt x="7930" y="3885"/>
                  </a:cubicBezTo>
                  <a:cubicBezTo>
                    <a:pt x="8038" y="3909"/>
                    <a:pt x="8157" y="3921"/>
                    <a:pt x="8276" y="3933"/>
                  </a:cubicBezTo>
                  <a:cubicBezTo>
                    <a:pt x="8365" y="3948"/>
                    <a:pt x="8455" y="3954"/>
                    <a:pt x="8545" y="3954"/>
                  </a:cubicBezTo>
                  <a:cubicBezTo>
                    <a:pt x="8669" y="3954"/>
                    <a:pt x="8794" y="3942"/>
                    <a:pt x="8919" y="3921"/>
                  </a:cubicBezTo>
                  <a:cubicBezTo>
                    <a:pt x="9097" y="3885"/>
                    <a:pt x="9252" y="3742"/>
                    <a:pt x="9288" y="3552"/>
                  </a:cubicBezTo>
                  <a:cubicBezTo>
                    <a:pt x="9311" y="3469"/>
                    <a:pt x="9323" y="3397"/>
                    <a:pt x="9323" y="3314"/>
                  </a:cubicBezTo>
                  <a:cubicBezTo>
                    <a:pt x="9323" y="3219"/>
                    <a:pt x="9311" y="3123"/>
                    <a:pt x="9300" y="3040"/>
                  </a:cubicBezTo>
                  <a:cubicBezTo>
                    <a:pt x="9288" y="2957"/>
                    <a:pt x="9300" y="2885"/>
                    <a:pt x="9323" y="2802"/>
                  </a:cubicBezTo>
                  <a:cubicBezTo>
                    <a:pt x="9347" y="2730"/>
                    <a:pt x="9359" y="2647"/>
                    <a:pt x="9359" y="2564"/>
                  </a:cubicBezTo>
                  <a:cubicBezTo>
                    <a:pt x="9359" y="2552"/>
                    <a:pt x="9383" y="2516"/>
                    <a:pt x="9395" y="2516"/>
                  </a:cubicBezTo>
                  <a:cubicBezTo>
                    <a:pt x="9526" y="2457"/>
                    <a:pt x="9454" y="2397"/>
                    <a:pt x="9419" y="2326"/>
                  </a:cubicBezTo>
                  <a:cubicBezTo>
                    <a:pt x="9419" y="2302"/>
                    <a:pt x="9419" y="2290"/>
                    <a:pt x="9419" y="2266"/>
                  </a:cubicBezTo>
                  <a:cubicBezTo>
                    <a:pt x="9454" y="2206"/>
                    <a:pt x="9478" y="2147"/>
                    <a:pt x="9502" y="2087"/>
                  </a:cubicBezTo>
                  <a:lnTo>
                    <a:pt x="9526" y="1992"/>
                  </a:lnTo>
                  <a:cubicBezTo>
                    <a:pt x="9526" y="1968"/>
                    <a:pt x="9538" y="1933"/>
                    <a:pt x="9562" y="1909"/>
                  </a:cubicBezTo>
                  <a:cubicBezTo>
                    <a:pt x="9573" y="1873"/>
                    <a:pt x="9585" y="1849"/>
                    <a:pt x="9609" y="1814"/>
                  </a:cubicBezTo>
                  <a:cubicBezTo>
                    <a:pt x="9633" y="1790"/>
                    <a:pt x="9657" y="1766"/>
                    <a:pt x="9681" y="1742"/>
                  </a:cubicBezTo>
                  <a:cubicBezTo>
                    <a:pt x="9728" y="1706"/>
                    <a:pt x="9788" y="1695"/>
                    <a:pt x="9859" y="1695"/>
                  </a:cubicBezTo>
                  <a:cubicBezTo>
                    <a:pt x="9931" y="1695"/>
                    <a:pt x="10002" y="1671"/>
                    <a:pt x="10050" y="1623"/>
                  </a:cubicBezTo>
                  <a:cubicBezTo>
                    <a:pt x="10149" y="1515"/>
                    <a:pt x="10283" y="1460"/>
                    <a:pt x="10423" y="1460"/>
                  </a:cubicBezTo>
                  <a:cubicBezTo>
                    <a:pt x="10485" y="1460"/>
                    <a:pt x="10548" y="1470"/>
                    <a:pt x="10609" y="1492"/>
                  </a:cubicBezTo>
                  <a:cubicBezTo>
                    <a:pt x="10614" y="1494"/>
                    <a:pt x="10619" y="1494"/>
                    <a:pt x="10624" y="1494"/>
                  </a:cubicBezTo>
                  <a:cubicBezTo>
                    <a:pt x="10655" y="1494"/>
                    <a:pt x="10686" y="1465"/>
                    <a:pt x="10716" y="1444"/>
                  </a:cubicBezTo>
                  <a:cubicBezTo>
                    <a:pt x="10752" y="1421"/>
                    <a:pt x="10788" y="1397"/>
                    <a:pt x="10835" y="1397"/>
                  </a:cubicBezTo>
                  <a:cubicBezTo>
                    <a:pt x="10849" y="1396"/>
                    <a:pt x="10864" y="1395"/>
                    <a:pt x="10878" y="1395"/>
                  </a:cubicBezTo>
                  <a:cubicBezTo>
                    <a:pt x="11032" y="1395"/>
                    <a:pt x="11191" y="1454"/>
                    <a:pt x="11300" y="1564"/>
                  </a:cubicBezTo>
                  <a:cubicBezTo>
                    <a:pt x="11383" y="1671"/>
                    <a:pt x="11514" y="1742"/>
                    <a:pt x="11645" y="1742"/>
                  </a:cubicBezTo>
                  <a:cubicBezTo>
                    <a:pt x="11705" y="1742"/>
                    <a:pt x="11752" y="1802"/>
                    <a:pt x="11812" y="1837"/>
                  </a:cubicBezTo>
                  <a:cubicBezTo>
                    <a:pt x="11821" y="1841"/>
                    <a:pt x="11832" y="1842"/>
                    <a:pt x="11842" y="1842"/>
                  </a:cubicBezTo>
                  <a:cubicBezTo>
                    <a:pt x="11871" y="1842"/>
                    <a:pt x="11902" y="1831"/>
                    <a:pt x="11919" y="1814"/>
                  </a:cubicBezTo>
                  <a:cubicBezTo>
                    <a:pt x="11937" y="1787"/>
                    <a:pt x="11961" y="1773"/>
                    <a:pt x="11983" y="1773"/>
                  </a:cubicBezTo>
                  <a:cubicBezTo>
                    <a:pt x="11990" y="1773"/>
                    <a:pt x="11996" y="1775"/>
                    <a:pt x="12002" y="1778"/>
                  </a:cubicBezTo>
                  <a:cubicBezTo>
                    <a:pt x="12031" y="1800"/>
                    <a:pt x="12070" y="1822"/>
                    <a:pt x="12103" y="1822"/>
                  </a:cubicBezTo>
                  <a:cubicBezTo>
                    <a:pt x="12124" y="1822"/>
                    <a:pt x="12143" y="1813"/>
                    <a:pt x="12157" y="1790"/>
                  </a:cubicBezTo>
                  <a:cubicBezTo>
                    <a:pt x="12181" y="1730"/>
                    <a:pt x="12193" y="1706"/>
                    <a:pt x="12217" y="1671"/>
                  </a:cubicBezTo>
                  <a:cubicBezTo>
                    <a:pt x="12240" y="1623"/>
                    <a:pt x="12264" y="1575"/>
                    <a:pt x="12300" y="1540"/>
                  </a:cubicBezTo>
                  <a:lnTo>
                    <a:pt x="12312" y="1516"/>
                  </a:lnTo>
                  <a:cubicBezTo>
                    <a:pt x="12312" y="1516"/>
                    <a:pt x="12324" y="1504"/>
                    <a:pt x="12324" y="1504"/>
                  </a:cubicBezTo>
                  <a:lnTo>
                    <a:pt x="12371" y="1456"/>
                  </a:lnTo>
                  <a:cubicBezTo>
                    <a:pt x="12467" y="1349"/>
                    <a:pt x="12598" y="1254"/>
                    <a:pt x="12752" y="1206"/>
                  </a:cubicBezTo>
                  <a:cubicBezTo>
                    <a:pt x="12800" y="1183"/>
                    <a:pt x="12860" y="1147"/>
                    <a:pt x="12895" y="1099"/>
                  </a:cubicBezTo>
                  <a:cubicBezTo>
                    <a:pt x="12943" y="1052"/>
                    <a:pt x="13002" y="1028"/>
                    <a:pt x="13074" y="1016"/>
                  </a:cubicBezTo>
                  <a:cubicBezTo>
                    <a:pt x="13229" y="1016"/>
                    <a:pt x="13324" y="909"/>
                    <a:pt x="13419" y="897"/>
                  </a:cubicBezTo>
                  <a:cubicBezTo>
                    <a:pt x="13424" y="898"/>
                    <a:pt x="13430" y="898"/>
                    <a:pt x="13435" y="898"/>
                  </a:cubicBezTo>
                  <a:cubicBezTo>
                    <a:pt x="13499" y="898"/>
                    <a:pt x="13547" y="832"/>
                    <a:pt x="13514" y="766"/>
                  </a:cubicBezTo>
                  <a:cubicBezTo>
                    <a:pt x="13514" y="730"/>
                    <a:pt x="13491" y="706"/>
                    <a:pt x="13467" y="694"/>
                  </a:cubicBezTo>
                  <a:cubicBezTo>
                    <a:pt x="13443" y="682"/>
                    <a:pt x="13419" y="694"/>
                    <a:pt x="13407" y="671"/>
                  </a:cubicBezTo>
                  <a:cubicBezTo>
                    <a:pt x="13348" y="635"/>
                    <a:pt x="13276" y="599"/>
                    <a:pt x="13205" y="563"/>
                  </a:cubicBezTo>
                  <a:cubicBezTo>
                    <a:pt x="13174" y="568"/>
                    <a:pt x="13144" y="571"/>
                    <a:pt x="13113" y="571"/>
                  </a:cubicBezTo>
                  <a:cubicBezTo>
                    <a:pt x="13060" y="571"/>
                    <a:pt x="13008" y="562"/>
                    <a:pt x="12955" y="540"/>
                  </a:cubicBezTo>
                  <a:cubicBezTo>
                    <a:pt x="12919" y="528"/>
                    <a:pt x="12883" y="504"/>
                    <a:pt x="12836" y="492"/>
                  </a:cubicBezTo>
                  <a:lnTo>
                    <a:pt x="12764" y="456"/>
                  </a:lnTo>
                  <a:lnTo>
                    <a:pt x="12717" y="432"/>
                  </a:lnTo>
                  <a:cubicBezTo>
                    <a:pt x="12490" y="361"/>
                    <a:pt x="12288" y="254"/>
                    <a:pt x="12086" y="135"/>
                  </a:cubicBezTo>
                  <a:cubicBezTo>
                    <a:pt x="12074" y="123"/>
                    <a:pt x="12050" y="111"/>
                    <a:pt x="12026" y="111"/>
                  </a:cubicBezTo>
                  <a:cubicBezTo>
                    <a:pt x="12010" y="105"/>
                    <a:pt x="11994" y="102"/>
                    <a:pt x="11978" y="102"/>
                  </a:cubicBezTo>
                  <a:cubicBezTo>
                    <a:pt x="11936" y="102"/>
                    <a:pt x="11894" y="124"/>
                    <a:pt x="11859" y="159"/>
                  </a:cubicBezTo>
                  <a:cubicBezTo>
                    <a:pt x="11832" y="195"/>
                    <a:pt x="11784" y="211"/>
                    <a:pt x="11736" y="211"/>
                  </a:cubicBezTo>
                  <a:cubicBezTo>
                    <a:pt x="11721" y="211"/>
                    <a:pt x="11707" y="209"/>
                    <a:pt x="11693" y="206"/>
                  </a:cubicBezTo>
                  <a:cubicBezTo>
                    <a:pt x="11431" y="159"/>
                    <a:pt x="11169" y="123"/>
                    <a:pt x="10907" y="99"/>
                  </a:cubicBezTo>
                  <a:cubicBezTo>
                    <a:pt x="10843" y="74"/>
                    <a:pt x="10772" y="62"/>
                    <a:pt x="10702" y="62"/>
                  </a:cubicBezTo>
                  <a:cubicBezTo>
                    <a:pt x="10642" y="62"/>
                    <a:pt x="10581" y="71"/>
                    <a:pt x="10526" y="87"/>
                  </a:cubicBezTo>
                  <a:cubicBezTo>
                    <a:pt x="10509" y="89"/>
                    <a:pt x="10493" y="90"/>
                    <a:pt x="10476" y="90"/>
                  </a:cubicBezTo>
                  <a:cubicBezTo>
                    <a:pt x="10401" y="90"/>
                    <a:pt x="10333" y="69"/>
                    <a:pt x="10264" y="40"/>
                  </a:cubicBezTo>
                  <a:cubicBezTo>
                    <a:pt x="10226" y="16"/>
                    <a:pt x="10182" y="3"/>
                    <a:pt x="10140" y="3"/>
                  </a:cubicBezTo>
                  <a:cubicBezTo>
                    <a:pt x="10117" y="3"/>
                    <a:pt x="10095" y="7"/>
                    <a:pt x="10073" y="16"/>
                  </a:cubicBezTo>
                  <a:cubicBezTo>
                    <a:pt x="9961" y="62"/>
                    <a:pt x="9837" y="86"/>
                    <a:pt x="9712" y="86"/>
                  </a:cubicBezTo>
                  <a:cubicBezTo>
                    <a:pt x="9613" y="86"/>
                    <a:pt x="9513" y="71"/>
                    <a:pt x="9419" y="40"/>
                  </a:cubicBezTo>
                  <a:cubicBezTo>
                    <a:pt x="9373" y="20"/>
                    <a:pt x="9323" y="11"/>
                    <a:pt x="9274" y="11"/>
                  </a:cubicBezTo>
                  <a:cubicBezTo>
                    <a:pt x="9234" y="11"/>
                    <a:pt x="9194" y="17"/>
                    <a:pt x="9157" y="28"/>
                  </a:cubicBezTo>
                  <a:cubicBezTo>
                    <a:pt x="8897" y="90"/>
                    <a:pt x="8637" y="125"/>
                    <a:pt x="8385" y="125"/>
                  </a:cubicBezTo>
                  <a:cubicBezTo>
                    <a:pt x="8348" y="125"/>
                    <a:pt x="8312" y="124"/>
                    <a:pt x="8276" y="123"/>
                  </a:cubicBezTo>
                  <a:cubicBezTo>
                    <a:pt x="8228" y="111"/>
                    <a:pt x="8192" y="99"/>
                    <a:pt x="8157" y="87"/>
                  </a:cubicBezTo>
                  <a:lnTo>
                    <a:pt x="8204" y="51"/>
                  </a:lnTo>
                  <a:cubicBezTo>
                    <a:pt x="8180" y="51"/>
                    <a:pt x="8168" y="16"/>
                    <a:pt x="8145" y="4"/>
                  </a:cubicBezTo>
                  <a:cubicBezTo>
                    <a:pt x="8140" y="2"/>
                    <a:pt x="8136" y="1"/>
                    <a:pt x="81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9256;p33">
              <a:extLst>
                <a:ext uri="{FF2B5EF4-FFF2-40B4-BE49-F238E27FC236}">
                  <a16:creationId xmlns:a16="http://schemas.microsoft.com/office/drawing/2014/main" id="{8F301F25-8E89-45C9-40F4-FAC5B75CF70D}"/>
                </a:ext>
              </a:extLst>
            </p:cNvPr>
            <p:cNvSpPr/>
            <p:nvPr/>
          </p:nvSpPr>
          <p:spPr>
            <a:xfrm>
              <a:off x="3127450" y="3715925"/>
              <a:ext cx="244700" cy="339200"/>
            </a:xfrm>
            <a:custGeom>
              <a:avLst/>
              <a:gdLst/>
              <a:ahLst/>
              <a:cxnLst/>
              <a:rect l="l" t="t" r="r" b="b"/>
              <a:pathLst>
                <a:path w="9788" h="13568" extrusionOk="0">
                  <a:moveTo>
                    <a:pt x="2942" y="0"/>
                  </a:moveTo>
                  <a:cubicBezTo>
                    <a:pt x="2826" y="0"/>
                    <a:pt x="2710" y="6"/>
                    <a:pt x="2597" y="18"/>
                  </a:cubicBezTo>
                  <a:cubicBezTo>
                    <a:pt x="2559" y="29"/>
                    <a:pt x="2519" y="35"/>
                    <a:pt x="2478" y="35"/>
                  </a:cubicBezTo>
                  <a:cubicBezTo>
                    <a:pt x="2428" y="35"/>
                    <a:pt x="2375" y="26"/>
                    <a:pt x="2323" y="6"/>
                  </a:cubicBezTo>
                  <a:cubicBezTo>
                    <a:pt x="2311" y="18"/>
                    <a:pt x="2311" y="18"/>
                    <a:pt x="2299" y="30"/>
                  </a:cubicBezTo>
                  <a:cubicBezTo>
                    <a:pt x="2248" y="59"/>
                    <a:pt x="2194" y="74"/>
                    <a:pt x="2140" y="74"/>
                  </a:cubicBezTo>
                  <a:cubicBezTo>
                    <a:pt x="2105" y="74"/>
                    <a:pt x="2070" y="68"/>
                    <a:pt x="2037" y="54"/>
                  </a:cubicBezTo>
                  <a:lnTo>
                    <a:pt x="2001" y="54"/>
                  </a:lnTo>
                  <a:cubicBezTo>
                    <a:pt x="1954" y="77"/>
                    <a:pt x="1918" y="113"/>
                    <a:pt x="1882" y="137"/>
                  </a:cubicBezTo>
                  <a:cubicBezTo>
                    <a:pt x="1838" y="164"/>
                    <a:pt x="1793" y="177"/>
                    <a:pt x="1748" y="177"/>
                  </a:cubicBezTo>
                  <a:cubicBezTo>
                    <a:pt x="1733" y="177"/>
                    <a:pt x="1718" y="176"/>
                    <a:pt x="1704" y="173"/>
                  </a:cubicBezTo>
                  <a:cubicBezTo>
                    <a:pt x="1596" y="220"/>
                    <a:pt x="1501" y="256"/>
                    <a:pt x="1382" y="292"/>
                  </a:cubicBezTo>
                  <a:cubicBezTo>
                    <a:pt x="1049" y="387"/>
                    <a:pt x="703" y="494"/>
                    <a:pt x="346" y="589"/>
                  </a:cubicBezTo>
                  <a:cubicBezTo>
                    <a:pt x="227" y="613"/>
                    <a:pt x="108" y="637"/>
                    <a:pt x="1" y="661"/>
                  </a:cubicBezTo>
                  <a:cubicBezTo>
                    <a:pt x="49" y="744"/>
                    <a:pt x="96" y="839"/>
                    <a:pt x="156" y="935"/>
                  </a:cubicBezTo>
                  <a:lnTo>
                    <a:pt x="311" y="1197"/>
                  </a:lnTo>
                  <a:cubicBezTo>
                    <a:pt x="346" y="1256"/>
                    <a:pt x="382" y="1304"/>
                    <a:pt x="418" y="1351"/>
                  </a:cubicBezTo>
                  <a:cubicBezTo>
                    <a:pt x="465" y="1375"/>
                    <a:pt x="501" y="1423"/>
                    <a:pt x="525" y="1470"/>
                  </a:cubicBezTo>
                  <a:cubicBezTo>
                    <a:pt x="549" y="1506"/>
                    <a:pt x="584" y="1542"/>
                    <a:pt x="608" y="1578"/>
                  </a:cubicBezTo>
                  <a:cubicBezTo>
                    <a:pt x="692" y="1673"/>
                    <a:pt x="763" y="1768"/>
                    <a:pt x="823" y="1875"/>
                  </a:cubicBezTo>
                  <a:cubicBezTo>
                    <a:pt x="882" y="1971"/>
                    <a:pt x="953" y="2066"/>
                    <a:pt x="1025" y="2137"/>
                  </a:cubicBezTo>
                  <a:cubicBezTo>
                    <a:pt x="1049" y="2173"/>
                    <a:pt x="1073" y="2221"/>
                    <a:pt x="1084" y="2256"/>
                  </a:cubicBezTo>
                  <a:cubicBezTo>
                    <a:pt x="1096" y="2292"/>
                    <a:pt x="1108" y="2352"/>
                    <a:pt x="1144" y="2363"/>
                  </a:cubicBezTo>
                  <a:cubicBezTo>
                    <a:pt x="1239" y="2435"/>
                    <a:pt x="1311" y="2530"/>
                    <a:pt x="1358" y="2637"/>
                  </a:cubicBezTo>
                  <a:cubicBezTo>
                    <a:pt x="1430" y="2756"/>
                    <a:pt x="1501" y="2875"/>
                    <a:pt x="1561" y="3006"/>
                  </a:cubicBezTo>
                  <a:lnTo>
                    <a:pt x="1573" y="3042"/>
                  </a:lnTo>
                  <a:cubicBezTo>
                    <a:pt x="1573" y="3066"/>
                    <a:pt x="1585" y="3090"/>
                    <a:pt x="1585" y="3114"/>
                  </a:cubicBezTo>
                  <a:cubicBezTo>
                    <a:pt x="1608" y="3256"/>
                    <a:pt x="1704" y="3435"/>
                    <a:pt x="1644" y="3602"/>
                  </a:cubicBezTo>
                  <a:cubicBezTo>
                    <a:pt x="1632" y="3637"/>
                    <a:pt x="1620" y="3673"/>
                    <a:pt x="1620" y="3709"/>
                  </a:cubicBezTo>
                  <a:cubicBezTo>
                    <a:pt x="1632" y="3780"/>
                    <a:pt x="1632" y="3864"/>
                    <a:pt x="1608" y="3947"/>
                  </a:cubicBezTo>
                  <a:lnTo>
                    <a:pt x="1596" y="3971"/>
                  </a:lnTo>
                  <a:cubicBezTo>
                    <a:pt x="1549" y="4114"/>
                    <a:pt x="1477" y="4233"/>
                    <a:pt x="1358" y="4340"/>
                  </a:cubicBezTo>
                  <a:cubicBezTo>
                    <a:pt x="1394" y="4352"/>
                    <a:pt x="1418" y="4376"/>
                    <a:pt x="1442" y="4411"/>
                  </a:cubicBezTo>
                  <a:cubicBezTo>
                    <a:pt x="1465" y="4435"/>
                    <a:pt x="1489" y="4459"/>
                    <a:pt x="1513" y="4483"/>
                  </a:cubicBezTo>
                  <a:lnTo>
                    <a:pt x="1561" y="4530"/>
                  </a:lnTo>
                  <a:cubicBezTo>
                    <a:pt x="1632" y="4673"/>
                    <a:pt x="1692" y="4804"/>
                    <a:pt x="1739" y="4959"/>
                  </a:cubicBezTo>
                  <a:cubicBezTo>
                    <a:pt x="1739" y="4959"/>
                    <a:pt x="1739" y="4971"/>
                    <a:pt x="1739" y="4971"/>
                  </a:cubicBezTo>
                  <a:lnTo>
                    <a:pt x="1751" y="5042"/>
                  </a:lnTo>
                  <a:lnTo>
                    <a:pt x="1823" y="5626"/>
                  </a:lnTo>
                  <a:cubicBezTo>
                    <a:pt x="1823" y="5721"/>
                    <a:pt x="1846" y="5816"/>
                    <a:pt x="1894" y="5900"/>
                  </a:cubicBezTo>
                  <a:cubicBezTo>
                    <a:pt x="1918" y="5971"/>
                    <a:pt x="1930" y="6042"/>
                    <a:pt x="1930" y="6114"/>
                  </a:cubicBezTo>
                  <a:cubicBezTo>
                    <a:pt x="1942" y="6233"/>
                    <a:pt x="1930" y="6364"/>
                    <a:pt x="1882" y="6483"/>
                  </a:cubicBezTo>
                  <a:cubicBezTo>
                    <a:pt x="1918" y="6590"/>
                    <a:pt x="1942" y="6697"/>
                    <a:pt x="1942" y="6816"/>
                  </a:cubicBezTo>
                  <a:cubicBezTo>
                    <a:pt x="1930" y="6852"/>
                    <a:pt x="1942" y="6900"/>
                    <a:pt x="1918" y="6935"/>
                  </a:cubicBezTo>
                  <a:cubicBezTo>
                    <a:pt x="1894" y="7019"/>
                    <a:pt x="1846" y="7090"/>
                    <a:pt x="1894" y="7174"/>
                  </a:cubicBezTo>
                  <a:cubicBezTo>
                    <a:pt x="1930" y="7269"/>
                    <a:pt x="1835" y="7328"/>
                    <a:pt x="1835" y="7424"/>
                  </a:cubicBezTo>
                  <a:cubicBezTo>
                    <a:pt x="1835" y="7507"/>
                    <a:pt x="1823" y="7555"/>
                    <a:pt x="1835" y="7626"/>
                  </a:cubicBezTo>
                  <a:cubicBezTo>
                    <a:pt x="1835" y="7697"/>
                    <a:pt x="1870" y="7733"/>
                    <a:pt x="1870" y="7793"/>
                  </a:cubicBezTo>
                  <a:cubicBezTo>
                    <a:pt x="1858" y="7852"/>
                    <a:pt x="1835" y="7912"/>
                    <a:pt x="1799" y="7971"/>
                  </a:cubicBezTo>
                  <a:lnTo>
                    <a:pt x="1799" y="8007"/>
                  </a:lnTo>
                  <a:lnTo>
                    <a:pt x="1787" y="8019"/>
                  </a:lnTo>
                  <a:cubicBezTo>
                    <a:pt x="1715" y="8067"/>
                    <a:pt x="1680" y="8150"/>
                    <a:pt x="1692" y="8245"/>
                  </a:cubicBezTo>
                  <a:cubicBezTo>
                    <a:pt x="1692" y="8293"/>
                    <a:pt x="1680" y="8352"/>
                    <a:pt x="1644" y="8412"/>
                  </a:cubicBezTo>
                  <a:cubicBezTo>
                    <a:pt x="1585" y="8555"/>
                    <a:pt x="1501" y="8686"/>
                    <a:pt x="1382" y="8805"/>
                  </a:cubicBezTo>
                  <a:cubicBezTo>
                    <a:pt x="1263" y="8912"/>
                    <a:pt x="1108" y="8995"/>
                    <a:pt x="942" y="9019"/>
                  </a:cubicBezTo>
                  <a:lnTo>
                    <a:pt x="811" y="9031"/>
                  </a:lnTo>
                  <a:lnTo>
                    <a:pt x="751" y="9031"/>
                  </a:lnTo>
                  <a:cubicBezTo>
                    <a:pt x="739" y="9055"/>
                    <a:pt x="727" y="9067"/>
                    <a:pt x="703" y="9090"/>
                  </a:cubicBezTo>
                  <a:cubicBezTo>
                    <a:pt x="680" y="9114"/>
                    <a:pt x="656" y="9138"/>
                    <a:pt x="620" y="9162"/>
                  </a:cubicBezTo>
                  <a:lnTo>
                    <a:pt x="668" y="9162"/>
                  </a:lnTo>
                  <a:cubicBezTo>
                    <a:pt x="703" y="9162"/>
                    <a:pt x="751" y="9162"/>
                    <a:pt x="775" y="9174"/>
                  </a:cubicBezTo>
                  <a:cubicBezTo>
                    <a:pt x="811" y="9186"/>
                    <a:pt x="858" y="9174"/>
                    <a:pt x="870" y="9257"/>
                  </a:cubicBezTo>
                  <a:cubicBezTo>
                    <a:pt x="870" y="9261"/>
                    <a:pt x="871" y="9262"/>
                    <a:pt x="874" y="9262"/>
                  </a:cubicBezTo>
                  <a:cubicBezTo>
                    <a:pt x="878" y="9262"/>
                    <a:pt x="886" y="9257"/>
                    <a:pt x="894" y="9257"/>
                  </a:cubicBezTo>
                  <a:cubicBezTo>
                    <a:pt x="904" y="9257"/>
                    <a:pt x="932" y="9231"/>
                    <a:pt x="947" y="9231"/>
                  </a:cubicBezTo>
                  <a:cubicBezTo>
                    <a:pt x="950" y="9231"/>
                    <a:pt x="952" y="9232"/>
                    <a:pt x="953" y="9233"/>
                  </a:cubicBezTo>
                  <a:cubicBezTo>
                    <a:pt x="1025" y="9245"/>
                    <a:pt x="1084" y="9269"/>
                    <a:pt x="1144" y="9293"/>
                  </a:cubicBezTo>
                  <a:cubicBezTo>
                    <a:pt x="1180" y="9305"/>
                    <a:pt x="1204" y="9340"/>
                    <a:pt x="1204" y="9388"/>
                  </a:cubicBezTo>
                  <a:cubicBezTo>
                    <a:pt x="1204" y="9398"/>
                    <a:pt x="1208" y="9402"/>
                    <a:pt x="1214" y="9402"/>
                  </a:cubicBezTo>
                  <a:cubicBezTo>
                    <a:pt x="1224" y="9402"/>
                    <a:pt x="1237" y="9395"/>
                    <a:pt x="1251" y="9388"/>
                  </a:cubicBezTo>
                  <a:cubicBezTo>
                    <a:pt x="1275" y="9364"/>
                    <a:pt x="1287" y="9376"/>
                    <a:pt x="1323" y="9340"/>
                  </a:cubicBezTo>
                  <a:cubicBezTo>
                    <a:pt x="1338" y="9328"/>
                    <a:pt x="1350" y="9323"/>
                    <a:pt x="1360" y="9323"/>
                  </a:cubicBezTo>
                  <a:cubicBezTo>
                    <a:pt x="1388" y="9323"/>
                    <a:pt x="1397" y="9368"/>
                    <a:pt x="1406" y="9412"/>
                  </a:cubicBezTo>
                  <a:cubicBezTo>
                    <a:pt x="1406" y="9424"/>
                    <a:pt x="1406" y="9448"/>
                    <a:pt x="1406" y="9460"/>
                  </a:cubicBezTo>
                  <a:cubicBezTo>
                    <a:pt x="1406" y="9460"/>
                    <a:pt x="1418" y="9460"/>
                    <a:pt x="1418" y="9448"/>
                  </a:cubicBezTo>
                  <a:cubicBezTo>
                    <a:pt x="1442" y="9436"/>
                    <a:pt x="1459" y="9430"/>
                    <a:pt x="1473" y="9430"/>
                  </a:cubicBezTo>
                  <a:cubicBezTo>
                    <a:pt x="1486" y="9430"/>
                    <a:pt x="1495" y="9436"/>
                    <a:pt x="1501" y="9448"/>
                  </a:cubicBezTo>
                  <a:cubicBezTo>
                    <a:pt x="1534" y="9491"/>
                    <a:pt x="1566" y="9544"/>
                    <a:pt x="1617" y="9544"/>
                  </a:cubicBezTo>
                  <a:cubicBezTo>
                    <a:pt x="1622" y="9544"/>
                    <a:pt x="1627" y="9544"/>
                    <a:pt x="1632" y="9543"/>
                  </a:cubicBezTo>
                  <a:cubicBezTo>
                    <a:pt x="1656" y="9543"/>
                    <a:pt x="1656" y="9555"/>
                    <a:pt x="1656" y="9579"/>
                  </a:cubicBezTo>
                  <a:cubicBezTo>
                    <a:pt x="1656" y="9610"/>
                    <a:pt x="1667" y="9626"/>
                    <a:pt x="1684" y="9626"/>
                  </a:cubicBezTo>
                  <a:cubicBezTo>
                    <a:pt x="1693" y="9626"/>
                    <a:pt x="1704" y="9622"/>
                    <a:pt x="1715" y="9614"/>
                  </a:cubicBezTo>
                  <a:cubicBezTo>
                    <a:pt x="1729" y="9605"/>
                    <a:pt x="1738" y="9601"/>
                    <a:pt x="1743" y="9601"/>
                  </a:cubicBezTo>
                  <a:cubicBezTo>
                    <a:pt x="1751" y="9601"/>
                    <a:pt x="1751" y="9612"/>
                    <a:pt x="1751" y="9626"/>
                  </a:cubicBezTo>
                  <a:cubicBezTo>
                    <a:pt x="1763" y="9638"/>
                    <a:pt x="1751" y="9698"/>
                    <a:pt x="1775" y="9710"/>
                  </a:cubicBezTo>
                  <a:cubicBezTo>
                    <a:pt x="1823" y="9757"/>
                    <a:pt x="1882" y="9769"/>
                    <a:pt x="1894" y="9852"/>
                  </a:cubicBezTo>
                  <a:cubicBezTo>
                    <a:pt x="1894" y="9856"/>
                    <a:pt x="1897" y="9858"/>
                    <a:pt x="1901" y="9858"/>
                  </a:cubicBezTo>
                  <a:cubicBezTo>
                    <a:pt x="1909" y="9858"/>
                    <a:pt x="1922" y="9852"/>
                    <a:pt x="1930" y="9852"/>
                  </a:cubicBezTo>
                  <a:cubicBezTo>
                    <a:pt x="1936" y="9851"/>
                    <a:pt x="1942" y="9850"/>
                    <a:pt x="1947" y="9850"/>
                  </a:cubicBezTo>
                  <a:cubicBezTo>
                    <a:pt x="1980" y="9850"/>
                    <a:pt x="1989" y="9883"/>
                    <a:pt x="1989" y="9924"/>
                  </a:cubicBezTo>
                  <a:lnTo>
                    <a:pt x="1989" y="9948"/>
                  </a:lnTo>
                  <a:lnTo>
                    <a:pt x="2001" y="9948"/>
                  </a:lnTo>
                  <a:cubicBezTo>
                    <a:pt x="2013" y="9942"/>
                    <a:pt x="2021" y="9940"/>
                    <a:pt x="2027" y="9940"/>
                  </a:cubicBezTo>
                  <a:cubicBezTo>
                    <a:pt x="2058" y="9940"/>
                    <a:pt x="2038" y="9996"/>
                    <a:pt x="2075" y="9996"/>
                  </a:cubicBezTo>
                  <a:cubicBezTo>
                    <a:pt x="2078" y="9996"/>
                    <a:pt x="2081" y="9996"/>
                    <a:pt x="2085" y="9995"/>
                  </a:cubicBezTo>
                  <a:lnTo>
                    <a:pt x="2096" y="9995"/>
                  </a:lnTo>
                  <a:cubicBezTo>
                    <a:pt x="2108" y="9995"/>
                    <a:pt x="2108" y="10031"/>
                    <a:pt x="2108" y="10043"/>
                  </a:cubicBezTo>
                  <a:lnTo>
                    <a:pt x="2144" y="10079"/>
                  </a:lnTo>
                  <a:cubicBezTo>
                    <a:pt x="2156" y="10079"/>
                    <a:pt x="2168" y="10079"/>
                    <a:pt x="2168" y="10102"/>
                  </a:cubicBezTo>
                  <a:lnTo>
                    <a:pt x="2204" y="10138"/>
                  </a:lnTo>
                  <a:cubicBezTo>
                    <a:pt x="2219" y="10133"/>
                    <a:pt x="2232" y="10131"/>
                    <a:pt x="2244" y="10131"/>
                  </a:cubicBezTo>
                  <a:cubicBezTo>
                    <a:pt x="2288" y="10131"/>
                    <a:pt x="2308" y="10165"/>
                    <a:pt x="2299" y="10222"/>
                  </a:cubicBezTo>
                  <a:cubicBezTo>
                    <a:pt x="2323" y="10245"/>
                    <a:pt x="2347" y="10281"/>
                    <a:pt x="2370" y="10305"/>
                  </a:cubicBezTo>
                  <a:lnTo>
                    <a:pt x="2382" y="10305"/>
                  </a:lnTo>
                  <a:cubicBezTo>
                    <a:pt x="2414" y="10305"/>
                    <a:pt x="2408" y="10343"/>
                    <a:pt x="2440" y="10343"/>
                  </a:cubicBezTo>
                  <a:cubicBezTo>
                    <a:pt x="2444" y="10343"/>
                    <a:pt x="2448" y="10342"/>
                    <a:pt x="2454" y="10341"/>
                  </a:cubicBezTo>
                  <a:cubicBezTo>
                    <a:pt x="2477" y="10341"/>
                    <a:pt x="2477" y="10364"/>
                    <a:pt x="2466" y="10400"/>
                  </a:cubicBezTo>
                  <a:cubicBezTo>
                    <a:pt x="2466" y="10424"/>
                    <a:pt x="2466" y="10412"/>
                    <a:pt x="2466" y="10424"/>
                  </a:cubicBezTo>
                  <a:lnTo>
                    <a:pt x="2477" y="10436"/>
                  </a:lnTo>
                  <a:cubicBezTo>
                    <a:pt x="2501" y="10460"/>
                    <a:pt x="2525" y="10495"/>
                    <a:pt x="2537" y="10519"/>
                  </a:cubicBezTo>
                  <a:cubicBezTo>
                    <a:pt x="2549" y="10519"/>
                    <a:pt x="2561" y="10519"/>
                    <a:pt x="2561" y="10531"/>
                  </a:cubicBezTo>
                  <a:cubicBezTo>
                    <a:pt x="2561" y="10537"/>
                    <a:pt x="2561" y="10537"/>
                    <a:pt x="2561" y="10537"/>
                  </a:cubicBezTo>
                  <a:cubicBezTo>
                    <a:pt x="2561" y="10537"/>
                    <a:pt x="2561" y="10537"/>
                    <a:pt x="2561" y="10543"/>
                  </a:cubicBezTo>
                  <a:cubicBezTo>
                    <a:pt x="2561" y="10555"/>
                    <a:pt x="2573" y="10555"/>
                    <a:pt x="2585" y="10567"/>
                  </a:cubicBezTo>
                  <a:cubicBezTo>
                    <a:pt x="2728" y="10638"/>
                    <a:pt x="2835" y="10769"/>
                    <a:pt x="2847" y="10936"/>
                  </a:cubicBezTo>
                  <a:cubicBezTo>
                    <a:pt x="2978" y="11067"/>
                    <a:pt x="3073" y="11234"/>
                    <a:pt x="3132" y="11412"/>
                  </a:cubicBezTo>
                  <a:cubicBezTo>
                    <a:pt x="3156" y="11496"/>
                    <a:pt x="3180" y="11567"/>
                    <a:pt x="3204" y="11650"/>
                  </a:cubicBezTo>
                  <a:cubicBezTo>
                    <a:pt x="3204" y="11686"/>
                    <a:pt x="3204" y="11722"/>
                    <a:pt x="3216" y="11734"/>
                  </a:cubicBezTo>
                  <a:cubicBezTo>
                    <a:pt x="3251" y="11769"/>
                    <a:pt x="3287" y="11805"/>
                    <a:pt x="3311" y="11853"/>
                  </a:cubicBezTo>
                  <a:cubicBezTo>
                    <a:pt x="3311" y="11865"/>
                    <a:pt x="3311" y="11877"/>
                    <a:pt x="3323" y="11888"/>
                  </a:cubicBezTo>
                  <a:lnTo>
                    <a:pt x="3323" y="11948"/>
                  </a:lnTo>
                  <a:cubicBezTo>
                    <a:pt x="3311" y="12031"/>
                    <a:pt x="3287" y="12127"/>
                    <a:pt x="3251" y="12210"/>
                  </a:cubicBezTo>
                  <a:lnTo>
                    <a:pt x="3239" y="12234"/>
                  </a:lnTo>
                  <a:cubicBezTo>
                    <a:pt x="3323" y="12281"/>
                    <a:pt x="3418" y="12317"/>
                    <a:pt x="3513" y="12329"/>
                  </a:cubicBezTo>
                  <a:cubicBezTo>
                    <a:pt x="3585" y="12353"/>
                    <a:pt x="3656" y="12377"/>
                    <a:pt x="3704" y="12436"/>
                  </a:cubicBezTo>
                  <a:cubicBezTo>
                    <a:pt x="3716" y="12436"/>
                    <a:pt x="3728" y="12448"/>
                    <a:pt x="3740" y="12460"/>
                  </a:cubicBezTo>
                  <a:cubicBezTo>
                    <a:pt x="3740" y="12484"/>
                    <a:pt x="3740" y="12508"/>
                    <a:pt x="3740" y="12519"/>
                  </a:cubicBezTo>
                  <a:cubicBezTo>
                    <a:pt x="3775" y="12531"/>
                    <a:pt x="3811" y="12555"/>
                    <a:pt x="3823" y="12591"/>
                  </a:cubicBezTo>
                  <a:lnTo>
                    <a:pt x="3882" y="12567"/>
                  </a:lnTo>
                  <a:cubicBezTo>
                    <a:pt x="3918" y="12686"/>
                    <a:pt x="4037" y="12686"/>
                    <a:pt x="4132" y="12722"/>
                  </a:cubicBezTo>
                  <a:cubicBezTo>
                    <a:pt x="4216" y="12769"/>
                    <a:pt x="4299" y="12829"/>
                    <a:pt x="4371" y="12889"/>
                  </a:cubicBezTo>
                  <a:cubicBezTo>
                    <a:pt x="4490" y="12984"/>
                    <a:pt x="4609" y="13055"/>
                    <a:pt x="4656" y="13210"/>
                  </a:cubicBezTo>
                  <a:cubicBezTo>
                    <a:pt x="4656" y="13234"/>
                    <a:pt x="4692" y="13246"/>
                    <a:pt x="4716" y="13246"/>
                  </a:cubicBezTo>
                  <a:cubicBezTo>
                    <a:pt x="4775" y="13258"/>
                    <a:pt x="4835" y="13293"/>
                    <a:pt x="4871" y="13341"/>
                  </a:cubicBezTo>
                  <a:lnTo>
                    <a:pt x="4918" y="13412"/>
                  </a:lnTo>
                  <a:lnTo>
                    <a:pt x="4954" y="13472"/>
                  </a:lnTo>
                  <a:cubicBezTo>
                    <a:pt x="4966" y="13484"/>
                    <a:pt x="4966" y="13508"/>
                    <a:pt x="4978" y="13531"/>
                  </a:cubicBezTo>
                  <a:lnTo>
                    <a:pt x="5014" y="13531"/>
                  </a:lnTo>
                  <a:cubicBezTo>
                    <a:pt x="5061" y="13531"/>
                    <a:pt x="5097" y="13543"/>
                    <a:pt x="5133" y="13567"/>
                  </a:cubicBezTo>
                  <a:lnTo>
                    <a:pt x="5204" y="13448"/>
                  </a:lnTo>
                  <a:cubicBezTo>
                    <a:pt x="5228" y="13460"/>
                    <a:pt x="5264" y="13460"/>
                    <a:pt x="5287" y="13460"/>
                  </a:cubicBezTo>
                  <a:cubicBezTo>
                    <a:pt x="5302" y="13440"/>
                    <a:pt x="5320" y="13433"/>
                    <a:pt x="5337" y="13433"/>
                  </a:cubicBezTo>
                  <a:cubicBezTo>
                    <a:pt x="5361" y="13433"/>
                    <a:pt x="5386" y="13446"/>
                    <a:pt x="5406" y="13460"/>
                  </a:cubicBezTo>
                  <a:cubicBezTo>
                    <a:pt x="5514" y="13448"/>
                    <a:pt x="5621" y="13412"/>
                    <a:pt x="5728" y="13401"/>
                  </a:cubicBezTo>
                  <a:cubicBezTo>
                    <a:pt x="5776" y="13395"/>
                    <a:pt x="5823" y="13392"/>
                    <a:pt x="5872" y="13392"/>
                  </a:cubicBezTo>
                  <a:cubicBezTo>
                    <a:pt x="5921" y="13392"/>
                    <a:pt x="5972" y="13395"/>
                    <a:pt x="6026" y="13401"/>
                  </a:cubicBezTo>
                  <a:lnTo>
                    <a:pt x="6037" y="13401"/>
                  </a:lnTo>
                  <a:cubicBezTo>
                    <a:pt x="6046" y="13392"/>
                    <a:pt x="6060" y="13384"/>
                    <a:pt x="6076" y="13384"/>
                  </a:cubicBezTo>
                  <a:cubicBezTo>
                    <a:pt x="6083" y="13384"/>
                    <a:pt x="6090" y="13385"/>
                    <a:pt x="6097" y="13389"/>
                  </a:cubicBezTo>
                  <a:cubicBezTo>
                    <a:pt x="6157" y="13365"/>
                    <a:pt x="6204" y="13365"/>
                    <a:pt x="6264" y="13353"/>
                  </a:cubicBezTo>
                  <a:cubicBezTo>
                    <a:pt x="6326" y="13353"/>
                    <a:pt x="6395" y="13313"/>
                    <a:pt x="6466" y="13313"/>
                  </a:cubicBezTo>
                  <a:cubicBezTo>
                    <a:pt x="6490" y="13313"/>
                    <a:pt x="6514" y="13317"/>
                    <a:pt x="6538" y="13329"/>
                  </a:cubicBezTo>
                  <a:cubicBezTo>
                    <a:pt x="6567" y="13335"/>
                    <a:pt x="6594" y="13338"/>
                    <a:pt x="6621" y="13338"/>
                  </a:cubicBezTo>
                  <a:cubicBezTo>
                    <a:pt x="6648" y="13338"/>
                    <a:pt x="6674" y="13335"/>
                    <a:pt x="6704" y="13329"/>
                  </a:cubicBezTo>
                  <a:cubicBezTo>
                    <a:pt x="6883" y="13305"/>
                    <a:pt x="7061" y="13270"/>
                    <a:pt x="7228" y="13246"/>
                  </a:cubicBezTo>
                  <a:lnTo>
                    <a:pt x="8609" y="12984"/>
                  </a:lnTo>
                  <a:cubicBezTo>
                    <a:pt x="8669" y="12972"/>
                    <a:pt x="8728" y="12960"/>
                    <a:pt x="8788" y="12948"/>
                  </a:cubicBezTo>
                  <a:cubicBezTo>
                    <a:pt x="8788" y="12936"/>
                    <a:pt x="8800" y="12912"/>
                    <a:pt x="8800" y="12900"/>
                  </a:cubicBezTo>
                  <a:cubicBezTo>
                    <a:pt x="8824" y="12841"/>
                    <a:pt x="8835" y="12781"/>
                    <a:pt x="8824" y="12722"/>
                  </a:cubicBezTo>
                  <a:cubicBezTo>
                    <a:pt x="8812" y="12591"/>
                    <a:pt x="8800" y="12460"/>
                    <a:pt x="8812" y="12329"/>
                  </a:cubicBezTo>
                  <a:cubicBezTo>
                    <a:pt x="8800" y="12293"/>
                    <a:pt x="8800" y="12246"/>
                    <a:pt x="8824" y="12222"/>
                  </a:cubicBezTo>
                  <a:lnTo>
                    <a:pt x="8824" y="12150"/>
                  </a:lnTo>
                  <a:lnTo>
                    <a:pt x="8824" y="12115"/>
                  </a:lnTo>
                  <a:cubicBezTo>
                    <a:pt x="8824" y="12091"/>
                    <a:pt x="8835" y="12067"/>
                    <a:pt x="8835" y="12043"/>
                  </a:cubicBezTo>
                  <a:cubicBezTo>
                    <a:pt x="8835" y="11972"/>
                    <a:pt x="8812" y="11888"/>
                    <a:pt x="8812" y="11805"/>
                  </a:cubicBezTo>
                  <a:cubicBezTo>
                    <a:pt x="8800" y="11734"/>
                    <a:pt x="8859" y="11662"/>
                    <a:pt x="8859" y="11567"/>
                  </a:cubicBezTo>
                  <a:cubicBezTo>
                    <a:pt x="8835" y="11412"/>
                    <a:pt x="8883" y="11245"/>
                    <a:pt x="8990" y="11126"/>
                  </a:cubicBezTo>
                  <a:cubicBezTo>
                    <a:pt x="9002" y="11103"/>
                    <a:pt x="9014" y="11067"/>
                    <a:pt x="9026" y="11043"/>
                  </a:cubicBezTo>
                  <a:cubicBezTo>
                    <a:pt x="9026" y="11043"/>
                    <a:pt x="9026" y="11031"/>
                    <a:pt x="9026" y="11019"/>
                  </a:cubicBezTo>
                  <a:cubicBezTo>
                    <a:pt x="9014" y="10912"/>
                    <a:pt x="9074" y="10817"/>
                    <a:pt x="9157" y="10757"/>
                  </a:cubicBezTo>
                  <a:cubicBezTo>
                    <a:pt x="9193" y="10722"/>
                    <a:pt x="9228" y="10674"/>
                    <a:pt x="9252" y="10626"/>
                  </a:cubicBezTo>
                  <a:cubicBezTo>
                    <a:pt x="9276" y="10614"/>
                    <a:pt x="9288" y="10591"/>
                    <a:pt x="9312" y="10567"/>
                  </a:cubicBezTo>
                  <a:cubicBezTo>
                    <a:pt x="9324" y="10543"/>
                    <a:pt x="9335" y="10531"/>
                    <a:pt x="9347" y="10531"/>
                  </a:cubicBezTo>
                  <a:cubicBezTo>
                    <a:pt x="9419" y="10507"/>
                    <a:pt x="9490" y="10472"/>
                    <a:pt x="9550" y="10424"/>
                  </a:cubicBezTo>
                  <a:cubicBezTo>
                    <a:pt x="9550" y="10400"/>
                    <a:pt x="9562" y="10376"/>
                    <a:pt x="9562" y="10353"/>
                  </a:cubicBezTo>
                  <a:cubicBezTo>
                    <a:pt x="9550" y="10305"/>
                    <a:pt x="9574" y="10257"/>
                    <a:pt x="9621" y="10222"/>
                  </a:cubicBezTo>
                  <a:cubicBezTo>
                    <a:pt x="9716" y="10162"/>
                    <a:pt x="9776" y="10055"/>
                    <a:pt x="9776" y="9924"/>
                  </a:cubicBezTo>
                  <a:cubicBezTo>
                    <a:pt x="9788" y="9829"/>
                    <a:pt x="9776" y="9733"/>
                    <a:pt x="9776" y="9626"/>
                  </a:cubicBezTo>
                  <a:cubicBezTo>
                    <a:pt x="9740" y="9531"/>
                    <a:pt x="9728" y="9424"/>
                    <a:pt x="9740" y="9317"/>
                  </a:cubicBezTo>
                  <a:cubicBezTo>
                    <a:pt x="9740" y="9293"/>
                    <a:pt x="9716" y="9257"/>
                    <a:pt x="9705" y="9233"/>
                  </a:cubicBezTo>
                  <a:cubicBezTo>
                    <a:pt x="9669" y="9186"/>
                    <a:pt x="9633" y="9138"/>
                    <a:pt x="9609" y="9090"/>
                  </a:cubicBezTo>
                  <a:lnTo>
                    <a:pt x="9490" y="8805"/>
                  </a:lnTo>
                  <a:lnTo>
                    <a:pt x="9431" y="8650"/>
                  </a:lnTo>
                  <a:cubicBezTo>
                    <a:pt x="9407" y="8602"/>
                    <a:pt x="9395" y="8567"/>
                    <a:pt x="9383" y="8519"/>
                  </a:cubicBezTo>
                  <a:cubicBezTo>
                    <a:pt x="9335" y="8424"/>
                    <a:pt x="9312" y="8317"/>
                    <a:pt x="9312" y="8221"/>
                  </a:cubicBezTo>
                  <a:cubicBezTo>
                    <a:pt x="9312" y="8174"/>
                    <a:pt x="9276" y="8126"/>
                    <a:pt x="9240" y="8102"/>
                  </a:cubicBezTo>
                  <a:cubicBezTo>
                    <a:pt x="9193" y="8067"/>
                    <a:pt x="9169" y="8007"/>
                    <a:pt x="9109" y="7983"/>
                  </a:cubicBezTo>
                  <a:cubicBezTo>
                    <a:pt x="8978" y="7912"/>
                    <a:pt x="8978" y="7781"/>
                    <a:pt x="8978" y="7650"/>
                  </a:cubicBezTo>
                  <a:cubicBezTo>
                    <a:pt x="8978" y="7614"/>
                    <a:pt x="8990" y="7578"/>
                    <a:pt x="8978" y="7543"/>
                  </a:cubicBezTo>
                  <a:cubicBezTo>
                    <a:pt x="8978" y="7507"/>
                    <a:pt x="8966" y="7519"/>
                    <a:pt x="8954" y="7507"/>
                  </a:cubicBezTo>
                  <a:cubicBezTo>
                    <a:pt x="8883" y="7447"/>
                    <a:pt x="8859" y="7352"/>
                    <a:pt x="8859" y="7257"/>
                  </a:cubicBezTo>
                  <a:cubicBezTo>
                    <a:pt x="8871" y="7043"/>
                    <a:pt x="8919" y="6816"/>
                    <a:pt x="9014" y="6614"/>
                  </a:cubicBezTo>
                  <a:cubicBezTo>
                    <a:pt x="9038" y="6554"/>
                    <a:pt x="9074" y="6519"/>
                    <a:pt x="9121" y="6495"/>
                  </a:cubicBezTo>
                  <a:cubicBezTo>
                    <a:pt x="9157" y="6483"/>
                    <a:pt x="9193" y="6459"/>
                    <a:pt x="9216" y="6435"/>
                  </a:cubicBezTo>
                  <a:cubicBezTo>
                    <a:pt x="9109" y="6209"/>
                    <a:pt x="8966" y="5995"/>
                    <a:pt x="8788" y="5804"/>
                  </a:cubicBezTo>
                  <a:cubicBezTo>
                    <a:pt x="8681" y="5709"/>
                    <a:pt x="8585" y="5602"/>
                    <a:pt x="8502" y="5507"/>
                  </a:cubicBezTo>
                  <a:cubicBezTo>
                    <a:pt x="8443" y="5483"/>
                    <a:pt x="8395" y="5447"/>
                    <a:pt x="8347" y="5400"/>
                  </a:cubicBezTo>
                  <a:cubicBezTo>
                    <a:pt x="8312" y="5364"/>
                    <a:pt x="8252" y="5316"/>
                    <a:pt x="8204" y="5292"/>
                  </a:cubicBezTo>
                  <a:cubicBezTo>
                    <a:pt x="8085" y="5245"/>
                    <a:pt x="7966" y="5221"/>
                    <a:pt x="7847" y="5221"/>
                  </a:cubicBezTo>
                  <a:cubicBezTo>
                    <a:pt x="7740" y="5209"/>
                    <a:pt x="7633" y="5173"/>
                    <a:pt x="7550" y="5126"/>
                  </a:cubicBezTo>
                  <a:cubicBezTo>
                    <a:pt x="7494" y="5094"/>
                    <a:pt x="7438" y="5078"/>
                    <a:pt x="7383" y="5078"/>
                  </a:cubicBezTo>
                  <a:cubicBezTo>
                    <a:pt x="7355" y="5078"/>
                    <a:pt x="7327" y="5082"/>
                    <a:pt x="7300" y="5090"/>
                  </a:cubicBezTo>
                  <a:cubicBezTo>
                    <a:pt x="7240" y="5090"/>
                    <a:pt x="7192" y="5090"/>
                    <a:pt x="7133" y="5078"/>
                  </a:cubicBezTo>
                  <a:lnTo>
                    <a:pt x="7145" y="5078"/>
                  </a:lnTo>
                  <a:lnTo>
                    <a:pt x="6990" y="5054"/>
                  </a:lnTo>
                  <a:cubicBezTo>
                    <a:pt x="6823" y="5042"/>
                    <a:pt x="6657" y="4995"/>
                    <a:pt x="6490" y="4923"/>
                  </a:cubicBezTo>
                  <a:cubicBezTo>
                    <a:pt x="6454" y="4899"/>
                    <a:pt x="6407" y="4888"/>
                    <a:pt x="6371" y="4864"/>
                  </a:cubicBezTo>
                  <a:cubicBezTo>
                    <a:pt x="6323" y="4852"/>
                    <a:pt x="6287" y="4840"/>
                    <a:pt x="6240" y="4816"/>
                  </a:cubicBezTo>
                  <a:cubicBezTo>
                    <a:pt x="6145" y="4792"/>
                    <a:pt x="6073" y="4745"/>
                    <a:pt x="6014" y="4673"/>
                  </a:cubicBezTo>
                  <a:lnTo>
                    <a:pt x="5954" y="4614"/>
                  </a:lnTo>
                  <a:cubicBezTo>
                    <a:pt x="5906" y="4578"/>
                    <a:pt x="5859" y="4530"/>
                    <a:pt x="5823" y="4483"/>
                  </a:cubicBezTo>
                  <a:cubicBezTo>
                    <a:pt x="5799" y="4435"/>
                    <a:pt x="5787" y="4399"/>
                    <a:pt x="5787" y="4352"/>
                  </a:cubicBezTo>
                  <a:cubicBezTo>
                    <a:pt x="5752" y="4268"/>
                    <a:pt x="5728" y="4197"/>
                    <a:pt x="5716" y="4114"/>
                  </a:cubicBezTo>
                  <a:cubicBezTo>
                    <a:pt x="5692" y="4030"/>
                    <a:pt x="5692" y="3947"/>
                    <a:pt x="5692" y="3852"/>
                  </a:cubicBezTo>
                  <a:cubicBezTo>
                    <a:pt x="5645" y="3840"/>
                    <a:pt x="5621" y="3816"/>
                    <a:pt x="5633" y="3792"/>
                  </a:cubicBezTo>
                  <a:cubicBezTo>
                    <a:pt x="5656" y="3733"/>
                    <a:pt x="5692" y="3673"/>
                    <a:pt x="5656" y="3614"/>
                  </a:cubicBezTo>
                  <a:cubicBezTo>
                    <a:pt x="5609" y="3542"/>
                    <a:pt x="5585" y="3459"/>
                    <a:pt x="5585" y="3375"/>
                  </a:cubicBezTo>
                  <a:cubicBezTo>
                    <a:pt x="5585" y="3304"/>
                    <a:pt x="5537" y="3256"/>
                    <a:pt x="5561" y="3197"/>
                  </a:cubicBezTo>
                  <a:cubicBezTo>
                    <a:pt x="5585" y="3125"/>
                    <a:pt x="5478" y="3125"/>
                    <a:pt x="5490" y="3066"/>
                  </a:cubicBezTo>
                  <a:cubicBezTo>
                    <a:pt x="5525" y="3006"/>
                    <a:pt x="5430" y="2994"/>
                    <a:pt x="5418" y="2923"/>
                  </a:cubicBezTo>
                  <a:cubicBezTo>
                    <a:pt x="5395" y="2852"/>
                    <a:pt x="5323" y="2816"/>
                    <a:pt x="5252" y="2780"/>
                  </a:cubicBezTo>
                  <a:cubicBezTo>
                    <a:pt x="5204" y="2756"/>
                    <a:pt x="5144" y="2744"/>
                    <a:pt x="5097" y="2733"/>
                  </a:cubicBezTo>
                  <a:lnTo>
                    <a:pt x="5073" y="2709"/>
                  </a:lnTo>
                  <a:cubicBezTo>
                    <a:pt x="5049" y="2709"/>
                    <a:pt x="5037" y="2697"/>
                    <a:pt x="5025" y="2685"/>
                  </a:cubicBezTo>
                  <a:cubicBezTo>
                    <a:pt x="4978" y="2625"/>
                    <a:pt x="4930" y="2554"/>
                    <a:pt x="4906" y="2483"/>
                  </a:cubicBezTo>
                  <a:cubicBezTo>
                    <a:pt x="4787" y="2435"/>
                    <a:pt x="4787" y="2304"/>
                    <a:pt x="4740" y="2221"/>
                  </a:cubicBezTo>
                  <a:cubicBezTo>
                    <a:pt x="4680" y="2137"/>
                    <a:pt x="4644" y="2030"/>
                    <a:pt x="4633" y="1923"/>
                  </a:cubicBezTo>
                  <a:cubicBezTo>
                    <a:pt x="4585" y="1851"/>
                    <a:pt x="4573" y="1768"/>
                    <a:pt x="4573" y="1685"/>
                  </a:cubicBezTo>
                  <a:cubicBezTo>
                    <a:pt x="4561" y="1685"/>
                    <a:pt x="4537" y="1673"/>
                    <a:pt x="4513" y="1673"/>
                  </a:cubicBezTo>
                  <a:cubicBezTo>
                    <a:pt x="4466" y="1673"/>
                    <a:pt x="4418" y="1649"/>
                    <a:pt x="4406" y="1601"/>
                  </a:cubicBezTo>
                  <a:cubicBezTo>
                    <a:pt x="4347" y="1435"/>
                    <a:pt x="4311" y="1268"/>
                    <a:pt x="4263" y="1113"/>
                  </a:cubicBezTo>
                  <a:cubicBezTo>
                    <a:pt x="4299" y="1030"/>
                    <a:pt x="4228" y="959"/>
                    <a:pt x="4192" y="875"/>
                  </a:cubicBezTo>
                  <a:cubicBezTo>
                    <a:pt x="4168" y="816"/>
                    <a:pt x="4168" y="744"/>
                    <a:pt x="4192" y="685"/>
                  </a:cubicBezTo>
                  <a:cubicBezTo>
                    <a:pt x="4228" y="649"/>
                    <a:pt x="4228" y="589"/>
                    <a:pt x="4204" y="554"/>
                  </a:cubicBezTo>
                  <a:cubicBezTo>
                    <a:pt x="4156" y="482"/>
                    <a:pt x="4132" y="399"/>
                    <a:pt x="4144" y="304"/>
                  </a:cubicBezTo>
                  <a:lnTo>
                    <a:pt x="4061" y="304"/>
                  </a:lnTo>
                  <a:cubicBezTo>
                    <a:pt x="4025" y="280"/>
                    <a:pt x="3990" y="256"/>
                    <a:pt x="3954" y="232"/>
                  </a:cubicBezTo>
                  <a:cubicBezTo>
                    <a:pt x="4001" y="220"/>
                    <a:pt x="4037" y="208"/>
                    <a:pt x="4073" y="197"/>
                  </a:cubicBezTo>
                  <a:lnTo>
                    <a:pt x="4085" y="185"/>
                  </a:lnTo>
                  <a:lnTo>
                    <a:pt x="4049" y="185"/>
                  </a:lnTo>
                  <a:cubicBezTo>
                    <a:pt x="4025" y="173"/>
                    <a:pt x="3990" y="161"/>
                    <a:pt x="3966" y="149"/>
                  </a:cubicBezTo>
                  <a:cubicBezTo>
                    <a:pt x="3930" y="125"/>
                    <a:pt x="3894" y="101"/>
                    <a:pt x="3859" y="77"/>
                  </a:cubicBezTo>
                  <a:cubicBezTo>
                    <a:pt x="3800" y="48"/>
                    <a:pt x="3733" y="27"/>
                    <a:pt x="3671" y="27"/>
                  </a:cubicBezTo>
                  <a:cubicBezTo>
                    <a:pt x="3658" y="27"/>
                    <a:pt x="3645" y="28"/>
                    <a:pt x="3632" y="30"/>
                  </a:cubicBezTo>
                  <a:cubicBezTo>
                    <a:pt x="3603" y="36"/>
                    <a:pt x="3573" y="39"/>
                    <a:pt x="3543" y="39"/>
                  </a:cubicBezTo>
                  <a:cubicBezTo>
                    <a:pt x="3513" y="39"/>
                    <a:pt x="3484" y="36"/>
                    <a:pt x="3454" y="30"/>
                  </a:cubicBezTo>
                  <a:cubicBezTo>
                    <a:pt x="3394" y="30"/>
                    <a:pt x="3335" y="30"/>
                    <a:pt x="3287" y="18"/>
                  </a:cubicBezTo>
                  <a:cubicBezTo>
                    <a:pt x="3174" y="6"/>
                    <a:pt x="3058" y="0"/>
                    <a:pt x="29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9257;p33">
              <a:extLst>
                <a:ext uri="{FF2B5EF4-FFF2-40B4-BE49-F238E27FC236}">
                  <a16:creationId xmlns:a16="http://schemas.microsoft.com/office/drawing/2014/main" id="{3A745560-7929-64EE-3CED-4321919298FD}"/>
                </a:ext>
              </a:extLst>
            </p:cNvPr>
            <p:cNvSpPr/>
            <p:nvPr/>
          </p:nvSpPr>
          <p:spPr>
            <a:xfrm>
              <a:off x="3357550" y="3874725"/>
              <a:ext cx="403650" cy="262875"/>
            </a:xfrm>
            <a:custGeom>
              <a:avLst/>
              <a:gdLst/>
              <a:ahLst/>
              <a:cxnLst/>
              <a:rect l="l" t="t" r="r" b="b"/>
              <a:pathLst>
                <a:path w="16146" h="10515" extrusionOk="0">
                  <a:moveTo>
                    <a:pt x="12859" y="0"/>
                  </a:moveTo>
                  <a:cubicBezTo>
                    <a:pt x="12657" y="0"/>
                    <a:pt x="12443" y="12"/>
                    <a:pt x="12240" y="36"/>
                  </a:cubicBezTo>
                  <a:cubicBezTo>
                    <a:pt x="11942" y="71"/>
                    <a:pt x="11645" y="143"/>
                    <a:pt x="11347" y="238"/>
                  </a:cubicBezTo>
                  <a:cubicBezTo>
                    <a:pt x="11264" y="274"/>
                    <a:pt x="11169" y="310"/>
                    <a:pt x="11073" y="345"/>
                  </a:cubicBezTo>
                  <a:cubicBezTo>
                    <a:pt x="11050" y="345"/>
                    <a:pt x="11026" y="357"/>
                    <a:pt x="11002" y="357"/>
                  </a:cubicBezTo>
                  <a:cubicBezTo>
                    <a:pt x="10823" y="429"/>
                    <a:pt x="10645" y="512"/>
                    <a:pt x="10478" y="607"/>
                  </a:cubicBezTo>
                  <a:cubicBezTo>
                    <a:pt x="10371" y="655"/>
                    <a:pt x="10276" y="702"/>
                    <a:pt x="10180" y="762"/>
                  </a:cubicBezTo>
                  <a:lnTo>
                    <a:pt x="10085" y="810"/>
                  </a:lnTo>
                  <a:lnTo>
                    <a:pt x="10061" y="822"/>
                  </a:lnTo>
                  <a:cubicBezTo>
                    <a:pt x="10026" y="833"/>
                    <a:pt x="10002" y="845"/>
                    <a:pt x="9966" y="845"/>
                  </a:cubicBezTo>
                  <a:cubicBezTo>
                    <a:pt x="9918" y="845"/>
                    <a:pt x="9871" y="857"/>
                    <a:pt x="9823" y="857"/>
                  </a:cubicBezTo>
                  <a:cubicBezTo>
                    <a:pt x="9776" y="869"/>
                    <a:pt x="9764" y="917"/>
                    <a:pt x="9728" y="941"/>
                  </a:cubicBezTo>
                  <a:cubicBezTo>
                    <a:pt x="9621" y="1036"/>
                    <a:pt x="9514" y="1107"/>
                    <a:pt x="9395" y="1179"/>
                  </a:cubicBezTo>
                  <a:cubicBezTo>
                    <a:pt x="9275" y="1238"/>
                    <a:pt x="9168" y="1322"/>
                    <a:pt x="9061" y="1393"/>
                  </a:cubicBezTo>
                  <a:cubicBezTo>
                    <a:pt x="9014" y="1405"/>
                    <a:pt x="8954" y="1417"/>
                    <a:pt x="8906" y="1429"/>
                  </a:cubicBezTo>
                  <a:cubicBezTo>
                    <a:pt x="8859" y="1429"/>
                    <a:pt x="8811" y="1453"/>
                    <a:pt x="8764" y="1476"/>
                  </a:cubicBezTo>
                  <a:cubicBezTo>
                    <a:pt x="8668" y="1548"/>
                    <a:pt x="8537" y="1607"/>
                    <a:pt x="8406" y="1607"/>
                  </a:cubicBezTo>
                  <a:cubicBezTo>
                    <a:pt x="8335" y="1631"/>
                    <a:pt x="8252" y="1643"/>
                    <a:pt x="8180" y="1643"/>
                  </a:cubicBezTo>
                  <a:cubicBezTo>
                    <a:pt x="8150" y="1646"/>
                    <a:pt x="8120" y="1648"/>
                    <a:pt x="8089" y="1648"/>
                  </a:cubicBezTo>
                  <a:cubicBezTo>
                    <a:pt x="7996" y="1648"/>
                    <a:pt x="7900" y="1634"/>
                    <a:pt x="7811" y="1607"/>
                  </a:cubicBezTo>
                  <a:cubicBezTo>
                    <a:pt x="7763" y="1607"/>
                    <a:pt x="7728" y="1595"/>
                    <a:pt x="7680" y="1584"/>
                  </a:cubicBezTo>
                  <a:lnTo>
                    <a:pt x="7573" y="1584"/>
                  </a:lnTo>
                  <a:cubicBezTo>
                    <a:pt x="7560" y="1586"/>
                    <a:pt x="7548" y="1587"/>
                    <a:pt x="7535" y="1587"/>
                  </a:cubicBezTo>
                  <a:cubicBezTo>
                    <a:pt x="7477" y="1587"/>
                    <a:pt x="7419" y="1565"/>
                    <a:pt x="7370" y="1536"/>
                  </a:cubicBezTo>
                  <a:cubicBezTo>
                    <a:pt x="7347" y="1536"/>
                    <a:pt x="7335" y="1524"/>
                    <a:pt x="7323" y="1524"/>
                  </a:cubicBezTo>
                  <a:lnTo>
                    <a:pt x="7311" y="1524"/>
                  </a:lnTo>
                  <a:cubicBezTo>
                    <a:pt x="7293" y="1530"/>
                    <a:pt x="7278" y="1533"/>
                    <a:pt x="7263" y="1533"/>
                  </a:cubicBezTo>
                  <a:cubicBezTo>
                    <a:pt x="7248" y="1533"/>
                    <a:pt x="7234" y="1530"/>
                    <a:pt x="7216" y="1524"/>
                  </a:cubicBezTo>
                  <a:cubicBezTo>
                    <a:pt x="6966" y="1524"/>
                    <a:pt x="6716" y="1500"/>
                    <a:pt x="6478" y="1464"/>
                  </a:cubicBezTo>
                  <a:cubicBezTo>
                    <a:pt x="6263" y="1464"/>
                    <a:pt x="6049" y="1441"/>
                    <a:pt x="5846" y="1393"/>
                  </a:cubicBezTo>
                  <a:cubicBezTo>
                    <a:pt x="5751" y="1381"/>
                    <a:pt x="5668" y="1381"/>
                    <a:pt x="5585" y="1381"/>
                  </a:cubicBezTo>
                  <a:cubicBezTo>
                    <a:pt x="5543" y="1375"/>
                    <a:pt x="5501" y="1372"/>
                    <a:pt x="5460" y="1372"/>
                  </a:cubicBezTo>
                  <a:cubicBezTo>
                    <a:pt x="5418" y="1372"/>
                    <a:pt x="5376" y="1375"/>
                    <a:pt x="5335" y="1381"/>
                  </a:cubicBezTo>
                  <a:cubicBezTo>
                    <a:pt x="5277" y="1393"/>
                    <a:pt x="5220" y="1398"/>
                    <a:pt x="5163" y="1398"/>
                  </a:cubicBezTo>
                  <a:cubicBezTo>
                    <a:pt x="5043" y="1398"/>
                    <a:pt x="4924" y="1374"/>
                    <a:pt x="4811" y="1334"/>
                  </a:cubicBezTo>
                  <a:cubicBezTo>
                    <a:pt x="4632" y="1262"/>
                    <a:pt x="4406" y="1310"/>
                    <a:pt x="4227" y="1203"/>
                  </a:cubicBezTo>
                  <a:cubicBezTo>
                    <a:pt x="4192" y="1191"/>
                    <a:pt x="4159" y="1185"/>
                    <a:pt x="4128" y="1185"/>
                  </a:cubicBezTo>
                  <a:cubicBezTo>
                    <a:pt x="4096" y="1185"/>
                    <a:pt x="4066" y="1191"/>
                    <a:pt x="4037" y="1203"/>
                  </a:cubicBezTo>
                  <a:cubicBezTo>
                    <a:pt x="3991" y="1212"/>
                    <a:pt x="3948" y="1216"/>
                    <a:pt x="3905" y="1216"/>
                  </a:cubicBezTo>
                  <a:cubicBezTo>
                    <a:pt x="3836" y="1216"/>
                    <a:pt x="3770" y="1205"/>
                    <a:pt x="3703" y="1191"/>
                  </a:cubicBezTo>
                  <a:cubicBezTo>
                    <a:pt x="3662" y="1197"/>
                    <a:pt x="3623" y="1200"/>
                    <a:pt x="3584" y="1200"/>
                  </a:cubicBezTo>
                  <a:cubicBezTo>
                    <a:pt x="3546" y="1200"/>
                    <a:pt x="3507" y="1197"/>
                    <a:pt x="3465" y="1191"/>
                  </a:cubicBezTo>
                  <a:cubicBezTo>
                    <a:pt x="3382" y="1179"/>
                    <a:pt x="3299" y="1167"/>
                    <a:pt x="3215" y="1131"/>
                  </a:cubicBezTo>
                  <a:cubicBezTo>
                    <a:pt x="3108" y="1131"/>
                    <a:pt x="3001" y="1107"/>
                    <a:pt x="2894" y="1083"/>
                  </a:cubicBezTo>
                  <a:lnTo>
                    <a:pt x="2834" y="1072"/>
                  </a:lnTo>
                  <a:cubicBezTo>
                    <a:pt x="2798" y="1072"/>
                    <a:pt x="2751" y="1060"/>
                    <a:pt x="2715" y="1048"/>
                  </a:cubicBezTo>
                  <a:cubicBezTo>
                    <a:pt x="2679" y="1036"/>
                    <a:pt x="2644" y="1036"/>
                    <a:pt x="2608" y="1012"/>
                  </a:cubicBezTo>
                  <a:lnTo>
                    <a:pt x="2513" y="976"/>
                  </a:lnTo>
                  <a:lnTo>
                    <a:pt x="2477" y="964"/>
                  </a:lnTo>
                  <a:cubicBezTo>
                    <a:pt x="2459" y="958"/>
                    <a:pt x="2438" y="956"/>
                    <a:pt x="2417" y="956"/>
                  </a:cubicBezTo>
                  <a:cubicBezTo>
                    <a:pt x="2397" y="956"/>
                    <a:pt x="2376" y="958"/>
                    <a:pt x="2358" y="964"/>
                  </a:cubicBezTo>
                  <a:cubicBezTo>
                    <a:pt x="2341" y="969"/>
                    <a:pt x="2323" y="972"/>
                    <a:pt x="2306" y="972"/>
                  </a:cubicBezTo>
                  <a:cubicBezTo>
                    <a:pt x="2275" y="972"/>
                    <a:pt x="2245" y="963"/>
                    <a:pt x="2215" y="941"/>
                  </a:cubicBezTo>
                  <a:cubicBezTo>
                    <a:pt x="2181" y="947"/>
                    <a:pt x="2147" y="950"/>
                    <a:pt x="2114" y="950"/>
                  </a:cubicBezTo>
                  <a:cubicBezTo>
                    <a:pt x="2017" y="950"/>
                    <a:pt x="1922" y="925"/>
                    <a:pt x="1834" y="881"/>
                  </a:cubicBezTo>
                  <a:cubicBezTo>
                    <a:pt x="1804" y="887"/>
                    <a:pt x="1775" y="890"/>
                    <a:pt x="1746" y="890"/>
                  </a:cubicBezTo>
                  <a:cubicBezTo>
                    <a:pt x="1718" y="890"/>
                    <a:pt x="1691" y="887"/>
                    <a:pt x="1667" y="881"/>
                  </a:cubicBezTo>
                  <a:cubicBezTo>
                    <a:pt x="1620" y="857"/>
                    <a:pt x="1572" y="833"/>
                    <a:pt x="1536" y="810"/>
                  </a:cubicBezTo>
                  <a:cubicBezTo>
                    <a:pt x="1453" y="762"/>
                    <a:pt x="1370" y="702"/>
                    <a:pt x="1298" y="643"/>
                  </a:cubicBezTo>
                  <a:lnTo>
                    <a:pt x="1203" y="560"/>
                  </a:lnTo>
                  <a:cubicBezTo>
                    <a:pt x="1155" y="548"/>
                    <a:pt x="1108" y="512"/>
                    <a:pt x="1072" y="476"/>
                  </a:cubicBezTo>
                  <a:lnTo>
                    <a:pt x="1024" y="441"/>
                  </a:lnTo>
                  <a:cubicBezTo>
                    <a:pt x="1001" y="429"/>
                    <a:pt x="989" y="417"/>
                    <a:pt x="965" y="417"/>
                  </a:cubicBezTo>
                  <a:cubicBezTo>
                    <a:pt x="822" y="345"/>
                    <a:pt x="667" y="310"/>
                    <a:pt x="512" y="286"/>
                  </a:cubicBezTo>
                  <a:cubicBezTo>
                    <a:pt x="477" y="298"/>
                    <a:pt x="429" y="310"/>
                    <a:pt x="393" y="321"/>
                  </a:cubicBezTo>
                  <a:cubicBezTo>
                    <a:pt x="382" y="345"/>
                    <a:pt x="370" y="369"/>
                    <a:pt x="370" y="381"/>
                  </a:cubicBezTo>
                  <a:cubicBezTo>
                    <a:pt x="370" y="417"/>
                    <a:pt x="346" y="441"/>
                    <a:pt x="322" y="441"/>
                  </a:cubicBezTo>
                  <a:cubicBezTo>
                    <a:pt x="286" y="464"/>
                    <a:pt x="239" y="476"/>
                    <a:pt x="203" y="500"/>
                  </a:cubicBezTo>
                  <a:cubicBezTo>
                    <a:pt x="155" y="512"/>
                    <a:pt x="215" y="595"/>
                    <a:pt x="179" y="607"/>
                  </a:cubicBezTo>
                  <a:cubicBezTo>
                    <a:pt x="108" y="643"/>
                    <a:pt x="96" y="738"/>
                    <a:pt x="143" y="786"/>
                  </a:cubicBezTo>
                  <a:cubicBezTo>
                    <a:pt x="203" y="845"/>
                    <a:pt x="227" y="929"/>
                    <a:pt x="215" y="1012"/>
                  </a:cubicBezTo>
                  <a:cubicBezTo>
                    <a:pt x="227" y="1083"/>
                    <a:pt x="239" y="1155"/>
                    <a:pt x="262" y="1214"/>
                  </a:cubicBezTo>
                  <a:cubicBezTo>
                    <a:pt x="274" y="1286"/>
                    <a:pt x="310" y="1345"/>
                    <a:pt x="370" y="1381"/>
                  </a:cubicBezTo>
                  <a:cubicBezTo>
                    <a:pt x="393" y="1405"/>
                    <a:pt x="417" y="1453"/>
                    <a:pt x="405" y="1488"/>
                  </a:cubicBezTo>
                  <a:cubicBezTo>
                    <a:pt x="405" y="1548"/>
                    <a:pt x="417" y="1595"/>
                    <a:pt x="465" y="1643"/>
                  </a:cubicBezTo>
                  <a:cubicBezTo>
                    <a:pt x="548" y="1715"/>
                    <a:pt x="620" y="1810"/>
                    <a:pt x="667" y="1917"/>
                  </a:cubicBezTo>
                  <a:cubicBezTo>
                    <a:pt x="691" y="1976"/>
                    <a:pt x="715" y="2036"/>
                    <a:pt x="727" y="2096"/>
                  </a:cubicBezTo>
                  <a:cubicBezTo>
                    <a:pt x="739" y="2143"/>
                    <a:pt x="751" y="2191"/>
                    <a:pt x="763" y="2238"/>
                  </a:cubicBezTo>
                  <a:cubicBezTo>
                    <a:pt x="763" y="2298"/>
                    <a:pt x="786" y="2346"/>
                    <a:pt x="810" y="2393"/>
                  </a:cubicBezTo>
                  <a:cubicBezTo>
                    <a:pt x="834" y="2429"/>
                    <a:pt x="834" y="2488"/>
                    <a:pt x="882" y="2536"/>
                  </a:cubicBezTo>
                  <a:cubicBezTo>
                    <a:pt x="953" y="2631"/>
                    <a:pt x="989" y="2750"/>
                    <a:pt x="965" y="2869"/>
                  </a:cubicBezTo>
                  <a:cubicBezTo>
                    <a:pt x="941" y="3000"/>
                    <a:pt x="1048" y="3143"/>
                    <a:pt x="953" y="3274"/>
                  </a:cubicBezTo>
                  <a:cubicBezTo>
                    <a:pt x="941" y="3310"/>
                    <a:pt x="953" y="3369"/>
                    <a:pt x="977" y="3405"/>
                  </a:cubicBezTo>
                  <a:cubicBezTo>
                    <a:pt x="1013" y="3489"/>
                    <a:pt x="1024" y="3572"/>
                    <a:pt x="989" y="3643"/>
                  </a:cubicBezTo>
                  <a:cubicBezTo>
                    <a:pt x="965" y="3703"/>
                    <a:pt x="941" y="3762"/>
                    <a:pt x="941" y="3834"/>
                  </a:cubicBezTo>
                  <a:cubicBezTo>
                    <a:pt x="917" y="4096"/>
                    <a:pt x="751" y="4322"/>
                    <a:pt x="501" y="4429"/>
                  </a:cubicBezTo>
                  <a:lnTo>
                    <a:pt x="477" y="4441"/>
                  </a:lnTo>
                  <a:cubicBezTo>
                    <a:pt x="465" y="4465"/>
                    <a:pt x="441" y="4489"/>
                    <a:pt x="429" y="4512"/>
                  </a:cubicBezTo>
                  <a:cubicBezTo>
                    <a:pt x="417" y="4536"/>
                    <a:pt x="405" y="4548"/>
                    <a:pt x="393" y="4572"/>
                  </a:cubicBezTo>
                  <a:cubicBezTo>
                    <a:pt x="393" y="4584"/>
                    <a:pt x="370" y="4596"/>
                    <a:pt x="358" y="4608"/>
                  </a:cubicBezTo>
                  <a:cubicBezTo>
                    <a:pt x="322" y="4620"/>
                    <a:pt x="286" y="4643"/>
                    <a:pt x="251" y="4667"/>
                  </a:cubicBezTo>
                  <a:cubicBezTo>
                    <a:pt x="251" y="4715"/>
                    <a:pt x="251" y="4751"/>
                    <a:pt x="215" y="4786"/>
                  </a:cubicBezTo>
                  <a:cubicBezTo>
                    <a:pt x="191" y="4905"/>
                    <a:pt x="143" y="5024"/>
                    <a:pt x="120" y="5167"/>
                  </a:cubicBezTo>
                  <a:lnTo>
                    <a:pt x="120" y="5191"/>
                  </a:lnTo>
                  <a:cubicBezTo>
                    <a:pt x="120" y="5286"/>
                    <a:pt x="108" y="5382"/>
                    <a:pt x="96" y="5477"/>
                  </a:cubicBezTo>
                  <a:cubicBezTo>
                    <a:pt x="84" y="5596"/>
                    <a:pt x="60" y="5715"/>
                    <a:pt x="24" y="5846"/>
                  </a:cubicBezTo>
                  <a:cubicBezTo>
                    <a:pt x="12" y="5953"/>
                    <a:pt x="12" y="6060"/>
                    <a:pt x="12" y="6167"/>
                  </a:cubicBezTo>
                  <a:cubicBezTo>
                    <a:pt x="24" y="6251"/>
                    <a:pt x="24" y="6346"/>
                    <a:pt x="1" y="6417"/>
                  </a:cubicBezTo>
                  <a:cubicBezTo>
                    <a:pt x="36" y="6477"/>
                    <a:pt x="12" y="6537"/>
                    <a:pt x="1" y="6596"/>
                  </a:cubicBezTo>
                  <a:cubicBezTo>
                    <a:pt x="12" y="6608"/>
                    <a:pt x="24" y="6632"/>
                    <a:pt x="36" y="6644"/>
                  </a:cubicBezTo>
                  <a:cubicBezTo>
                    <a:pt x="72" y="6703"/>
                    <a:pt x="96" y="6763"/>
                    <a:pt x="108" y="6822"/>
                  </a:cubicBezTo>
                  <a:cubicBezTo>
                    <a:pt x="108" y="6834"/>
                    <a:pt x="108" y="6834"/>
                    <a:pt x="108" y="6846"/>
                  </a:cubicBezTo>
                  <a:cubicBezTo>
                    <a:pt x="84" y="6894"/>
                    <a:pt x="72" y="6941"/>
                    <a:pt x="48" y="6989"/>
                  </a:cubicBezTo>
                  <a:lnTo>
                    <a:pt x="191" y="7001"/>
                  </a:lnTo>
                  <a:cubicBezTo>
                    <a:pt x="191" y="7132"/>
                    <a:pt x="310" y="7156"/>
                    <a:pt x="382" y="7227"/>
                  </a:cubicBezTo>
                  <a:cubicBezTo>
                    <a:pt x="453" y="7287"/>
                    <a:pt x="524" y="7370"/>
                    <a:pt x="596" y="7441"/>
                  </a:cubicBezTo>
                  <a:cubicBezTo>
                    <a:pt x="715" y="7537"/>
                    <a:pt x="798" y="7668"/>
                    <a:pt x="846" y="7811"/>
                  </a:cubicBezTo>
                  <a:cubicBezTo>
                    <a:pt x="846" y="7834"/>
                    <a:pt x="882" y="7846"/>
                    <a:pt x="917" y="7858"/>
                  </a:cubicBezTo>
                  <a:cubicBezTo>
                    <a:pt x="977" y="7882"/>
                    <a:pt x="1024" y="7918"/>
                    <a:pt x="1060" y="7965"/>
                  </a:cubicBezTo>
                  <a:cubicBezTo>
                    <a:pt x="1108" y="8049"/>
                    <a:pt x="1155" y="8132"/>
                    <a:pt x="1191" y="8215"/>
                  </a:cubicBezTo>
                  <a:cubicBezTo>
                    <a:pt x="1203" y="8239"/>
                    <a:pt x="1227" y="8275"/>
                    <a:pt x="1251" y="8287"/>
                  </a:cubicBezTo>
                  <a:cubicBezTo>
                    <a:pt x="1382" y="8358"/>
                    <a:pt x="1453" y="8489"/>
                    <a:pt x="1465" y="8644"/>
                  </a:cubicBezTo>
                  <a:lnTo>
                    <a:pt x="1596" y="8668"/>
                  </a:lnTo>
                  <a:cubicBezTo>
                    <a:pt x="1608" y="8858"/>
                    <a:pt x="1763" y="8977"/>
                    <a:pt x="1870" y="9108"/>
                  </a:cubicBezTo>
                  <a:cubicBezTo>
                    <a:pt x="1929" y="9192"/>
                    <a:pt x="1989" y="9263"/>
                    <a:pt x="2036" y="9335"/>
                  </a:cubicBezTo>
                  <a:cubicBezTo>
                    <a:pt x="2096" y="9418"/>
                    <a:pt x="2167" y="9430"/>
                    <a:pt x="2227" y="9477"/>
                  </a:cubicBezTo>
                  <a:cubicBezTo>
                    <a:pt x="2287" y="9537"/>
                    <a:pt x="2406" y="9537"/>
                    <a:pt x="2465" y="9632"/>
                  </a:cubicBezTo>
                  <a:cubicBezTo>
                    <a:pt x="2501" y="9668"/>
                    <a:pt x="2548" y="9704"/>
                    <a:pt x="2596" y="9716"/>
                  </a:cubicBezTo>
                  <a:lnTo>
                    <a:pt x="2668" y="9739"/>
                  </a:lnTo>
                  <a:cubicBezTo>
                    <a:pt x="2703" y="9739"/>
                    <a:pt x="2727" y="9751"/>
                    <a:pt x="2751" y="9763"/>
                  </a:cubicBezTo>
                  <a:cubicBezTo>
                    <a:pt x="2763" y="9763"/>
                    <a:pt x="2775" y="9763"/>
                    <a:pt x="2787" y="9775"/>
                  </a:cubicBezTo>
                  <a:lnTo>
                    <a:pt x="2882" y="9787"/>
                  </a:lnTo>
                  <a:cubicBezTo>
                    <a:pt x="2953" y="9799"/>
                    <a:pt x="3037" y="9811"/>
                    <a:pt x="3108" y="9823"/>
                  </a:cubicBezTo>
                  <a:lnTo>
                    <a:pt x="3537" y="9823"/>
                  </a:lnTo>
                  <a:cubicBezTo>
                    <a:pt x="3560" y="9799"/>
                    <a:pt x="3584" y="9775"/>
                    <a:pt x="3620" y="9763"/>
                  </a:cubicBezTo>
                  <a:lnTo>
                    <a:pt x="3775" y="9763"/>
                  </a:lnTo>
                  <a:cubicBezTo>
                    <a:pt x="3811" y="9763"/>
                    <a:pt x="3834" y="9811"/>
                    <a:pt x="3870" y="9811"/>
                  </a:cubicBezTo>
                  <a:cubicBezTo>
                    <a:pt x="3894" y="9799"/>
                    <a:pt x="3930" y="9799"/>
                    <a:pt x="3953" y="9775"/>
                  </a:cubicBezTo>
                  <a:lnTo>
                    <a:pt x="3977" y="9775"/>
                  </a:lnTo>
                  <a:lnTo>
                    <a:pt x="4037" y="9811"/>
                  </a:lnTo>
                  <a:cubicBezTo>
                    <a:pt x="4180" y="9811"/>
                    <a:pt x="4317" y="9805"/>
                    <a:pt x="4453" y="9805"/>
                  </a:cubicBezTo>
                  <a:cubicBezTo>
                    <a:pt x="4521" y="9805"/>
                    <a:pt x="4588" y="9807"/>
                    <a:pt x="4656" y="9811"/>
                  </a:cubicBezTo>
                  <a:cubicBezTo>
                    <a:pt x="4696" y="9811"/>
                    <a:pt x="4738" y="9809"/>
                    <a:pt x="4779" y="9809"/>
                  </a:cubicBezTo>
                  <a:cubicBezTo>
                    <a:pt x="4872" y="9809"/>
                    <a:pt x="4966" y="9820"/>
                    <a:pt x="5049" y="9894"/>
                  </a:cubicBezTo>
                  <a:cubicBezTo>
                    <a:pt x="5084" y="9882"/>
                    <a:pt x="5132" y="9858"/>
                    <a:pt x="5168" y="9835"/>
                  </a:cubicBezTo>
                  <a:cubicBezTo>
                    <a:pt x="5212" y="9805"/>
                    <a:pt x="5256" y="9785"/>
                    <a:pt x="5300" y="9785"/>
                  </a:cubicBezTo>
                  <a:cubicBezTo>
                    <a:pt x="5328" y="9785"/>
                    <a:pt x="5355" y="9793"/>
                    <a:pt x="5382" y="9811"/>
                  </a:cubicBezTo>
                  <a:cubicBezTo>
                    <a:pt x="5430" y="9858"/>
                    <a:pt x="5489" y="9882"/>
                    <a:pt x="5549" y="9882"/>
                  </a:cubicBezTo>
                  <a:cubicBezTo>
                    <a:pt x="5751" y="9906"/>
                    <a:pt x="5942" y="9930"/>
                    <a:pt x="6132" y="9954"/>
                  </a:cubicBezTo>
                  <a:lnTo>
                    <a:pt x="6227" y="9954"/>
                  </a:lnTo>
                  <a:cubicBezTo>
                    <a:pt x="6323" y="9954"/>
                    <a:pt x="6406" y="9930"/>
                    <a:pt x="6501" y="9930"/>
                  </a:cubicBezTo>
                  <a:cubicBezTo>
                    <a:pt x="6597" y="9930"/>
                    <a:pt x="6668" y="9989"/>
                    <a:pt x="6763" y="9989"/>
                  </a:cubicBezTo>
                  <a:cubicBezTo>
                    <a:pt x="6780" y="9988"/>
                    <a:pt x="6797" y="9988"/>
                    <a:pt x="6814" y="9988"/>
                  </a:cubicBezTo>
                  <a:cubicBezTo>
                    <a:pt x="6965" y="9988"/>
                    <a:pt x="7122" y="10036"/>
                    <a:pt x="7240" y="10132"/>
                  </a:cubicBezTo>
                  <a:cubicBezTo>
                    <a:pt x="7253" y="10146"/>
                    <a:pt x="7271" y="10152"/>
                    <a:pt x="7289" y="10152"/>
                  </a:cubicBezTo>
                  <a:cubicBezTo>
                    <a:pt x="7301" y="10152"/>
                    <a:pt x="7313" y="10149"/>
                    <a:pt x="7323" y="10144"/>
                  </a:cubicBezTo>
                  <a:cubicBezTo>
                    <a:pt x="7347" y="10138"/>
                    <a:pt x="7372" y="10135"/>
                    <a:pt x="7396" y="10135"/>
                  </a:cubicBezTo>
                  <a:cubicBezTo>
                    <a:pt x="7466" y="10135"/>
                    <a:pt x="7532" y="10160"/>
                    <a:pt x="7585" y="10204"/>
                  </a:cubicBezTo>
                  <a:cubicBezTo>
                    <a:pt x="7621" y="10227"/>
                    <a:pt x="7668" y="10227"/>
                    <a:pt x="7716" y="10227"/>
                  </a:cubicBezTo>
                  <a:cubicBezTo>
                    <a:pt x="7734" y="10227"/>
                    <a:pt x="7757" y="10225"/>
                    <a:pt x="7781" y="10225"/>
                  </a:cubicBezTo>
                  <a:cubicBezTo>
                    <a:pt x="7805" y="10225"/>
                    <a:pt x="7829" y="10227"/>
                    <a:pt x="7847" y="10239"/>
                  </a:cubicBezTo>
                  <a:cubicBezTo>
                    <a:pt x="7942" y="10323"/>
                    <a:pt x="8073" y="10370"/>
                    <a:pt x="8204" y="10394"/>
                  </a:cubicBezTo>
                  <a:cubicBezTo>
                    <a:pt x="8275" y="10406"/>
                    <a:pt x="8335" y="10442"/>
                    <a:pt x="8394" y="10489"/>
                  </a:cubicBezTo>
                  <a:cubicBezTo>
                    <a:pt x="8424" y="10504"/>
                    <a:pt x="8458" y="10514"/>
                    <a:pt x="8494" y="10514"/>
                  </a:cubicBezTo>
                  <a:cubicBezTo>
                    <a:pt x="8516" y="10514"/>
                    <a:pt x="8538" y="10510"/>
                    <a:pt x="8561" y="10501"/>
                  </a:cubicBezTo>
                  <a:cubicBezTo>
                    <a:pt x="8835" y="10418"/>
                    <a:pt x="9037" y="10370"/>
                    <a:pt x="9287" y="10311"/>
                  </a:cubicBezTo>
                  <a:cubicBezTo>
                    <a:pt x="9454" y="10251"/>
                    <a:pt x="9597" y="10132"/>
                    <a:pt x="9680" y="9977"/>
                  </a:cubicBezTo>
                  <a:cubicBezTo>
                    <a:pt x="9716" y="9895"/>
                    <a:pt x="9763" y="9812"/>
                    <a:pt x="9822" y="9729"/>
                  </a:cubicBezTo>
                  <a:lnTo>
                    <a:pt x="9822" y="9729"/>
                  </a:lnTo>
                  <a:cubicBezTo>
                    <a:pt x="9818" y="9737"/>
                    <a:pt x="9815" y="9744"/>
                    <a:pt x="9811" y="9751"/>
                  </a:cubicBezTo>
                  <a:lnTo>
                    <a:pt x="9823" y="9727"/>
                  </a:lnTo>
                  <a:lnTo>
                    <a:pt x="9823" y="9727"/>
                  </a:lnTo>
                  <a:cubicBezTo>
                    <a:pt x="9823" y="9728"/>
                    <a:pt x="9822" y="9729"/>
                    <a:pt x="9822" y="9729"/>
                  </a:cubicBezTo>
                  <a:lnTo>
                    <a:pt x="9822" y="9729"/>
                  </a:lnTo>
                  <a:cubicBezTo>
                    <a:pt x="9842" y="9686"/>
                    <a:pt x="9862" y="9637"/>
                    <a:pt x="9883" y="9596"/>
                  </a:cubicBezTo>
                  <a:cubicBezTo>
                    <a:pt x="9918" y="9561"/>
                    <a:pt x="9942" y="9525"/>
                    <a:pt x="9954" y="9489"/>
                  </a:cubicBezTo>
                  <a:lnTo>
                    <a:pt x="10133" y="9025"/>
                  </a:lnTo>
                  <a:lnTo>
                    <a:pt x="10133" y="9013"/>
                  </a:lnTo>
                  <a:cubicBezTo>
                    <a:pt x="10311" y="8692"/>
                    <a:pt x="10526" y="8382"/>
                    <a:pt x="10764" y="8108"/>
                  </a:cubicBezTo>
                  <a:cubicBezTo>
                    <a:pt x="10823" y="8049"/>
                    <a:pt x="10871" y="7989"/>
                    <a:pt x="10919" y="7918"/>
                  </a:cubicBezTo>
                  <a:cubicBezTo>
                    <a:pt x="10942" y="7858"/>
                    <a:pt x="11014" y="7846"/>
                    <a:pt x="11061" y="7822"/>
                  </a:cubicBezTo>
                  <a:cubicBezTo>
                    <a:pt x="11133" y="7799"/>
                    <a:pt x="11204" y="7751"/>
                    <a:pt x="11264" y="7703"/>
                  </a:cubicBezTo>
                  <a:cubicBezTo>
                    <a:pt x="11359" y="7632"/>
                    <a:pt x="11431" y="7501"/>
                    <a:pt x="11573" y="7501"/>
                  </a:cubicBezTo>
                  <a:cubicBezTo>
                    <a:pt x="11621" y="7453"/>
                    <a:pt x="11692" y="7394"/>
                    <a:pt x="11764" y="7358"/>
                  </a:cubicBezTo>
                  <a:cubicBezTo>
                    <a:pt x="11776" y="7352"/>
                    <a:pt x="11791" y="7350"/>
                    <a:pt x="11808" y="7350"/>
                  </a:cubicBezTo>
                  <a:cubicBezTo>
                    <a:pt x="11844" y="7350"/>
                    <a:pt x="11888" y="7361"/>
                    <a:pt x="11926" y="7361"/>
                  </a:cubicBezTo>
                  <a:cubicBezTo>
                    <a:pt x="11936" y="7361"/>
                    <a:pt x="11945" y="7360"/>
                    <a:pt x="11954" y="7358"/>
                  </a:cubicBezTo>
                  <a:cubicBezTo>
                    <a:pt x="12014" y="7346"/>
                    <a:pt x="12097" y="7299"/>
                    <a:pt x="12169" y="7299"/>
                  </a:cubicBezTo>
                  <a:cubicBezTo>
                    <a:pt x="12178" y="7297"/>
                    <a:pt x="12187" y="7297"/>
                    <a:pt x="12196" y="7297"/>
                  </a:cubicBezTo>
                  <a:cubicBezTo>
                    <a:pt x="12248" y="7297"/>
                    <a:pt x="12285" y="7317"/>
                    <a:pt x="12324" y="7317"/>
                  </a:cubicBezTo>
                  <a:cubicBezTo>
                    <a:pt x="12335" y="7317"/>
                    <a:pt x="12347" y="7315"/>
                    <a:pt x="12359" y="7310"/>
                  </a:cubicBezTo>
                  <a:cubicBezTo>
                    <a:pt x="12443" y="7287"/>
                    <a:pt x="12526" y="7239"/>
                    <a:pt x="12597" y="7191"/>
                  </a:cubicBezTo>
                  <a:cubicBezTo>
                    <a:pt x="12654" y="7151"/>
                    <a:pt x="12716" y="7127"/>
                    <a:pt x="12780" y="7127"/>
                  </a:cubicBezTo>
                  <a:cubicBezTo>
                    <a:pt x="12810" y="7127"/>
                    <a:pt x="12841" y="7132"/>
                    <a:pt x="12871" y="7144"/>
                  </a:cubicBezTo>
                  <a:cubicBezTo>
                    <a:pt x="12955" y="7156"/>
                    <a:pt x="13050" y="7168"/>
                    <a:pt x="13145" y="7168"/>
                  </a:cubicBezTo>
                  <a:cubicBezTo>
                    <a:pt x="13244" y="7164"/>
                    <a:pt x="13345" y="7162"/>
                    <a:pt x="13446" y="7162"/>
                  </a:cubicBezTo>
                  <a:cubicBezTo>
                    <a:pt x="13648" y="7162"/>
                    <a:pt x="13851" y="7168"/>
                    <a:pt x="14050" y="7168"/>
                  </a:cubicBezTo>
                  <a:cubicBezTo>
                    <a:pt x="14098" y="7174"/>
                    <a:pt x="14145" y="7177"/>
                    <a:pt x="14194" y="7177"/>
                  </a:cubicBezTo>
                  <a:cubicBezTo>
                    <a:pt x="14243" y="7177"/>
                    <a:pt x="14294" y="7174"/>
                    <a:pt x="14348" y="7168"/>
                  </a:cubicBezTo>
                  <a:cubicBezTo>
                    <a:pt x="14371" y="7120"/>
                    <a:pt x="14312" y="7120"/>
                    <a:pt x="14252" y="7108"/>
                  </a:cubicBezTo>
                  <a:cubicBezTo>
                    <a:pt x="14240" y="7108"/>
                    <a:pt x="14217" y="7084"/>
                    <a:pt x="14217" y="7084"/>
                  </a:cubicBezTo>
                  <a:cubicBezTo>
                    <a:pt x="14228" y="6989"/>
                    <a:pt x="14169" y="6941"/>
                    <a:pt x="14133" y="6882"/>
                  </a:cubicBezTo>
                  <a:cubicBezTo>
                    <a:pt x="14086" y="6810"/>
                    <a:pt x="14098" y="6715"/>
                    <a:pt x="14157" y="6656"/>
                  </a:cubicBezTo>
                  <a:cubicBezTo>
                    <a:pt x="14205" y="6632"/>
                    <a:pt x="14205" y="6572"/>
                    <a:pt x="14169" y="6537"/>
                  </a:cubicBezTo>
                  <a:cubicBezTo>
                    <a:pt x="14074" y="6453"/>
                    <a:pt x="14026" y="6334"/>
                    <a:pt x="14050" y="6215"/>
                  </a:cubicBezTo>
                  <a:cubicBezTo>
                    <a:pt x="14050" y="6179"/>
                    <a:pt x="14014" y="6167"/>
                    <a:pt x="13978" y="6156"/>
                  </a:cubicBezTo>
                  <a:cubicBezTo>
                    <a:pt x="13943" y="6156"/>
                    <a:pt x="13919" y="6132"/>
                    <a:pt x="13907" y="6108"/>
                  </a:cubicBezTo>
                  <a:cubicBezTo>
                    <a:pt x="13836" y="6013"/>
                    <a:pt x="13824" y="5894"/>
                    <a:pt x="13871" y="5798"/>
                  </a:cubicBezTo>
                  <a:cubicBezTo>
                    <a:pt x="13931" y="5715"/>
                    <a:pt x="13931" y="5608"/>
                    <a:pt x="13871" y="5536"/>
                  </a:cubicBezTo>
                  <a:cubicBezTo>
                    <a:pt x="13847" y="5501"/>
                    <a:pt x="13883" y="5441"/>
                    <a:pt x="13883" y="5394"/>
                  </a:cubicBezTo>
                  <a:cubicBezTo>
                    <a:pt x="13895" y="5358"/>
                    <a:pt x="13871" y="5346"/>
                    <a:pt x="13824" y="5334"/>
                  </a:cubicBezTo>
                  <a:cubicBezTo>
                    <a:pt x="13788" y="5322"/>
                    <a:pt x="13764" y="5286"/>
                    <a:pt x="13776" y="5263"/>
                  </a:cubicBezTo>
                  <a:cubicBezTo>
                    <a:pt x="13800" y="5203"/>
                    <a:pt x="13847" y="5132"/>
                    <a:pt x="13812" y="5072"/>
                  </a:cubicBezTo>
                  <a:cubicBezTo>
                    <a:pt x="13776" y="5024"/>
                    <a:pt x="13764" y="4965"/>
                    <a:pt x="13752" y="4905"/>
                  </a:cubicBezTo>
                  <a:cubicBezTo>
                    <a:pt x="13752" y="4846"/>
                    <a:pt x="13764" y="4786"/>
                    <a:pt x="13776" y="4739"/>
                  </a:cubicBezTo>
                  <a:cubicBezTo>
                    <a:pt x="13788" y="4632"/>
                    <a:pt x="13824" y="4536"/>
                    <a:pt x="13883" y="4453"/>
                  </a:cubicBezTo>
                  <a:cubicBezTo>
                    <a:pt x="13943" y="4382"/>
                    <a:pt x="13907" y="4274"/>
                    <a:pt x="13967" y="4227"/>
                  </a:cubicBezTo>
                  <a:cubicBezTo>
                    <a:pt x="14038" y="4179"/>
                    <a:pt x="14050" y="4060"/>
                    <a:pt x="14133" y="4001"/>
                  </a:cubicBezTo>
                  <a:cubicBezTo>
                    <a:pt x="14169" y="3977"/>
                    <a:pt x="14205" y="3929"/>
                    <a:pt x="14228" y="3893"/>
                  </a:cubicBezTo>
                  <a:cubicBezTo>
                    <a:pt x="14252" y="3858"/>
                    <a:pt x="14276" y="3810"/>
                    <a:pt x="14300" y="3774"/>
                  </a:cubicBezTo>
                  <a:cubicBezTo>
                    <a:pt x="14324" y="3691"/>
                    <a:pt x="14348" y="3620"/>
                    <a:pt x="14395" y="3548"/>
                  </a:cubicBezTo>
                  <a:cubicBezTo>
                    <a:pt x="14443" y="3500"/>
                    <a:pt x="14502" y="3441"/>
                    <a:pt x="14574" y="3405"/>
                  </a:cubicBezTo>
                  <a:cubicBezTo>
                    <a:pt x="14586" y="3274"/>
                    <a:pt x="14717" y="3250"/>
                    <a:pt x="14788" y="3179"/>
                  </a:cubicBezTo>
                  <a:cubicBezTo>
                    <a:pt x="14883" y="3048"/>
                    <a:pt x="15014" y="2953"/>
                    <a:pt x="15169" y="2905"/>
                  </a:cubicBezTo>
                  <a:cubicBezTo>
                    <a:pt x="15241" y="2881"/>
                    <a:pt x="15252" y="2822"/>
                    <a:pt x="15217" y="2750"/>
                  </a:cubicBezTo>
                  <a:cubicBezTo>
                    <a:pt x="15193" y="2703"/>
                    <a:pt x="15205" y="2655"/>
                    <a:pt x="15241" y="2619"/>
                  </a:cubicBezTo>
                  <a:lnTo>
                    <a:pt x="15491" y="2381"/>
                  </a:lnTo>
                  <a:lnTo>
                    <a:pt x="15598" y="2250"/>
                  </a:lnTo>
                  <a:cubicBezTo>
                    <a:pt x="15693" y="2215"/>
                    <a:pt x="15717" y="2119"/>
                    <a:pt x="15752" y="2048"/>
                  </a:cubicBezTo>
                  <a:cubicBezTo>
                    <a:pt x="15788" y="1988"/>
                    <a:pt x="15836" y="1953"/>
                    <a:pt x="15895" y="1941"/>
                  </a:cubicBezTo>
                  <a:cubicBezTo>
                    <a:pt x="15943" y="1917"/>
                    <a:pt x="15991" y="1893"/>
                    <a:pt x="15991" y="1857"/>
                  </a:cubicBezTo>
                  <a:cubicBezTo>
                    <a:pt x="16003" y="1738"/>
                    <a:pt x="16062" y="1643"/>
                    <a:pt x="16145" y="1572"/>
                  </a:cubicBezTo>
                  <a:cubicBezTo>
                    <a:pt x="16145" y="1560"/>
                    <a:pt x="16133" y="1560"/>
                    <a:pt x="16122" y="1548"/>
                  </a:cubicBezTo>
                  <a:cubicBezTo>
                    <a:pt x="16014" y="1381"/>
                    <a:pt x="15931" y="1203"/>
                    <a:pt x="15907" y="1012"/>
                  </a:cubicBezTo>
                  <a:cubicBezTo>
                    <a:pt x="15895" y="1000"/>
                    <a:pt x="15895" y="976"/>
                    <a:pt x="15907" y="964"/>
                  </a:cubicBezTo>
                  <a:cubicBezTo>
                    <a:pt x="15836" y="929"/>
                    <a:pt x="15788" y="857"/>
                    <a:pt x="15717" y="845"/>
                  </a:cubicBezTo>
                  <a:cubicBezTo>
                    <a:pt x="15645" y="822"/>
                    <a:pt x="15586" y="738"/>
                    <a:pt x="15514" y="691"/>
                  </a:cubicBezTo>
                  <a:cubicBezTo>
                    <a:pt x="15443" y="631"/>
                    <a:pt x="15371" y="595"/>
                    <a:pt x="15276" y="595"/>
                  </a:cubicBezTo>
                  <a:cubicBezTo>
                    <a:pt x="15133" y="595"/>
                    <a:pt x="14979" y="524"/>
                    <a:pt x="14883" y="417"/>
                  </a:cubicBezTo>
                  <a:cubicBezTo>
                    <a:pt x="14812" y="357"/>
                    <a:pt x="14740" y="321"/>
                    <a:pt x="14669" y="286"/>
                  </a:cubicBezTo>
                  <a:cubicBezTo>
                    <a:pt x="14586" y="250"/>
                    <a:pt x="14514" y="226"/>
                    <a:pt x="14431" y="202"/>
                  </a:cubicBezTo>
                  <a:cubicBezTo>
                    <a:pt x="14425" y="196"/>
                    <a:pt x="14419" y="194"/>
                    <a:pt x="14412" y="194"/>
                  </a:cubicBezTo>
                  <a:cubicBezTo>
                    <a:pt x="14404" y="194"/>
                    <a:pt x="14395" y="196"/>
                    <a:pt x="14383" y="202"/>
                  </a:cubicBezTo>
                  <a:cubicBezTo>
                    <a:pt x="14370" y="204"/>
                    <a:pt x="14356" y="205"/>
                    <a:pt x="14342" y="205"/>
                  </a:cubicBezTo>
                  <a:cubicBezTo>
                    <a:pt x="14246" y="205"/>
                    <a:pt x="14146" y="170"/>
                    <a:pt x="14074" y="107"/>
                  </a:cubicBezTo>
                  <a:cubicBezTo>
                    <a:pt x="14026" y="101"/>
                    <a:pt x="13978" y="98"/>
                    <a:pt x="13932" y="98"/>
                  </a:cubicBezTo>
                  <a:cubicBezTo>
                    <a:pt x="13886" y="98"/>
                    <a:pt x="13842" y="101"/>
                    <a:pt x="13800" y="107"/>
                  </a:cubicBezTo>
                  <a:cubicBezTo>
                    <a:pt x="13657" y="83"/>
                    <a:pt x="13526" y="60"/>
                    <a:pt x="13383" y="48"/>
                  </a:cubicBezTo>
                  <a:cubicBezTo>
                    <a:pt x="13252" y="36"/>
                    <a:pt x="13109" y="24"/>
                    <a:pt x="12978" y="24"/>
                  </a:cubicBezTo>
                  <a:cubicBezTo>
                    <a:pt x="12931" y="24"/>
                    <a:pt x="12895" y="12"/>
                    <a:pt x="1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9258;p33">
              <a:extLst>
                <a:ext uri="{FF2B5EF4-FFF2-40B4-BE49-F238E27FC236}">
                  <a16:creationId xmlns:a16="http://schemas.microsoft.com/office/drawing/2014/main" id="{3304331E-1FD7-F68D-3323-3EA16BE3AF13}"/>
                </a:ext>
              </a:extLst>
            </p:cNvPr>
            <p:cNvSpPr/>
            <p:nvPr/>
          </p:nvSpPr>
          <p:spPr>
            <a:xfrm>
              <a:off x="3424825" y="2754325"/>
              <a:ext cx="655450" cy="425975"/>
            </a:xfrm>
            <a:custGeom>
              <a:avLst/>
              <a:gdLst/>
              <a:ahLst/>
              <a:cxnLst/>
              <a:rect l="l" t="t" r="r" b="b"/>
              <a:pathLst>
                <a:path w="26218" h="17039" extrusionOk="0">
                  <a:moveTo>
                    <a:pt x="13116" y="430"/>
                  </a:moveTo>
                  <a:lnTo>
                    <a:pt x="13085" y="453"/>
                  </a:lnTo>
                  <a:cubicBezTo>
                    <a:pt x="13096" y="446"/>
                    <a:pt x="13107" y="438"/>
                    <a:pt x="13116" y="430"/>
                  </a:cubicBezTo>
                  <a:close/>
                  <a:moveTo>
                    <a:pt x="11037" y="1180"/>
                  </a:moveTo>
                  <a:lnTo>
                    <a:pt x="11037" y="1180"/>
                  </a:lnTo>
                  <a:cubicBezTo>
                    <a:pt x="11037" y="1185"/>
                    <a:pt x="11036" y="1191"/>
                    <a:pt x="11034" y="1196"/>
                  </a:cubicBezTo>
                  <a:lnTo>
                    <a:pt x="11034" y="1196"/>
                  </a:lnTo>
                  <a:cubicBezTo>
                    <a:pt x="11036" y="1193"/>
                    <a:pt x="11037" y="1188"/>
                    <a:pt x="11037" y="1180"/>
                  </a:cubicBezTo>
                  <a:close/>
                  <a:moveTo>
                    <a:pt x="9692" y="1930"/>
                  </a:moveTo>
                  <a:lnTo>
                    <a:pt x="9692" y="1942"/>
                  </a:lnTo>
                  <a:cubicBezTo>
                    <a:pt x="9716" y="1954"/>
                    <a:pt x="9728" y="1954"/>
                    <a:pt x="9740" y="1954"/>
                  </a:cubicBezTo>
                  <a:cubicBezTo>
                    <a:pt x="9740" y="1954"/>
                    <a:pt x="9741" y="1954"/>
                    <a:pt x="9741" y="1954"/>
                  </a:cubicBezTo>
                  <a:lnTo>
                    <a:pt x="9741" y="1954"/>
                  </a:lnTo>
                  <a:cubicBezTo>
                    <a:pt x="9732" y="1948"/>
                    <a:pt x="9718" y="1937"/>
                    <a:pt x="9704" y="1930"/>
                  </a:cubicBezTo>
                  <a:close/>
                  <a:moveTo>
                    <a:pt x="20425" y="16872"/>
                  </a:moveTo>
                  <a:lnTo>
                    <a:pt x="20443" y="16884"/>
                  </a:lnTo>
                  <a:cubicBezTo>
                    <a:pt x="20436" y="16879"/>
                    <a:pt x="20430" y="16875"/>
                    <a:pt x="20427" y="16872"/>
                  </a:cubicBezTo>
                  <a:close/>
                  <a:moveTo>
                    <a:pt x="20296" y="16887"/>
                  </a:moveTo>
                  <a:lnTo>
                    <a:pt x="20296" y="16887"/>
                  </a:lnTo>
                  <a:cubicBezTo>
                    <a:pt x="20298" y="16887"/>
                    <a:pt x="20300" y="16890"/>
                    <a:pt x="20300" y="16896"/>
                  </a:cubicBezTo>
                  <a:cubicBezTo>
                    <a:pt x="20295" y="16890"/>
                    <a:pt x="20295" y="16887"/>
                    <a:pt x="20296" y="16887"/>
                  </a:cubicBezTo>
                  <a:close/>
                  <a:moveTo>
                    <a:pt x="20217" y="16944"/>
                  </a:moveTo>
                  <a:cubicBezTo>
                    <a:pt x="20209" y="16944"/>
                    <a:pt x="20217" y="16949"/>
                    <a:pt x="20220" y="16949"/>
                  </a:cubicBezTo>
                  <a:cubicBezTo>
                    <a:pt x="20221" y="16949"/>
                    <a:pt x="20221" y="16948"/>
                    <a:pt x="20217" y="16944"/>
                  </a:cubicBezTo>
                  <a:close/>
                  <a:moveTo>
                    <a:pt x="20186" y="16954"/>
                  </a:moveTo>
                  <a:cubicBezTo>
                    <a:pt x="20188" y="16954"/>
                    <a:pt x="20198" y="16960"/>
                    <a:pt x="20205" y="16967"/>
                  </a:cubicBezTo>
                  <a:cubicBezTo>
                    <a:pt x="20190" y="16957"/>
                    <a:pt x="20186" y="16954"/>
                    <a:pt x="20186" y="16954"/>
                  </a:cubicBezTo>
                  <a:close/>
                  <a:moveTo>
                    <a:pt x="20296" y="16950"/>
                  </a:moveTo>
                  <a:cubicBezTo>
                    <a:pt x="20296" y="16950"/>
                    <a:pt x="20302" y="16954"/>
                    <a:pt x="20318" y="16966"/>
                  </a:cubicBezTo>
                  <a:lnTo>
                    <a:pt x="20318" y="16966"/>
                  </a:lnTo>
                  <a:cubicBezTo>
                    <a:pt x="20313" y="16963"/>
                    <a:pt x="20308" y="16960"/>
                    <a:pt x="20307" y="16960"/>
                  </a:cubicBezTo>
                  <a:lnTo>
                    <a:pt x="20307" y="16960"/>
                  </a:lnTo>
                  <a:cubicBezTo>
                    <a:pt x="20306" y="16960"/>
                    <a:pt x="20313" y="16965"/>
                    <a:pt x="20336" y="16979"/>
                  </a:cubicBezTo>
                  <a:cubicBezTo>
                    <a:pt x="20329" y="16972"/>
                    <a:pt x="20297" y="16950"/>
                    <a:pt x="20296" y="16950"/>
                  </a:cubicBezTo>
                  <a:close/>
                  <a:moveTo>
                    <a:pt x="20219" y="16979"/>
                  </a:moveTo>
                  <a:lnTo>
                    <a:pt x="20219" y="16979"/>
                  </a:lnTo>
                  <a:cubicBezTo>
                    <a:pt x="20222" y="16982"/>
                    <a:pt x="20224" y="16982"/>
                    <a:pt x="20225" y="16982"/>
                  </a:cubicBezTo>
                  <a:cubicBezTo>
                    <a:pt x="20226" y="16982"/>
                    <a:pt x="20224" y="16980"/>
                    <a:pt x="20219" y="16979"/>
                  </a:cubicBezTo>
                  <a:close/>
                  <a:moveTo>
                    <a:pt x="20300" y="16979"/>
                  </a:moveTo>
                  <a:cubicBezTo>
                    <a:pt x="20304" y="16983"/>
                    <a:pt x="20307" y="16985"/>
                    <a:pt x="20308" y="16985"/>
                  </a:cubicBezTo>
                  <a:cubicBezTo>
                    <a:pt x="20311" y="16985"/>
                    <a:pt x="20308" y="16979"/>
                    <a:pt x="20300" y="16979"/>
                  </a:cubicBezTo>
                  <a:close/>
                  <a:moveTo>
                    <a:pt x="20298" y="16988"/>
                  </a:moveTo>
                  <a:cubicBezTo>
                    <a:pt x="20302" y="16992"/>
                    <a:pt x="20307" y="16997"/>
                    <a:pt x="20312" y="17003"/>
                  </a:cubicBezTo>
                  <a:lnTo>
                    <a:pt x="20324" y="17003"/>
                  </a:lnTo>
                  <a:cubicBezTo>
                    <a:pt x="20313" y="16997"/>
                    <a:pt x="20305" y="16992"/>
                    <a:pt x="20298" y="16988"/>
                  </a:cubicBezTo>
                  <a:close/>
                  <a:moveTo>
                    <a:pt x="13669" y="1"/>
                  </a:moveTo>
                  <a:cubicBezTo>
                    <a:pt x="13633" y="1"/>
                    <a:pt x="13621" y="25"/>
                    <a:pt x="13633" y="37"/>
                  </a:cubicBezTo>
                  <a:lnTo>
                    <a:pt x="13621" y="49"/>
                  </a:lnTo>
                  <a:lnTo>
                    <a:pt x="13562" y="96"/>
                  </a:lnTo>
                  <a:cubicBezTo>
                    <a:pt x="13514" y="120"/>
                    <a:pt x="13478" y="144"/>
                    <a:pt x="13431" y="156"/>
                  </a:cubicBezTo>
                  <a:cubicBezTo>
                    <a:pt x="13359" y="180"/>
                    <a:pt x="13300" y="215"/>
                    <a:pt x="13252" y="275"/>
                  </a:cubicBezTo>
                  <a:cubicBezTo>
                    <a:pt x="13212" y="325"/>
                    <a:pt x="13171" y="384"/>
                    <a:pt x="13116" y="430"/>
                  </a:cubicBezTo>
                  <a:lnTo>
                    <a:pt x="13116" y="430"/>
                  </a:lnTo>
                  <a:lnTo>
                    <a:pt x="13133" y="418"/>
                  </a:lnTo>
                  <a:lnTo>
                    <a:pt x="13133" y="418"/>
                  </a:lnTo>
                  <a:cubicBezTo>
                    <a:pt x="13026" y="549"/>
                    <a:pt x="12883" y="656"/>
                    <a:pt x="12728" y="703"/>
                  </a:cubicBezTo>
                  <a:cubicBezTo>
                    <a:pt x="12621" y="739"/>
                    <a:pt x="12538" y="787"/>
                    <a:pt x="12454" y="858"/>
                  </a:cubicBezTo>
                  <a:cubicBezTo>
                    <a:pt x="12204" y="1086"/>
                    <a:pt x="11878" y="1204"/>
                    <a:pt x="11539" y="1204"/>
                  </a:cubicBezTo>
                  <a:cubicBezTo>
                    <a:pt x="11522" y="1204"/>
                    <a:pt x="11506" y="1204"/>
                    <a:pt x="11490" y="1204"/>
                  </a:cubicBezTo>
                  <a:cubicBezTo>
                    <a:pt x="11442" y="1204"/>
                    <a:pt x="11383" y="1192"/>
                    <a:pt x="11347" y="1168"/>
                  </a:cubicBezTo>
                  <a:lnTo>
                    <a:pt x="11359" y="1156"/>
                  </a:lnTo>
                  <a:cubicBezTo>
                    <a:pt x="11359" y="1144"/>
                    <a:pt x="11359" y="1120"/>
                    <a:pt x="11347" y="1084"/>
                  </a:cubicBezTo>
                  <a:cubicBezTo>
                    <a:pt x="11335" y="1061"/>
                    <a:pt x="11335" y="1037"/>
                    <a:pt x="11335" y="1025"/>
                  </a:cubicBezTo>
                  <a:lnTo>
                    <a:pt x="11323" y="1025"/>
                  </a:lnTo>
                  <a:cubicBezTo>
                    <a:pt x="11311" y="1037"/>
                    <a:pt x="11311" y="1049"/>
                    <a:pt x="11323" y="1049"/>
                  </a:cubicBezTo>
                  <a:cubicBezTo>
                    <a:pt x="11323" y="1071"/>
                    <a:pt x="11323" y="1080"/>
                    <a:pt x="11321" y="1080"/>
                  </a:cubicBezTo>
                  <a:cubicBezTo>
                    <a:pt x="11318" y="1080"/>
                    <a:pt x="11312" y="1068"/>
                    <a:pt x="11299" y="1049"/>
                  </a:cubicBezTo>
                  <a:cubicBezTo>
                    <a:pt x="11299" y="1049"/>
                    <a:pt x="11299" y="1096"/>
                    <a:pt x="11299" y="1108"/>
                  </a:cubicBezTo>
                  <a:cubicBezTo>
                    <a:pt x="11299" y="1120"/>
                    <a:pt x="11287" y="1120"/>
                    <a:pt x="11287" y="1132"/>
                  </a:cubicBezTo>
                  <a:cubicBezTo>
                    <a:pt x="11287" y="1132"/>
                    <a:pt x="11284" y="1143"/>
                    <a:pt x="11279" y="1143"/>
                  </a:cubicBezTo>
                  <a:cubicBezTo>
                    <a:pt x="11274" y="1143"/>
                    <a:pt x="11269" y="1135"/>
                    <a:pt x="11264" y="1108"/>
                  </a:cubicBezTo>
                  <a:lnTo>
                    <a:pt x="11264" y="1120"/>
                  </a:lnTo>
                  <a:lnTo>
                    <a:pt x="11264" y="1132"/>
                  </a:lnTo>
                  <a:cubicBezTo>
                    <a:pt x="11264" y="1144"/>
                    <a:pt x="11264" y="1144"/>
                    <a:pt x="11252" y="1144"/>
                  </a:cubicBezTo>
                  <a:lnTo>
                    <a:pt x="11252" y="1204"/>
                  </a:lnTo>
                  <a:cubicBezTo>
                    <a:pt x="11252" y="1168"/>
                    <a:pt x="11250" y="1158"/>
                    <a:pt x="11246" y="1158"/>
                  </a:cubicBezTo>
                  <a:cubicBezTo>
                    <a:pt x="11242" y="1158"/>
                    <a:pt x="11237" y="1169"/>
                    <a:pt x="11231" y="1169"/>
                  </a:cubicBezTo>
                  <a:cubicBezTo>
                    <a:pt x="11230" y="1169"/>
                    <a:pt x="11229" y="1169"/>
                    <a:pt x="11228" y="1168"/>
                  </a:cubicBezTo>
                  <a:cubicBezTo>
                    <a:pt x="11228" y="1156"/>
                    <a:pt x="11228" y="1144"/>
                    <a:pt x="11216" y="1132"/>
                  </a:cubicBezTo>
                  <a:lnTo>
                    <a:pt x="11216" y="1180"/>
                  </a:lnTo>
                  <a:lnTo>
                    <a:pt x="11216" y="1215"/>
                  </a:lnTo>
                  <a:cubicBezTo>
                    <a:pt x="11207" y="1179"/>
                    <a:pt x="11205" y="1164"/>
                    <a:pt x="11199" y="1164"/>
                  </a:cubicBezTo>
                  <a:cubicBezTo>
                    <a:pt x="11197" y="1164"/>
                    <a:pt x="11195" y="1165"/>
                    <a:pt x="11192" y="1168"/>
                  </a:cubicBezTo>
                  <a:cubicBezTo>
                    <a:pt x="11186" y="1180"/>
                    <a:pt x="11183" y="1183"/>
                    <a:pt x="11182" y="1183"/>
                  </a:cubicBezTo>
                  <a:cubicBezTo>
                    <a:pt x="11180" y="1183"/>
                    <a:pt x="11180" y="1180"/>
                    <a:pt x="11180" y="1180"/>
                  </a:cubicBezTo>
                  <a:cubicBezTo>
                    <a:pt x="11175" y="1180"/>
                    <a:pt x="11170" y="1184"/>
                    <a:pt x="11165" y="1184"/>
                  </a:cubicBezTo>
                  <a:cubicBezTo>
                    <a:pt x="11160" y="1184"/>
                    <a:pt x="11156" y="1177"/>
                    <a:pt x="11156" y="1144"/>
                  </a:cubicBezTo>
                  <a:cubicBezTo>
                    <a:pt x="11156" y="1168"/>
                    <a:pt x="11156" y="1180"/>
                    <a:pt x="11156" y="1192"/>
                  </a:cubicBezTo>
                  <a:cubicBezTo>
                    <a:pt x="11151" y="1198"/>
                    <a:pt x="11145" y="1201"/>
                    <a:pt x="11139" y="1201"/>
                  </a:cubicBezTo>
                  <a:cubicBezTo>
                    <a:pt x="11133" y="1201"/>
                    <a:pt x="11127" y="1198"/>
                    <a:pt x="11121" y="1192"/>
                  </a:cubicBezTo>
                  <a:cubicBezTo>
                    <a:pt x="11121" y="1192"/>
                    <a:pt x="11109" y="1192"/>
                    <a:pt x="11097" y="1144"/>
                  </a:cubicBezTo>
                  <a:lnTo>
                    <a:pt x="11097" y="1156"/>
                  </a:lnTo>
                  <a:cubicBezTo>
                    <a:pt x="11097" y="1180"/>
                    <a:pt x="11097" y="1180"/>
                    <a:pt x="11085" y="1215"/>
                  </a:cubicBezTo>
                  <a:cubicBezTo>
                    <a:pt x="11085" y="1246"/>
                    <a:pt x="11083" y="1257"/>
                    <a:pt x="11081" y="1257"/>
                  </a:cubicBezTo>
                  <a:cubicBezTo>
                    <a:pt x="11078" y="1257"/>
                    <a:pt x="11073" y="1222"/>
                    <a:pt x="11073" y="1192"/>
                  </a:cubicBezTo>
                  <a:lnTo>
                    <a:pt x="11073" y="1180"/>
                  </a:lnTo>
                  <a:lnTo>
                    <a:pt x="11073" y="1168"/>
                  </a:lnTo>
                  <a:cubicBezTo>
                    <a:pt x="11061" y="1215"/>
                    <a:pt x="11061" y="1215"/>
                    <a:pt x="11061" y="1215"/>
                  </a:cubicBezTo>
                  <a:cubicBezTo>
                    <a:pt x="11061" y="1204"/>
                    <a:pt x="11049" y="1192"/>
                    <a:pt x="11049" y="1180"/>
                  </a:cubicBezTo>
                  <a:cubicBezTo>
                    <a:pt x="11049" y="1177"/>
                    <a:pt x="11049" y="1175"/>
                    <a:pt x="11049" y="1175"/>
                  </a:cubicBezTo>
                  <a:cubicBezTo>
                    <a:pt x="11048" y="1175"/>
                    <a:pt x="11046" y="1186"/>
                    <a:pt x="11037" y="1204"/>
                  </a:cubicBezTo>
                  <a:cubicBezTo>
                    <a:pt x="11030" y="1211"/>
                    <a:pt x="11028" y="1213"/>
                    <a:pt x="11027" y="1213"/>
                  </a:cubicBezTo>
                  <a:cubicBezTo>
                    <a:pt x="11026" y="1213"/>
                    <a:pt x="11031" y="1206"/>
                    <a:pt x="11034" y="1196"/>
                  </a:cubicBezTo>
                  <a:lnTo>
                    <a:pt x="11034" y="1196"/>
                  </a:lnTo>
                  <a:cubicBezTo>
                    <a:pt x="11033" y="1198"/>
                    <a:pt x="11031" y="1199"/>
                    <a:pt x="11030" y="1199"/>
                  </a:cubicBezTo>
                  <a:cubicBezTo>
                    <a:pt x="11028" y="1199"/>
                    <a:pt x="11026" y="1197"/>
                    <a:pt x="11026" y="1192"/>
                  </a:cubicBezTo>
                  <a:cubicBezTo>
                    <a:pt x="11026" y="1180"/>
                    <a:pt x="11026" y="1156"/>
                    <a:pt x="11026" y="1132"/>
                  </a:cubicBezTo>
                  <a:lnTo>
                    <a:pt x="11002" y="1132"/>
                  </a:lnTo>
                  <a:cubicBezTo>
                    <a:pt x="11002" y="1144"/>
                    <a:pt x="11002" y="1150"/>
                    <a:pt x="11000" y="1150"/>
                  </a:cubicBezTo>
                  <a:cubicBezTo>
                    <a:pt x="10999" y="1150"/>
                    <a:pt x="10996" y="1144"/>
                    <a:pt x="10990" y="1132"/>
                  </a:cubicBezTo>
                  <a:lnTo>
                    <a:pt x="10847" y="1168"/>
                  </a:lnTo>
                  <a:cubicBezTo>
                    <a:pt x="10847" y="1180"/>
                    <a:pt x="10847" y="1180"/>
                    <a:pt x="10847" y="1180"/>
                  </a:cubicBezTo>
                  <a:lnTo>
                    <a:pt x="10811" y="1180"/>
                  </a:lnTo>
                  <a:lnTo>
                    <a:pt x="10752" y="1204"/>
                  </a:lnTo>
                  <a:cubicBezTo>
                    <a:pt x="10754" y="1208"/>
                    <a:pt x="10754" y="1209"/>
                    <a:pt x="10754" y="1209"/>
                  </a:cubicBezTo>
                  <a:cubicBezTo>
                    <a:pt x="10753" y="1209"/>
                    <a:pt x="10744" y="1196"/>
                    <a:pt x="10739" y="1196"/>
                  </a:cubicBezTo>
                  <a:cubicBezTo>
                    <a:pt x="10737" y="1196"/>
                    <a:pt x="10736" y="1201"/>
                    <a:pt x="10740" y="1215"/>
                  </a:cubicBezTo>
                  <a:cubicBezTo>
                    <a:pt x="10740" y="1222"/>
                    <a:pt x="10740" y="1227"/>
                    <a:pt x="10740" y="1227"/>
                  </a:cubicBezTo>
                  <a:cubicBezTo>
                    <a:pt x="10733" y="1216"/>
                    <a:pt x="10730" y="1212"/>
                    <a:pt x="10729" y="1212"/>
                  </a:cubicBezTo>
                  <a:lnTo>
                    <a:pt x="10729" y="1212"/>
                  </a:lnTo>
                  <a:cubicBezTo>
                    <a:pt x="10728" y="1212"/>
                    <a:pt x="10740" y="1235"/>
                    <a:pt x="10740" y="1251"/>
                  </a:cubicBezTo>
                  <a:cubicBezTo>
                    <a:pt x="10740" y="1254"/>
                    <a:pt x="10740" y="1255"/>
                    <a:pt x="10739" y="1255"/>
                  </a:cubicBezTo>
                  <a:cubicBezTo>
                    <a:pt x="10738" y="1255"/>
                    <a:pt x="10731" y="1240"/>
                    <a:pt x="10704" y="1204"/>
                  </a:cubicBezTo>
                  <a:lnTo>
                    <a:pt x="10692" y="1204"/>
                  </a:lnTo>
                  <a:cubicBezTo>
                    <a:pt x="10692" y="1215"/>
                    <a:pt x="10704" y="1239"/>
                    <a:pt x="10704" y="1251"/>
                  </a:cubicBezTo>
                  <a:cubicBezTo>
                    <a:pt x="10704" y="1262"/>
                    <a:pt x="10707" y="1274"/>
                    <a:pt x="10706" y="1274"/>
                  </a:cubicBezTo>
                  <a:cubicBezTo>
                    <a:pt x="10705" y="1274"/>
                    <a:pt x="10699" y="1259"/>
                    <a:pt x="10680" y="1215"/>
                  </a:cubicBezTo>
                  <a:cubicBezTo>
                    <a:pt x="10680" y="1215"/>
                    <a:pt x="10680" y="1204"/>
                    <a:pt x="10680" y="1204"/>
                  </a:cubicBezTo>
                  <a:lnTo>
                    <a:pt x="10656" y="1204"/>
                  </a:lnTo>
                  <a:cubicBezTo>
                    <a:pt x="10680" y="1239"/>
                    <a:pt x="10680" y="1251"/>
                    <a:pt x="10680" y="1251"/>
                  </a:cubicBezTo>
                  <a:cubicBezTo>
                    <a:pt x="10672" y="1243"/>
                    <a:pt x="10657" y="1209"/>
                    <a:pt x="10654" y="1209"/>
                  </a:cubicBezTo>
                  <a:lnTo>
                    <a:pt x="10654" y="1209"/>
                  </a:lnTo>
                  <a:cubicBezTo>
                    <a:pt x="10653" y="1209"/>
                    <a:pt x="10653" y="1214"/>
                    <a:pt x="10656" y="1227"/>
                  </a:cubicBezTo>
                  <a:cubicBezTo>
                    <a:pt x="10680" y="1287"/>
                    <a:pt x="10680" y="1299"/>
                    <a:pt x="10680" y="1299"/>
                  </a:cubicBezTo>
                  <a:cubicBezTo>
                    <a:pt x="10677" y="1296"/>
                    <a:pt x="10676" y="1295"/>
                    <a:pt x="10675" y="1295"/>
                  </a:cubicBezTo>
                  <a:cubicBezTo>
                    <a:pt x="10674" y="1295"/>
                    <a:pt x="10674" y="1296"/>
                    <a:pt x="10673" y="1296"/>
                  </a:cubicBezTo>
                  <a:cubicBezTo>
                    <a:pt x="10671" y="1296"/>
                    <a:pt x="10668" y="1293"/>
                    <a:pt x="10656" y="1275"/>
                  </a:cubicBezTo>
                  <a:cubicBezTo>
                    <a:pt x="10656" y="1278"/>
                    <a:pt x="10656" y="1281"/>
                    <a:pt x="10656" y="1287"/>
                  </a:cubicBezTo>
                  <a:cubicBezTo>
                    <a:pt x="10656" y="1308"/>
                    <a:pt x="10644" y="1320"/>
                    <a:pt x="10625" y="1320"/>
                  </a:cubicBezTo>
                  <a:cubicBezTo>
                    <a:pt x="10611" y="1320"/>
                    <a:pt x="10593" y="1314"/>
                    <a:pt x="10573" y="1299"/>
                  </a:cubicBezTo>
                  <a:lnTo>
                    <a:pt x="10573" y="1299"/>
                  </a:lnTo>
                  <a:cubicBezTo>
                    <a:pt x="10585" y="1323"/>
                    <a:pt x="10585" y="1334"/>
                    <a:pt x="10585" y="1334"/>
                  </a:cubicBezTo>
                  <a:lnTo>
                    <a:pt x="10573" y="1346"/>
                  </a:lnTo>
                  <a:lnTo>
                    <a:pt x="10573" y="1358"/>
                  </a:lnTo>
                  <a:cubicBezTo>
                    <a:pt x="10573" y="1350"/>
                    <a:pt x="10562" y="1331"/>
                    <a:pt x="10563" y="1331"/>
                  </a:cubicBezTo>
                  <a:lnTo>
                    <a:pt x="10563" y="1331"/>
                  </a:lnTo>
                  <a:cubicBezTo>
                    <a:pt x="10563" y="1331"/>
                    <a:pt x="10566" y="1335"/>
                    <a:pt x="10573" y="1346"/>
                  </a:cubicBezTo>
                  <a:cubicBezTo>
                    <a:pt x="10573" y="1334"/>
                    <a:pt x="10573" y="1334"/>
                    <a:pt x="10573" y="1323"/>
                  </a:cubicBezTo>
                  <a:cubicBezTo>
                    <a:pt x="10565" y="1306"/>
                    <a:pt x="10556" y="1289"/>
                    <a:pt x="10560" y="1289"/>
                  </a:cubicBezTo>
                  <a:lnTo>
                    <a:pt x="10560" y="1289"/>
                  </a:lnTo>
                  <a:cubicBezTo>
                    <a:pt x="10562" y="1289"/>
                    <a:pt x="10566" y="1292"/>
                    <a:pt x="10573" y="1299"/>
                  </a:cubicBezTo>
                  <a:lnTo>
                    <a:pt x="10561" y="1263"/>
                  </a:lnTo>
                  <a:cubicBezTo>
                    <a:pt x="10561" y="1251"/>
                    <a:pt x="10549" y="1239"/>
                    <a:pt x="10549" y="1227"/>
                  </a:cubicBezTo>
                  <a:lnTo>
                    <a:pt x="10430" y="1251"/>
                  </a:lnTo>
                  <a:lnTo>
                    <a:pt x="10097" y="1406"/>
                  </a:lnTo>
                  <a:lnTo>
                    <a:pt x="10097" y="1418"/>
                  </a:lnTo>
                  <a:lnTo>
                    <a:pt x="10049" y="1442"/>
                  </a:lnTo>
                  <a:cubicBezTo>
                    <a:pt x="10049" y="1465"/>
                    <a:pt x="10037" y="1477"/>
                    <a:pt x="10025" y="1501"/>
                  </a:cubicBezTo>
                  <a:cubicBezTo>
                    <a:pt x="10017" y="1519"/>
                    <a:pt x="9995" y="1530"/>
                    <a:pt x="9989" y="1534"/>
                  </a:cubicBezTo>
                  <a:lnTo>
                    <a:pt x="9989" y="1534"/>
                  </a:lnTo>
                  <a:cubicBezTo>
                    <a:pt x="9984" y="1523"/>
                    <a:pt x="9953" y="1513"/>
                    <a:pt x="9942" y="1513"/>
                  </a:cubicBezTo>
                  <a:cubicBezTo>
                    <a:pt x="9942" y="1513"/>
                    <a:pt x="9950" y="1529"/>
                    <a:pt x="9959" y="1535"/>
                  </a:cubicBezTo>
                  <a:lnTo>
                    <a:pt x="9959" y="1535"/>
                  </a:lnTo>
                  <a:lnTo>
                    <a:pt x="9930" y="1525"/>
                  </a:lnTo>
                  <a:cubicBezTo>
                    <a:pt x="9906" y="1537"/>
                    <a:pt x="9883" y="1561"/>
                    <a:pt x="9871" y="1585"/>
                  </a:cubicBezTo>
                  <a:lnTo>
                    <a:pt x="9894" y="1608"/>
                  </a:lnTo>
                  <a:cubicBezTo>
                    <a:pt x="9914" y="1634"/>
                    <a:pt x="9919" y="1646"/>
                    <a:pt x="9913" y="1646"/>
                  </a:cubicBezTo>
                  <a:cubicBezTo>
                    <a:pt x="9907" y="1646"/>
                    <a:pt x="9893" y="1637"/>
                    <a:pt x="9871" y="1620"/>
                  </a:cubicBezTo>
                  <a:cubicBezTo>
                    <a:pt x="9865" y="1614"/>
                    <a:pt x="9859" y="1611"/>
                    <a:pt x="9856" y="1611"/>
                  </a:cubicBezTo>
                  <a:cubicBezTo>
                    <a:pt x="9853" y="1611"/>
                    <a:pt x="9853" y="1614"/>
                    <a:pt x="9859" y="1620"/>
                  </a:cubicBezTo>
                  <a:cubicBezTo>
                    <a:pt x="9866" y="1635"/>
                    <a:pt x="9873" y="1645"/>
                    <a:pt x="9872" y="1645"/>
                  </a:cubicBezTo>
                  <a:cubicBezTo>
                    <a:pt x="9872" y="1645"/>
                    <a:pt x="9868" y="1641"/>
                    <a:pt x="9859" y="1632"/>
                  </a:cubicBezTo>
                  <a:lnTo>
                    <a:pt x="9835" y="1632"/>
                  </a:lnTo>
                  <a:lnTo>
                    <a:pt x="9811" y="1668"/>
                  </a:lnTo>
                  <a:cubicBezTo>
                    <a:pt x="9811" y="1680"/>
                    <a:pt x="9823" y="1692"/>
                    <a:pt x="9835" y="1704"/>
                  </a:cubicBezTo>
                  <a:cubicBezTo>
                    <a:pt x="9850" y="1727"/>
                    <a:pt x="9871" y="1750"/>
                    <a:pt x="9860" y="1750"/>
                  </a:cubicBezTo>
                  <a:cubicBezTo>
                    <a:pt x="9854" y="1750"/>
                    <a:pt x="9840" y="1744"/>
                    <a:pt x="9811" y="1727"/>
                  </a:cubicBezTo>
                  <a:lnTo>
                    <a:pt x="9775" y="1715"/>
                  </a:lnTo>
                  <a:lnTo>
                    <a:pt x="9775" y="1715"/>
                  </a:lnTo>
                  <a:cubicBezTo>
                    <a:pt x="9792" y="1732"/>
                    <a:pt x="9803" y="1749"/>
                    <a:pt x="9795" y="1749"/>
                  </a:cubicBezTo>
                  <a:cubicBezTo>
                    <a:pt x="9792" y="1749"/>
                    <a:pt x="9786" y="1746"/>
                    <a:pt x="9775" y="1739"/>
                  </a:cubicBezTo>
                  <a:cubicBezTo>
                    <a:pt x="9772" y="1736"/>
                    <a:pt x="9769" y="1734"/>
                    <a:pt x="9768" y="1734"/>
                  </a:cubicBezTo>
                  <a:cubicBezTo>
                    <a:pt x="9764" y="1734"/>
                    <a:pt x="9767" y="1743"/>
                    <a:pt x="9775" y="1751"/>
                  </a:cubicBezTo>
                  <a:cubicBezTo>
                    <a:pt x="9799" y="1769"/>
                    <a:pt x="9796" y="1769"/>
                    <a:pt x="9792" y="1769"/>
                  </a:cubicBezTo>
                  <a:cubicBezTo>
                    <a:pt x="9787" y="1769"/>
                    <a:pt x="9781" y="1769"/>
                    <a:pt x="9799" y="1787"/>
                  </a:cubicBezTo>
                  <a:cubicBezTo>
                    <a:pt x="9811" y="1799"/>
                    <a:pt x="9814" y="1803"/>
                    <a:pt x="9812" y="1803"/>
                  </a:cubicBezTo>
                  <a:cubicBezTo>
                    <a:pt x="9807" y="1803"/>
                    <a:pt x="9783" y="1787"/>
                    <a:pt x="9775" y="1787"/>
                  </a:cubicBezTo>
                  <a:lnTo>
                    <a:pt x="9775" y="1787"/>
                  </a:lnTo>
                  <a:cubicBezTo>
                    <a:pt x="9794" y="1801"/>
                    <a:pt x="9794" y="1804"/>
                    <a:pt x="9790" y="1804"/>
                  </a:cubicBezTo>
                  <a:cubicBezTo>
                    <a:pt x="9786" y="1804"/>
                    <a:pt x="9778" y="1802"/>
                    <a:pt x="9774" y="1802"/>
                  </a:cubicBezTo>
                  <a:cubicBezTo>
                    <a:pt x="9770" y="1802"/>
                    <a:pt x="9768" y="1804"/>
                    <a:pt x="9775" y="1811"/>
                  </a:cubicBezTo>
                  <a:cubicBezTo>
                    <a:pt x="9782" y="1814"/>
                    <a:pt x="9783" y="1816"/>
                    <a:pt x="9781" y="1816"/>
                  </a:cubicBezTo>
                  <a:cubicBezTo>
                    <a:pt x="9774" y="1816"/>
                    <a:pt x="9748" y="1807"/>
                    <a:pt x="9740" y="1799"/>
                  </a:cubicBezTo>
                  <a:cubicBezTo>
                    <a:pt x="9736" y="1796"/>
                    <a:pt x="9734" y="1794"/>
                    <a:pt x="9733" y="1794"/>
                  </a:cubicBezTo>
                  <a:lnTo>
                    <a:pt x="9733" y="1794"/>
                  </a:lnTo>
                  <a:cubicBezTo>
                    <a:pt x="9729" y="1794"/>
                    <a:pt x="9734" y="1805"/>
                    <a:pt x="9752" y="1823"/>
                  </a:cubicBezTo>
                  <a:cubicBezTo>
                    <a:pt x="9790" y="1846"/>
                    <a:pt x="9799" y="1859"/>
                    <a:pt x="9787" y="1859"/>
                  </a:cubicBezTo>
                  <a:cubicBezTo>
                    <a:pt x="9781" y="1859"/>
                    <a:pt x="9768" y="1855"/>
                    <a:pt x="9752" y="1846"/>
                  </a:cubicBezTo>
                  <a:cubicBezTo>
                    <a:pt x="9738" y="1833"/>
                    <a:pt x="9728" y="1827"/>
                    <a:pt x="9722" y="1827"/>
                  </a:cubicBezTo>
                  <a:cubicBezTo>
                    <a:pt x="9718" y="1827"/>
                    <a:pt x="9716" y="1830"/>
                    <a:pt x="9716" y="1835"/>
                  </a:cubicBezTo>
                  <a:cubicBezTo>
                    <a:pt x="9716" y="1835"/>
                    <a:pt x="9692" y="1835"/>
                    <a:pt x="9716" y="1870"/>
                  </a:cubicBezTo>
                  <a:lnTo>
                    <a:pt x="9740" y="1870"/>
                  </a:lnTo>
                  <a:lnTo>
                    <a:pt x="9740" y="1882"/>
                  </a:lnTo>
                  <a:cubicBezTo>
                    <a:pt x="9775" y="1882"/>
                    <a:pt x="9799" y="1894"/>
                    <a:pt x="9775" y="1906"/>
                  </a:cubicBezTo>
                  <a:lnTo>
                    <a:pt x="9752" y="1906"/>
                  </a:lnTo>
                  <a:lnTo>
                    <a:pt x="9752" y="1954"/>
                  </a:lnTo>
                  <a:cubicBezTo>
                    <a:pt x="9752" y="1954"/>
                    <a:pt x="9751" y="1955"/>
                    <a:pt x="9751" y="1955"/>
                  </a:cubicBezTo>
                  <a:lnTo>
                    <a:pt x="9751" y="1955"/>
                  </a:lnTo>
                  <a:cubicBezTo>
                    <a:pt x="9749" y="1954"/>
                    <a:pt x="9745" y="1954"/>
                    <a:pt x="9741" y="1954"/>
                  </a:cubicBezTo>
                  <a:lnTo>
                    <a:pt x="9741" y="1954"/>
                  </a:lnTo>
                  <a:cubicBezTo>
                    <a:pt x="9745" y="1956"/>
                    <a:pt x="9747" y="1957"/>
                    <a:pt x="9749" y="1957"/>
                  </a:cubicBezTo>
                  <a:cubicBezTo>
                    <a:pt x="9750" y="1957"/>
                    <a:pt x="9751" y="1956"/>
                    <a:pt x="9751" y="1955"/>
                  </a:cubicBezTo>
                  <a:lnTo>
                    <a:pt x="9751" y="1955"/>
                  </a:lnTo>
                  <a:cubicBezTo>
                    <a:pt x="9763" y="1958"/>
                    <a:pt x="9761" y="1966"/>
                    <a:pt x="9752" y="1966"/>
                  </a:cubicBezTo>
                  <a:lnTo>
                    <a:pt x="9692" y="1966"/>
                  </a:lnTo>
                  <a:cubicBezTo>
                    <a:pt x="9656" y="1966"/>
                    <a:pt x="9752" y="1989"/>
                    <a:pt x="9716" y="1989"/>
                  </a:cubicBezTo>
                  <a:cubicBezTo>
                    <a:pt x="9668" y="1989"/>
                    <a:pt x="9668" y="1989"/>
                    <a:pt x="9716" y="2001"/>
                  </a:cubicBezTo>
                  <a:cubicBezTo>
                    <a:pt x="9775" y="2025"/>
                    <a:pt x="9775" y="2025"/>
                    <a:pt x="9752" y="2037"/>
                  </a:cubicBezTo>
                  <a:cubicBezTo>
                    <a:pt x="9728" y="2037"/>
                    <a:pt x="9728" y="2049"/>
                    <a:pt x="9716" y="2049"/>
                  </a:cubicBezTo>
                  <a:cubicBezTo>
                    <a:pt x="9704" y="2049"/>
                    <a:pt x="9692" y="2061"/>
                    <a:pt x="9740" y="2073"/>
                  </a:cubicBezTo>
                  <a:lnTo>
                    <a:pt x="9728" y="2073"/>
                  </a:lnTo>
                  <a:cubicBezTo>
                    <a:pt x="9704" y="2073"/>
                    <a:pt x="9680" y="2073"/>
                    <a:pt x="9704" y="2085"/>
                  </a:cubicBezTo>
                  <a:cubicBezTo>
                    <a:pt x="9799" y="2108"/>
                    <a:pt x="9787" y="2132"/>
                    <a:pt x="9728" y="2144"/>
                  </a:cubicBezTo>
                  <a:cubicBezTo>
                    <a:pt x="9716" y="2144"/>
                    <a:pt x="9716" y="2144"/>
                    <a:pt x="9728" y="2156"/>
                  </a:cubicBezTo>
                  <a:cubicBezTo>
                    <a:pt x="9728" y="2156"/>
                    <a:pt x="9704" y="2156"/>
                    <a:pt x="9728" y="2168"/>
                  </a:cubicBezTo>
                  <a:cubicBezTo>
                    <a:pt x="9736" y="2176"/>
                    <a:pt x="9745" y="2185"/>
                    <a:pt x="9728" y="2185"/>
                  </a:cubicBezTo>
                  <a:cubicBezTo>
                    <a:pt x="9721" y="2185"/>
                    <a:pt x="9709" y="2183"/>
                    <a:pt x="9692" y="2180"/>
                  </a:cubicBezTo>
                  <a:cubicBezTo>
                    <a:pt x="9632" y="2180"/>
                    <a:pt x="9680" y="2204"/>
                    <a:pt x="9609" y="2204"/>
                  </a:cubicBezTo>
                  <a:cubicBezTo>
                    <a:pt x="9632" y="2216"/>
                    <a:pt x="9656" y="2227"/>
                    <a:pt x="9621" y="2227"/>
                  </a:cubicBezTo>
                  <a:cubicBezTo>
                    <a:pt x="9597" y="2227"/>
                    <a:pt x="9609" y="2227"/>
                    <a:pt x="9621" y="2239"/>
                  </a:cubicBezTo>
                  <a:cubicBezTo>
                    <a:pt x="9680" y="2263"/>
                    <a:pt x="9680" y="2287"/>
                    <a:pt x="9597" y="2287"/>
                  </a:cubicBezTo>
                  <a:cubicBezTo>
                    <a:pt x="9668" y="2299"/>
                    <a:pt x="9621" y="2299"/>
                    <a:pt x="9597" y="2299"/>
                  </a:cubicBezTo>
                  <a:cubicBezTo>
                    <a:pt x="9621" y="2299"/>
                    <a:pt x="9609" y="2311"/>
                    <a:pt x="9597" y="2311"/>
                  </a:cubicBezTo>
                  <a:lnTo>
                    <a:pt x="9597" y="2335"/>
                  </a:lnTo>
                  <a:cubicBezTo>
                    <a:pt x="9609" y="2347"/>
                    <a:pt x="9621" y="2347"/>
                    <a:pt x="9632" y="2358"/>
                  </a:cubicBezTo>
                  <a:lnTo>
                    <a:pt x="9632" y="2370"/>
                  </a:lnTo>
                  <a:lnTo>
                    <a:pt x="9632" y="2430"/>
                  </a:lnTo>
                  <a:lnTo>
                    <a:pt x="9632" y="2442"/>
                  </a:lnTo>
                  <a:lnTo>
                    <a:pt x="9585" y="2454"/>
                  </a:lnTo>
                  <a:cubicBezTo>
                    <a:pt x="9585" y="2489"/>
                    <a:pt x="9597" y="2525"/>
                    <a:pt x="9597" y="2561"/>
                  </a:cubicBezTo>
                  <a:cubicBezTo>
                    <a:pt x="9644" y="2763"/>
                    <a:pt x="9609" y="2978"/>
                    <a:pt x="9502" y="3156"/>
                  </a:cubicBezTo>
                  <a:cubicBezTo>
                    <a:pt x="9430" y="3299"/>
                    <a:pt x="9359" y="3442"/>
                    <a:pt x="9311" y="3585"/>
                  </a:cubicBezTo>
                  <a:cubicBezTo>
                    <a:pt x="9216" y="3847"/>
                    <a:pt x="9049" y="4085"/>
                    <a:pt x="8835" y="4275"/>
                  </a:cubicBezTo>
                  <a:cubicBezTo>
                    <a:pt x="8585" y="4490"/>
                    <a:pt x="8323" y="4692"/>
                    <a:pt x="8037" y="4859"/>
                  </a:cubicBezTo>
                  <a:cubicBezTo>
                    <a:pt x="7799" y="4990"/>
                    <a:pt x="7561" y="5156"/>
                    <a:pt x="7358" y="5359"/>
                  </a:cubicBezTo>
                  <a:cubicBezTo>
                    <a:pt x="7204" y="5514"/>
                    <a:pt x="7073" y="5704"/>
                    <a:pt x="6989" y="5918"/>
                  </a:cubicBezTo>
                  <a:cubicBezTo>
                    <a:pt x="6918" y="6133"/>
                    <a:pt x="6870" y="6347"/>
                    <a:pt x="6870" y="6585"/>
                  </a:cubicBezTo>
                  <a:cubicBezTo>
                    <a:pt x="6882" y="6621"/>
                    <a:pt x="6870" y="6657"/>
                    <a:pt x="6846" y="6692"/>
                  </a:cubicBezTo>
                  <a:cubicBezTo>
                    <a:pt x="6775" y="6859"/>
                    <a:pt x="6680" y="7026"/>
                    <a:pt x="6573" y="7169"/>
                  </a:cubicBezTo>
                  <a:cubicBezTo>
                    <a:pt x="6430" y="7335"/>
                    <a:pt x="6251" y="7454"/>
                    <a:pt x="6037" y="7526"/>
                  </a:cubicBezTo>
                  <a:lnTo>
                    <a:pt x="6061" y="7514"/>
                  </a:lnTo>
                  <a:lnTo>
                    <a:pt x="5501" y="7740"/>
                  </a:lnTo>
                  <a:cubicBezTo>
                    <a:pt x="5334" y="7800"/>
                    <a:pt x="5156" y="7871"/>
                    <a:pt x="4989" y="7931"/>
                  </a:cubicBezTo>
                  <a:cubicBezTo>
                    <a:pt x="4870" y="7990"/>
                    <a:pt x="4751" y="8050"/>
                    <a:pt x="4632" y="8109"/>
                  </a:cubicBezTo>
                  <a:cubicBezTo>
                    <a:pt x="4513" y="8169"/>
                    <a:pt x="4406" y="8252"/>
                    <a:pt x="4298" y="8323"/>
                  </a:cubicBezTo>
                  <a:cubicBezTo>
                    <a:pt x="4251" y="8359"/>
                    <a:pt x="4203" y="8383"/>
                    <a:pt x="4168" y="8419"/>
                  </a:cubicBezTo>
                  <a:cubicBezTo>
                    <a:pt x="4132" y="8443"/>
                    <a:pt x="4096" y="8466"/>
                    <a:pt x="4037" y="8502"/>
                  </a:cubicBezTo>
                  <a:cubicBezTo>
                    <a:pt x="3941" y="8573"/>
                    <a:pt x="3834" y="8633"/>
                    <a:pt x="3715" y="8681"/>
                  </a:cubicBezTo>
                  <a:cubicBezTo>
                    <a:pt x="3513" y="8752"/>
                    <a:pt x="3310" y="8824"/>
                    <a:pt x="3096" y="8871"/>
                  </a:cubicBezTo>
                  <a:lnTo>
                    <a:pt x="2858" y="8871"/>
                  </a:lnTo>
                  <a:cubicBezTo>
                    <a:pt x="2822" y="8865"/>
                    <a:pt x="2786" y="8862"/>
                    <a:pt x="2749" y="8862"/>
                  </a:cubicBezTo>
                  <a:cubicBezTo>
                    <a:pt x="2712" y="8862"/>
                    <a:pt x="2673" y="8865"/>
                    <a:pt x="2632" y="8871"/>
                  </a:cubicBezTo>
                  <a:cubicBezTo>
                    <a:pt x="2564" y="8879"/>
                    <a:pt x="2497" y="8883"/>
                    <a:pt x="2429" y="8883"/>
                  </a:cubicBezTo>
                  <a:cubicBezTo>
                    <a:pt x="2294" y="8883"/>
                    <a:pt x="2159" y="8867"/>
                    <a:pt x="2024" y="8835"/>
                  </a:cubicBezTo>
                  <a:lnTo>
                    <a:pt x="1929" y="8812"/>
                  </a:lnTo>
                  <a:lnTo>
                    <a:pt x="1858" y="8800"/>
                  </a:lnTo>
                  <a:cubicBezTo>
                    <a:pt x="1802" y="8803"/>
                    <a:pt x="1747" y="8805"/>
                    <a:pt x="1693" y="8805"/>
                  </a:cubicBezTo>
                  <a:cubicBezTo>
                    <a:pt x="1562" y="8805"/>
                    <a:pt x="1433" y="8796"/>
                    <a:pt x="1298" y="8788"/>
                  </a:cubicBezTo>
                  <a:lnTo>
                    <a:pt x="1274" y="8788"/>
                  </a:lnTo>
                  <a:cubicBezTo>
                    <a:pt x="1203" y="8871"/>
                    <a:pt x="1143" y="8966"/>
                    <a:pt x="1060" y="9050"/>
                  </a:cubicBezTo>
                  <a:cubicBezTo>
                    <a:pt x="1036" y="9074"/>
                    <a:pt x="1012" y="9109"/>
                    <a:pt x="1012" y="9145"/>
                  </a:cubicBezTo>
                  <a:cubicBezTo>
                    <a:pt x="977" y="9312"/>
                    <a:pt x="965" y="9478"/>
                    <a:pt x="989" y="9645"/>
                  </a:cubicBezTo>
                  <a:cubicBezTo>
                    <a:pt x="1012" y="9836"/>
                    <a:pt x="1084" y="10014"/>
                    <a:pt x="1167" y="10193"/>
                  </a:cubicBezTo>
                  <a:cubicBezTo>
                    <a:pt x="1227" y="10276"/>
                    <a:pt x="1274" y="10383"/>
                    <a:pt x="1322" y="10490"/>
                  </a:cubicBezTo>
                  <a:cubicBezTo>
                    <a:pt x="1358" y="10586"/>
                    <a:pt x="1393" y="10681"/>
                    <a:pt x="1441" y="10776"/>
                  </a:cubicBezTo>
                  <a:cubicBezTo>
                    <a:pt x="1465" y="10812"/>
                    <a:pt x="1489" y="10859"/>
                    <a:pt x="1512" y="10895"/>
                  </a:cubicBezTo>
                  <a:cubicBezTo>
                    <a:pt x="1536" y="10943"/>
                    <a:pt x="1560" y="10990"/>
                    <a:pt x="1584" y="11038"/>
                  </a:cubicBezTo>
                  <a:cubicBezTo>
                    <a:pt x="1596" y="11050"/>
                    <a:pt x="1596" y="11062"/>
                    <a:pt x="1596" y="11062"/>
                  </a:cubicBezTo>
                  <a:cubicBezTo>
                    <a:pt x="1643" y="11169"/>
                    <a:pt x="1703" y="11276"/>
                    <a:pt x="1751" y="11383"/>
                  </a:cubicBezTo>
                  <a:cubicBezTo>
                    <a:pt x="1751" y="11383"/>
                    <a:pt x="1762" y="11395"/>
                    <a:pt x="1762" y="11407"/>
                  </a:cubicBezTo>
                  <a:cubicBezTo>
                    <a:pt x="1810" y="11455"/>
                    <a:pt x="1846" y="11514"/>
                    <a:pt x="1858" y="11586"/>
                  </a:cubicBezTo>
                  <a:cubicBezTo>
                    <a:pt x="1882" y="11657"/>
                    <a:pt x="1905" y="11729"/>
                    <a:pt x="1917" y="11800"/>
                  </a:cubicBezTo>
                  <a:cubicBezTo>
                    <a:pt x="1941" y="11895"/>
                    <a:pt x="1965" y="12002"/>
                    <a:pt x="1977" y="12110"/>
                  </a:cubicBezTo>
                  <a:cubicBezTo>
                    <a:pt x="1989" y="12217"/>
                    <a:pt x="1977" y="12324"/>
                    <a:pt x="1941" y="12431"/>
                  </a:cubicBezTo>
                  <a:cubicBezTo>
                    <a:pt x="1929" y="12455"/>
                    <a:pt x="1929" y="12491"/>
                    <a:pt x="1917" y="12514"/>
                  </a:cubicBezTo>
                  <a:cubicBezTo>
                    <a:pt x="1905" y="12538"/>
                    <a:pt x="1905" y="12562"/>
                    <a:pt x="1893" y="12598"/>
                  </a:cubicBezTo>
                  <a:cubicBezTo>
                    <a:pt x="1882" y="12645"/>
                    <a:pt x="1882" y="12705"/>
                    <a:pt x="1858" y="12753"/>
                  </a:cubicBezTo>
                  <a:cubicBezTo>
                    <a:pt x="1834" y="12800"/>
                    <a:pt x="1822" y="12848"/>
                    <a:pt x="1798" y="12895"/>
                  </a:cubicBezTo>
                  <a:cubicBezTo>
                    <a:pt x="1774" y="12943"/>
                    <a:pt x="1751" y="12991"/>
                    <a:pt x="1715" y="13026"/>
                  </a:cubicBezTo>
                  <a:cubicBezTo>
                    <a:pt x="1572" y="13193"/>
                    <a:pt x="1405" y="13348"/>
                    <a:pt x="1227" y="13467"/>
                  </a:cubicBezTo>
                  <a:cubicBezTo>
                    <a:pt x="977" y="13622"/>
                    <a:pt x="703" y="13765"/>
                    <a:pt x="548" y="13991"/>
                  </a:cubicBezTo>
                  <a:cubicBezTo>
                    <a:pt x="512" y="14027"/>
                    <a:pt x="465" y="14050"/>
                    <a:pt x="417" y="14062"/>
                  </a:cubicBezTo>
                  <a:cubicBezTo>
                    <a:pt x="369" y="14146"/>
                    <a:pt x="298" y="14217"/>
                    <a:pt x="238" y="14277"/>
                  </a:cubicBezTo>
                  <a:cubicBezTo>
                    <a:pt x="131" y="14396"/>
                    <a:pt x="60" y="14538"/>
                    <a:pt x="0" y="14693"/>
                  </a:cubicBezTo>
                  <a:cubicBezTo>
                    <a:pt x="48" y="14824"/>
                    <a:pt x="119" y="14955"/>
                    <a:pt x="203" y="15074"/>
                  </a:cubicBezTo>
                  <a:cubicBezTo>
                    <a:pt x="215" y="15098"/>
                    <a:pt x="238" y="15122"/>
                    <a:pt x="250" y="15146"/>
                  </a:cubicBezTo>
                  <a:cubicBezTo>
                    <a:pt x="274" y="15170"/>
                    <a:pt x="298" y="15193"/>
                    <a:pt x="310" y="15217"/>
                  </a:cubicBezTo>
                  <a:cubicBezTo>
                    <a:pt x="346" y="15277"/>
                    <a:pt x="381" y="15324"/>
                    <a:pt x="417" y="15372"/>
                  </a:cubicBezTo>
                  <a:cubicBezTo>
                    <a:pt x="441" y="15396"/>
                    <a:pt x="465" y="15420"/>
                    <a:pt x="488" y="15443"/>
                  </a:cubicBezTo>
                  <a:cubicBezTo>
                    <a:pt x="524" y="15467"/>
                    <a:pt x="572" y="15503"/>
                    <a:pt x="608" y="15551"/>
                  </a:cubicBezTo>
                  <a:cubicBezTo>
                    <a:pt x="750" y="15693"/>
                    <a:pt x="691" y="15872"/>
                    <a:pt x="739" y="15979"/>
                  </a:cubicBezTo>
                  <a:cubicBezTo>
                    <a:pt x="750" y="16003"/>
                    <a:pt x="762" y="16027"/>
                    <a:pt x="774" y="16051"/>
                  </a:cubicBezTo>
                  <a:lnTo>
                    <a:pt x="774" y="16062"/>
                  </a:lnTo>
                  <a:lnTo>
                    <a:pt x="774" y="16074"/>
                  </a:lnTo>
                  <a:cubicBezTo>
                    <a:pt x="798" y="16134"/>
                    <a:pt x="822" y="16205"/>
                    <a:pt x="858" y="16277"/>
                  </a:cubicBezTo>
                  <a:cubicBezTo>
                    <a:pt x="858" y="16277"/>
                    <a:pt x="869" y="16289"/>
                    <a:pt x="869" y="16301"/>
                  </a:cubicBezTo>
                  <a:cubicBezTo>
                    <a:pt x="905" y="16372"/>
                    <a:pt x="977" y="16443"/>
                    <a:pt x="1012" y="16527"/>
                  </a:cubicBezTo>
                  <a:cubicBezTo>
                    <a:pt x="1084" y="16420"/>
                    <a:pt x="1167" y="16313"/>
                    <a:pt x="1274" y="16229"/>
                  </a:cubicBezTo>
                  <a:cubicBezTo>
                    <a:pt x="1286" y="16217"/>
                    <a:pt x="1298" y="16193"/>
                    <a:pt x="1310" y="16170"/>
                  </a:cubicBezTo>
                  <a:cubicBezTo>
                    <a:pt x="1536" y="15860"/>
                    <a:pt x="1846" y="15705"/>
                    <a:pt x="2060" y="15539"/>
                  </a:cubicBezTo>
                  <a:cubicBezTo>
                    <a:pt x="2108" y="15491"/>
                    <a:pt x="2155" y="15455"/>
                    <a:pt x="2203" y="15396"/>
                  </a:cubicBezTo>
                  <a:cubicBezTo>
                    <a:pt x="2227" y="15384"/>
                    <a:pt x="2251" y="15348"/>
                    <a:pt x="2274" y="15324"/>
                  </a:cubicBezTo>
                  <a:lnTo>
                    <a:pt x="2346" y="15229"/>
                  </a:lnTo>
                  <a:cubicBezTo>
                    <a:pt x="2453" y="15098"/>
                    <a:pt x="2572" y="14979"/>
                    <a:pt x="2703" y="14872"/>
                  </a:cubicBezTo>
                  <a:cubicBezTo>
                    <a:pt x="2834" y="14753"/>
                    <a:pt x="2989" y="14658"/>
                    <a:pt x="3155" y="14598"/>
                  </a:cubicBezTo>
                  <a:cubicBezTo>
                    <a:pt x="3239" y="14562"/>
                    <a:pt x="3334" y="14538"/>
                    <a:pt x="3417" y="14538"/>
                  </a:cubicBezTo>
                  <a:cubicBezTo>
                    <a:pt x="3441" y="14533"/>
                    <a:pt x="3465" y="14530"/>
                    <a:pt x="3489" y="14530"/>
                  </a:cubicBezTo>
                  <a:cubicBezTo>
                    <a:pt x="3513" y="14530"/>
                    <a:pt x="3536" y="14533"/>
                    <a:pt x="3560" y="14538"/>
                  </a:cubicBezTo>
                  <a:cubicBezTo>
                    <a:pt x="3596" y="14538"/>
                    <a:pt x="3632" y="14538"/>
                    <a:pt x="3667" y="14550"/>
                  </a:cubicBezTo>
                  <a:cubicBezTo>
                    <a:pt x="3715" y="14555"/>
                    <a:pt x="3763" y="14558"/>
                    <a:pt x="3811" y="14558"/>
                  </a:cubicBezTo>
                  <a:cubicBezTo>
                    <a:pt x="3893" y="14558"/>
                    <a:pt x="3973" y="14549"/>
                    <a:pt x="4048" y="14527"/>
                  </a:cubicBezTo>
                  <a:cubicBezTo>
                    <a:pt x="4215" y="14491"/>
                    <a:pt x="4406" y="14479"/>
                    <a:pt x="4549" y="14443"/>
                  </a:cubicBezTo>
                  <a:cubicBezTo>
                    <a:pt x="4738" y="14403"/>
                    <a:pt x="4931" y="14381"/>
                    <a:pt x="5123" y="14381"/>
                  </a:cubicBezTo>
                  <a:cubicBezTo>
                    <a:pt x="5270" y="14381"/>
                    <a:pt x="5416" y="14394"/>
                    <a:pt x="5561" y="14419"/>
                  </a:cubicBezTo>
                  <a:cubicBezTo>
                    <a:pt x="5644" y="14431"/>
                    <a:pt x="5727" y="14455"/>
                    <a:pt x="5811" y="14455"/>
                  </a:cubicBezTo>
                  <a:cubicBezTo>
                    <a:pt x="5858" y="14455"/>
                    <a:pt x="5894" y="14455"/>
                    <a:pt x="5930" y="14443"/>
                  </a:cubicBezTo>
                  <a:cubicBezTo>
                    <a:pt x="6062" y="14415"/>
                    <a:pt x="6195" y="14404"/>
                    <a:pt x="6325" y="14404"/>
                  </a:cubicBezTo>
                  <a:cubicBezTo>
                    <a:pt x="6417" y="14404"/>
                    <a:pt x="6508" y="14410"/>
                    <a:pt x="6596" y="14419"/>
                  </a:cubicBezTo>
                  <a:cubicBezTo>
                    <a:pt x="7132" y="14491"/>
                    <a:pt x="7656" y="14598"/>
                    <a:pt x="8180" y="14717"/>
                  </a:cubicBezTo>
                  <a:cubicBezTo>
                    <a:pt x="8251" y="14741"/>
                    <a:pt x="8311" y="14753"/>
                    <a:pt x="8382" y="14789"/>
                  </a:cubicBezTo>
                  <a:cubicBezTo>
                    <a:pt x="8442" y="14812"/>
                    <a:pt x="8501" y="14848"/>
                    <a:pt x="8549" y="14884"/>
                  </a:cubicBezTo>
                  <a:cubicBezTo>
                    <a:pt x="8644" y="14943"/>
                    <a:pt x="8740" y="14991"/>
                    <a:pt x="8835" y="15050"/>
                  </a:cubicBezTo>
                  <a:cubicBezTo>
                    <a:pt x="8930" y="15098"/>
                    <a:pt x="9037" y="15134"/>
                    <a:pt x="9144" y="15170"/>
                  </a:cubicBezTo>
                  <a:cubicBezTo>
                    <a:pt x="9240" y="15217"/>
                    <a:pt x="9347" y="15265"/>
                    <a:pt x="9430" y="15336"/>
                  </a:cubicBezTo>
                  <a:lnTo>
                    <a:pt x="9454" y="15348"/>
                  </a:lnTo>
                  <a:lnTo>
                    <a:pt x="9573" y="15408"/>
                  </a:lnTo>
                  <a:cubicBezTo>
                    <a:pt x="9632" y="15431"/>
                    <a:pt x="9680" y="15455"/>
                    <a:pt x="9740" y="15479"/>
                  </a:cubicBezTo>
                  <a:cubicBezTo>
                    <a:pt x="9775" y="15491"/>
                    <a:pt x="9799" y="15503"/>
                    <a:pt x="9835" y="15515"/>
                  </a:cubicBezTo>
                  <a:cubicBezTo>
                    <a:pt x="10121" y="15515"/>
                    <a:pt x="10406" y="15562"/>
                    <a:pt x="10704" y="15598"/>
                  </a:cubicBezTo>
                  <a:cubicBezTo>
                    <a:pt x="10835" y="15610"/>
                    <a:pt x="10978" y="15646"/>
                    <a:pt x="11121" y="15670"/>
                  </a:cubicBezTo>
                  <a:cubicBezTo>
                    <a:pt x="11168" y="15681"/>
                    <a:pt x="11204" y="15693"/>
                    <a:pt x="11252" y="15705"/>
                  </a:cubicBezTo>
                  <a:cubicBezTo>
                    <a:pt x="11307" y="15694"/>
                    <a:pt x="11362" y="15689"/>
                    <a:pt x="11418" y="15689"/>
                  </a:cubicBezTo>
                  <a:cubicBezTo>
                    <a:pt x="11663" y="15689"/>
                    <a:pt x="11914" y="15785"/>
                    <a:pt x="12157" y="15872"/>
                  </a:cubicBezTo>
                  <a:lnTo>
                    <a:pt x="12240" y="15884"/>
                  </a:lnTo>
                  <a:cubicBezTo>
                    <a:pt x="12347" y="15908"/>
                    <a:pt x="12442" y="15943"/>
                    <a:pt x="12526" y="15979"/>
                  </a:cubicBezTo>
                  <a:lnTo>
                    <a:pt x="12514" y="15979"/>
                  </a:lnTo>
                  <a:lnTo>
                    <a:pt x="12704" y="16039"/>
                  </a:lnTo>
                  <a:cubicBezTo>
                    <a:pt x="12810" y="16083"/>
                    <a:pt x="12923" y="16107"/>
                    <a:pt x="13037" y="16107"/>
                  </a:cubicBezTo>
                  <a:cubicBezTo>
                    <a:pt x="13077" y="16107"/>
                    <a:pt x="13117" y="16104"/>
                    <a:pt x="13157" y="16098"/>
                  </a:cubicBezTo>
                  <a:cubicBezTo>
                    <a:pt x="13276" y="16098"/>
                    <a:pt x="13383" y="16110"/>
                    <a:pt x="13502" y="16122"/>
                  </a:cubicBezTo>
                  <a:cubicBezTo>
                    <a:pt x="13526" y="16122"/>
                    <a:pt x="13550" y="16134"/>
                    <a:pt x="13562" y="16146"/>
                  </a:cubicBezTo>
                  <a:cubicBezTo>
                    <a:pt x="13597" y="16170"/>
                    <a:pt x="13621" y="16193"/>
                    <a:pt x="13657" y="16217"/>
                  </a:cubicBezTo>
                  <a:lnTo>
                    <a:pt x="13752" y="16229"/>
                  </a:lnTo>
                  <a:lnTo>
                    <a:pt x="13859" y="16158"/>
                  </a:lnTo>
                  <a:cubicBezTo>
                    <a:pt x="13910" y="16185"/>
                    <a:pt x="13960" y="16194"/>
                    <a:pt x="14010" y="16194"/>
                  </a:cubicBezTo>
                  <a:cubicBezTo>
                    <a:pt x="14115" y="16194"/>
                    <a:pt x="14219" y="16154"/>
                    <a:pt x="14324" y="16146"/>
                  </a:cubicBezTo>
                  <a:cubicBezTo>
                    <a:pt x="14450" y="16137"/>
                    <a:pt x="14570" y="16129"/>
                    <a:pt x="14689" y="16129"/>
                  </a:cubicBezTo>
                  <a:cubicBezTo>
                    <a:pt x="14738" y="16129"/>
                    <a:pt x="14787" y="16130"/>
                    <a:pt x="14836" y="16134"/>
                  </a:cubicBezTo>
                  <a:cubicBezTo>
                    <a:pt x="14892" y="16128"/>
                    <a:pt x="14948" y="16125"/>
                    <a:pt x="15004" y="16125"/>
                  </a:cubicBezTo>
                  <a:cubicBezTo>
                    <a:pt x="15185" y="16125"/>
                    <a:pt x="15365" y="16156"/>
                    <a:pt x="15538" y="16229"/>
                  </a:cubicBezTo>
                  <a:cubicBezTo>
                    <a:pt x="15562" y="16235"/>
                    <a:pt x="15586" y="16238"/>
                    <a:pt x="15609" y="16238"/>
                  </a:cubicBezTo>
                  <a:cubicBezTo>
                    <a:pt x="15633" y="16238"/>
                    <a:pt x="15657" y="16235"/>
                    <a:pt x="15681" y="16229"/>
                  </a:cubicBezTo>
                  <a:cubicBezTo>
                    <a:pt x="15724" y="16218"/>
                    <a:pt x="15769" y="16213"/>
                    <a:pt x="15814" y="16213"/>
                  </a:cubicBezTo>
                  <a:cubicBezTo>
                    <a:pt x="15870" y="16213"/>
                    <a:pt x="15926" y="16221"/>
                    <a:pt x="15979" y="16241"/>
                  </a:cubicBezTo>
                  <a:cubicBezTo>
                    <a:pt x="16121" y="16277"/>
                    <a:pt x="16264" y="16336"/>
                    <a:pt x="16395" y="16396"/>
                  </a:cubicBezTo>
                  <a:cubicBezTo>
                    <a:pt x="16443" y="16420"/>
                    <a:pt x="16490" y="16443"/>
                    <a:pt x="16538" y="16443"/>
                  </a:cubicBezTo>
                  <a:cubicBezTo>
                    <a:pt x="16661" y="16466"/>
                    <a:pt x="16773" y="16499"/>
                    <a:pt x="16875" y="16561"/>
                  </a:cubicBezTo>
                  <a:lnTo>
                    <a:pt x="16875" y="16561"/>
                  </a:lnTo>
                  <a:cubicBezTo>
                    <a:pt x="16866" y="16558"/>
                    <a:pt x="16857" y="16554"/>
                    <a:pt x="16848" y="16551"/>
                  </a:cubicBezTo>
                  <a:lnTo>
                    <a:pt x="16848" y="16551"/>
                  </a:lnTo>
                  <a:lnTo>
                    <a:pt x="16895" y="16574"/>
                  </a:lnTo>
                  <a:cubicBezTo>
                    <a:pt x="16888" y="16570"/>
                    <a:pt x="16882" y="16565"/>
                    <a:pt x="16875" y="16561"/>
                  </a:cubicBezTo>
                  <a:lnTo>
                    <a:pt x="16875" y="16561"/>
                  </a:lnTo>
                  <a:cubicBezTo>
                    <a:pt x="16959" y="16596"/>
                    <a:pt x="17033" y="16640"/>
                    <a:pt x="17098" y="16694"/>
                  </a:cubicBezTo>
                  <a:lnTo>
                    <a:pt x="17264" y="16634"/>
                  </a:lnTo>
                  <a:cubicBezTo>
                    <a:pt x="17514" y="16789"/>
                    <a:pt x="17824" y="16789"/>
                    <a:pt x="18110" y="16848"/>
                  </a:cubicBezTo>
                  <a:cubicBezTo>
                    <a:pt x="18265" y="16872"/>
                    <a:pt x="18419" y="16896"/>
                    <a:pt x="18574" y="16944"/>
                  </a:cubicBezTo>
                  <a:cubicBezTo>
                    <a:pt x="18717" y="16955"/>
                    <a:pt x="18848" y="16967"/>
                    <a:pt x="18991" y="16967"/>
                  </a:cubicBezTo>
                  <a:cubicBezTo>
                    <a:pt x="19017" y="16969"/>
                    <a:pt x="19042" y="16970"/>
                    <a:pt x="19068" y="16970"/>
                  </a:cubicBezTo>
                  <a:cubicBezTo>
                    <a:pt x="19120" y="16970"/>
                    <a:pt x="19172" y="16967"/>
                    <a:pt x="19224" y="16967"/>
                  </a:cubicBezTo>
                  <a:cubicBezTo>
                    <a:pt x="19303" y="16967"/>
                    <a:pt x="19384" y="16973"/>
                    <a:pt x="19467" y="17003"/>
                  </a:cubicBezTo>
                  <a:cubicBezTo>
                    <a:pt x="19562" y="17027"/>
                    <a:pt x="19646" y="17039"/>
                    <a:pt x="19741" y="17039"/>
                  </a:cubicBezTo>
                  <a:lnTo>
                    <a:pt x="20170" y="17039"/>
                  </a:lnTo>
                  <a:lnTo>
                    <a:pt x="20158" y="17015"/>
                  </a:lnTo>
                  <a:lnTo>
                    <a:pt x="20146" y="17003"/>
                  </a:lnTo>
                  <a:lnTo>
                    <a:pt x="20146" y="17003"/>
                  </a:lnTo>
                  <a:cubicBezTo>
                    <a:pt x="20146" y="17003"/>
                    <a:pt x="20170" y="17015"/>
                    <a:pt x="20205" y="17039"/>
                  </a:cubicBezTo>
                  <a:cubicBezTo>
                    <a:pt x="20203" y="17036"/>
                    <a:pt x="20200" y="17034"/>
                    <a:pt x="20198" y="17032"/>
                  </a:cubicBezTo>
                  <a:lnTo>
                    <a:pt x="20198" y="17032"/>
                  </a:lnTo>
                  <a:cubicBezTo>
                    <a:pt x="20198" y="17032"/>
                    <a:pt x="20190" y="17023"/>
                    <a:pt x="20181" y="17015"/>
                  </a:cubicBezTo>
                  <a:cubicBezTo>
                    <a:pt x="20170" y="17003"/>
                    <a:pt x="20134" y="16979"/>
                    <a:pt x="20146" y="16979"/>
                  </a:cubicBezTo>
                  <a:cubicBezTo>
                    <a:pt x="20158" y="16991"/>
                    <a:pt x="20181" y="17015"/>
                    <a:pt x="20193" y="17015"/>
                  </a:cubicBezTo>
                  <a:cubicBezTo>
                    <a:pt x="20193" y="17015"/>
                    <a:pt x="20187" y="17009"/>
                    <a:pt x="20181" y="17003"/>
                  </a:cubicBezTo>
                  <a:lnTo>
                    <a:pt x="20181" y="17003"/>
                  </a:lnTo>
                  <a:cubicBezTo>
                    <a:pt x="20209" y="17020"/>
                    <a:pt x="20226" y="17029"/>
                    <a:pt x="20230" y="17029"/>
                  </a:cubicBezTo>
                  <a:cubicBezTo>
                    <a:pt x="20234" y="17029"/>
                    <a:pt x="20220" y="17017"/>
                    <a:pt x="20181" y="16991"/>
                  </a:cubicBezTo>
                  <a:cubicBezTo>
                    <a:pt x="20173" y="16983"/>
                    <a:pt x="20171" y="16974"/>
                    <a:pt x="20174" y="16974"/>
                  </a:cubicBezTo>
                  <a:cubicBezTo>
                    <a:pt x="20175" y="16974"/>
                    <a:pt x="20178" y="16976"/>
                    <a:pt x="20181" y="16979"/>
                  </a:cubicBezTo>
                  <a:lnTo>
                    <a:pt x="20241" y="17015"/>
                  </a:lnTo>
                  <a:cubicBezTo>
                    <a:pt x="20244" y="17016"/>
                    <a:pt x="20245" y="17017"/>
                    <a:pt x="20246" y="17017"/>
                  </a:cubicBezTo>
                  <a:cubicBezTo>
                    <a:pt x="20249" y="17017"/>
                    <a:pt x="20208" y="16989"/>
                    <a:pt x="20204" y="16989"/>
                  </a:cubicBezTo>
                  <a:lnTo>
                    <a:pt x="20204" y="16989"/>
                  </a:lnTo>
                  <a:cubicBezTo>
                    <a:pt x="20204" y="16989"/>
                    <a:pt x="20204" y="16990"/>
                    <a:pt x="20205" y="16991"/>
                  </a:cubicBezTo>
                  <a:cubicBezTo>
                    <a:pt x="20183" y="16969"/>
                    <a:pt x="20174" y="16960"/>
                    <a:pt x="20177" y="16960"/>
                  </a:cubicBezTo>
                  <a:lnTo>
                    <a:pt x="20177" y="16960"/>
                  </a:lnTo>
                  <a:cubicBezTo>
                    <a:pt x="20179" y="16960"/>
                    <a:pt x="20185" y="16963"/>
                    <a:pt x="20193" y="16967"/>
                  </a:cubicBezTo>
                  <a:cubicBezTo>
                    <a:pt x="20205" y="16967"/>
                    <a:pt x="20205" y="16979"/>
                    <a:pt x="20217" y="16979"/>
                  </a:cubicBezTo>
                  <a:cubicBezTo>
                    <a:pt x="20218" y="16979"/>
                    <a:pt x="20218" y="16979"/>
                    <a:pt x="20219" y="16979"/>
                  </a:cubicBezTo>
                  <a:lnTo>
                    <a:pt x="20219" y="16979"/>
                  </a:lnTo>
                  <a:cubicBezTo>
                    <a:pt x="20216" y="16977"/>
                    <a:pt x="20211" y="16973"/>
                    <a:pt x="20205" y="16967"/>
                  </a:cubicBezTo>
                  <a:lnTo>
                    <a:pt x="20205" y="16967"/>
                  </a:lnTo>
                  <a:cubicBezTo>
                    <a:pt x="20219" y="16974"/>
                    <a:pt x="20229" y="16981"/>
                    <a:pt x="20232" y="16981"/>
                  </a:cubicBezTo>
                  <a:cubicBezTo>
                    <a:pt x="20235" y="16981"/>
                    <a:pt x="20234" y="16977"/>
                    <a:pt x="20229" y="16967"/>
                  </a:cubicBezTo>
                  <a:cubicBezTo>
                    <a:pt x="20191" y="16935"/>
                    <a:pt x="20176" y="16924"/>
                    <a:pt x="20177" y="16924"/>
                  </a:cubicBezTo>
                  <a:lnTo>
                    <a:pt x="20177" y="16924"/>
                  </a:lnTo>
                  <a:cubicBezTo>
                    <a:pt x="20177" y="16924"/>
                    <a:pt x="20189" y="16933"/>
                    <a:pt x="20205" y="16944"/>
                  </a:cubicBezTo>
                  <a:lnTo>
                    <a:pt x="20217" y="16944"/>
                  </a:lnTo>
                  <a:cubicBezTo>
                    <a:pt x="20211" y="16938"/>
                    <a:pt x="20205" y="16932"/>
                    <a:pt x="20207" y="16932"/>
                  </a:cubicBezTo>
                  <a:lnTo>
                    <a:pt x="20207" y="16932"/>
                  </a:lnTo>
                  <a:cubicBezTo>
                    <a:pt x="20208" y="16932"/>
                    <a:pt x="20217" y="16938"/>
                    <a:pt x="20241" y="16955"/>
                  </a:cubicBezTo>
                  <a:cubicBezTo>
                    <a:pt x="20282" y="16986"/>
                    <a:pt x="20252" y="16964"/>
                    <a:pt x="20298" y="16988"/>
                  </a:cubicBezTo>
                  <a:lnTo>
                    <a:pt x="20298" y="16988"/>
                  </a:lnTo>
                  <a:cubicBezTo>
                    <a:pt x="20289" y="16980"/>
                    <a:pt x="20285" y="16975"/>
                    <a:pt x="20289" y="16975"/>
                  </a:cubicBezTo>
                  <a:cubicBezTo>
                    <a:pt x="20290" y="16975"/>
                    <a:pt x="20294" y="16976"/>
                    <a:pt x="20300" y="16979"/>
                  </a:cubicBezTo>
                  <a:cubicBezTo>
                    <a:pt x="20277" y="16961"/>
                    <a:pt x="20265" y="16952"/>
                    <a:pt x="20268" y="16952"/>
                  </a:cubicBezTo>
                  <a:lnTo>
                    <a:pt x="20268" y="16952"/>
                  </a:lnTo>
                  <a:cubicBezTo>
                    <a:pt x="20271" y="16952"/>
                    <a:pt x="20289" y="16961"/>
                    <a:pt x="20324" y="16979"/>
                  </a:cubicBezTo>
                  <a:cubicBezTo>
                    <a:pt x="20289" y="16944"/>
                    <a:pt x="20277" y="16944"/>
                    <a:pt x="20277" y="16932"/>
                  </a:cubicBezTo>
                  <a:cubicBezTo>
                    <a:pt x="20277" y="16932"/>
                    <a:pt x="20277" y="16920"/>
                    <a:pt x="20277" y="16920"/>
                  </a:cubicBezTo>
                  <a:lnTo>
                    <a:pt x="20312" y="16932"/>
                  </a:lnTo>
                  <a:cubicBezTo>
                    <a:pt x="20309" y="16928"/>
                    <a:pt x="20307" y="16927"/>
                    <a:pt x="20308" y="16927"/>
                  </a:cubicBezTo>
                  <a:lnTo>
                    <a:pt x="20308" y="16927"/>
                  </a:lnTo>
                  <a:cubicBezTo>
                    <a:pt x="20308" y="16927"/>
                    <a:pt x="20319" y="16935"/>
                    <a:pt x="20336" y="16944"/>
                  </a:cubicBezTo>
                  <a:lnTo>
                    <a:pt x="20336" y="16932"/>
                  </a:lnTo>
                  <a:lnTo>
                    <a:pt x="20289" y="16908"/>
                  </a:lnTo>
                  <a:cubicBezTo>
                    <a:pt x="20283" y="16902"/>
                    <a:pt x="20280" y="16899"/>
                    <a:pt x="20281" y="16899"/>
                  </a:cubicBezTo>
                  <a:lnTo>
                    <a:pt x="20281" y="16899"/>
                  </a:lnTo>
                  <a:cubicBezTo>
                    <a:pt x="20283" y="16899"/>
                    <a:pt x="20289" y="16902"/>
                    <a:pt x="20300" y="16908"/>
                  </a:cubicBezTo>
                  <a:cubicBezTo>
                    <a:pt x="20315" y="16913"/>
                    <a:pt x="20322" y="16916"/>
                    <a:pt x="20323" y="16916"/>
                  </a:cubicBezTo>
                  <a:cubicBezTo>
                    <a:pt x="20324" y="16916"/>
                    <a:pt x="20315" y="16910"/>
                    <a:pt x="20302" y="16898"/>
                  </a:cubicBezTo>
                  <a:lnTo>
                    <a:pt x="20302" y="16898"/>
                  </a:lnTo>
                  <a:cubicBezTo>
                    <a:pt x="20304" y="16895"/>
                    <a:pt x="20307" y="16892"/>
                    <a:pt x="20312" y="16892"/>
                  </a:cubicBezTo>
                  <a:cubicBezTo>
                    <a:pt x="20315" y="16892"/>
                    <a:pt x="20319" y="16893"/>
                    <a:pt x="20324" y="16896"/>
                  </a:cubicBezTo>
                  <a:cubicBezTo>
                    <a:pt x="20328" y="16898"/>
                    <a:pt x="20329" y="16898"/>
                    <a:pt x="20330" y="16898"/>
                  </a:cubicBezTo>
                  <a:cubicBezTo>
                    <a:pt x="20332" y="16898"/>
                    <a:pt x="20305" y="16882"/>
                    <a:pt x="20307" y="16882"/>
                  </a:cubicBezTo>
                  <a:lnTo>
                    <a:pt x="20307" y="16882"/>
                  </a:lnTo>
                  <a:cubicBezTo>
                    <a:pt x="20307" y="16882"/>
                    <a:pt x="20309" y="16882"/>
                    <a:pt x="20312" y="16884"/>
                  </a:cubicBezTo>
                  <a:lnTo>
                    <a:pt x="20336" y="16896"/>
                  </a:lnTo>
                  <a:lnTo>
                    <a:pt x="20348" y="16908"/>
                  </a:lnTo>
                  <a:cubicBezTo>
                    <a:pt x="20348" y="16908"/>
                    <a:pt x="20359" y="16913"/>
                    <a:pt x="20362" y="16913"/>
                  </a:cubicBezTo>
                  <a:cubicBezTo>
                    <a:pt x="20364" y="16913"/>
                    <a:pt x="20364" y="16912"/>
                    <a:pt x="20360" y="16908"/>
                  </a:cubicBezTo>
                  <a:cubicBezTo>
                    <a:pt x="20324" y="16884"/>
                    <a:pt x="20324" y="16884"/>
                    <a:pt x="20324" y="16884"/>
                  </a:cubicBezTo>
                  <a:cubicBezTo>
                    <a:pt x="20324" y="16884"/>
                    <a:pt x="20319" y="16879"/>
                    <a:pt x="20323" y="16879"/>
                  </a:cubicBezTo>
                  <a:cubicBezTo>
                    <a:pt x="20324" y="16879"/>
                    <a:pt x="20328" y="16880"/>
                    <a:pt x="20336" y="16884"/>
                  </a:cubicBezTo>
                  <a:cubicBezTo>
                    <a:pt x="20339" y="16885"/>
                    <a:pt x="20340" y="16886"/>
                    <a:pt x="20341" y="16886"/>
                  </a:cubicBezTo>
                  <a:cubicBezTo>
                    <a:pt x="20344" y="16886"/>
                    <a:pt x="20321" y="16870"/>
                    <a:pt x="20320" y="16870"/>
                  </a:cubicBezTo>
                  <a:lnTo>
                    <a:pt x="20320" y="16870"/>
                  </a:lnTo>
                  <a:cubicBezTo>
                    <a:pt x="20320" y="16870"/>
                    <a:pt x="20319" y="16870"/>
                    <a:pt x="20319" y="16870"/>
                  </a:cubicBezTo>
                  <a:lnTo>
                    <a:pt x="20319" y="16870"/>
                  </a:lnTo>
                  <a:cubicBezTo>
                    <a:pt x="20297" y="16852"/>
                    <a:pt x="20300" y="16852"/>
                    <a:pt x="20302" y="16852"/>
                  </a:cubicBezTo>
                  <a:cubicBezTo>
                    <a:pt x="20303" y="16852"/>
                    <a:pt x="20304" y="16852"/>
                    <a:pt x="20300" y="16848"/>
                  </a:cubicBezTo>
                  <a:cubicBezTo>
                    <a:pt x="20300" y="16848"/>
                    <a:pt x="20299" y="16847"/>
                    <a:pt x="20299" y="16847"/>
                  </a:cubicBezTo>
                  <a:lnTo>
                    <a:pt x="20299" y="16847"/>
                  </a:lnTo>
                  <a:cubicBezTo>
                    <a:pt x="20302" y="16848"/>
                    <a:pt x="20306" y="16848"/>
                    <a:pt x="20312" y="16848"/>
                  </a:cubicBezTo>
                  <a:cubicBezTo>
                    <a:pt x="20360" y="16880"/>
                    <a:pt x="20365" y="16885"/>
                    <a:pt x="20371" y="16885"/>
                  </a:cubicBezTo>
                  <a:cubicBezTo>
                    <a:pt x="20373" y="16885"/>
                    <a:pt x="20376" y="16884"/>
                    <a:pt x="20384" y="16884"/>
                  </a:cubicBezTo>
                  <a:lnTo>
                    <a:pt x="20408" y="16896"/>
                  </a:lnTo>
                  <a:lnTo>
                    <a:pt x="20420" y="16896"/>
                  </a:lnTo>
                  <a:lnTo>
                    <a:pt x="20420" y="16884"/>
                  </a:lnTo>
                  <a:lnTo>
                    <a:pt x="20384" y="16872"/>
                  </a:lnTo>
                  <a:lnTo>
                    <a:pt x="20431" y="16884"/>
                  </a:lnTo>
                  <a:cubicBezTo>
                    <a:pt x="20425" y="16881"/>
                    <a:pt x="20417" y="16876"/>
                    <a:pt x="20410" y="16872"/>
                  </a:cubicBezTo>
                  <a:lnTo>
                    <a:pt x="20408" y="16872"/>
                  </a:lnTo>
                  <a:lnTo>
                    <a:pt x="20402" y="16868"/>
                  </a:lnTo>
                  <a:lnTo>
                    <a:pt x="20402" y="16868"/>
                  </a:lnTo>
                  <a:cubicBezTo>
                    <a:pt x="20405" y="16869"/>
                    <a:pt x="20407" y="16871"/>
                    <a:pt x="20410" y="16872"/>
                  </a:cubicBezTo>
                  <a:lnTo>
                    <a:pt x="20425" y="16872"/>
                  </a:lnTo>
                  <a:lnTo>
                    <a:pt x="20420" y="16868"/>
                  </a:lnTo>
                  <a:lnTo>
                    <a:pt x="20396" y="16860"/>
                  </a:lnTo>
                  <a:lnTo>
                    <a:pt x="20393" y="16860"/>
                  </a:lnTo>
                  <a:lnTo>
                    <a:pt x="20402" y="16868"/>
                  </a:lnTo>
                  <a:lnTo>
                    <a:pt x="20402" y="16868"/>
                  </a:lnTo>
                  <a:cubicBezTo>
                    <a:pt x="20397" y="16865"/>
                    <a:pt x="20393" y="16862"/>
                    <a:pt x="20389" y="16860"/>
                  </a:cubicBezTo>
                  <a:lnTo>
                    <a:pt x="20393" y="16860"/>
                  </a:lnTo>
                  <a:lnTo>
                    <a:pt x="20348" y="16824"/>
                  </a:lnTo>
                  <a:lnTo>
                    <a:pt x="20408" y="16860"/>
                  </a:lnTo>
                  <a:lnTo>
                    <a:pt x="20420" y="16868"/>
                  </a:lnTo>
                  <a:lnTo>
                    <a:pt x="20424" y="16870"/>
                  </a:lnTo>
                  <a:lnTo>
                    <a:pt x="20424" y="16870"/>
                  </a:lnTo>
                  <a:cubicBezTo>
                    <a:pt x="20421" y="16867"/>
                    <a:pt x="20420" y="16866"/>
                    <a:pt x="20421" y="16866"/>
                  </a:cubicBezTo>
                  <a:lnTo>
                    <a:pt x="20421" y="16866"/>
                  </a:lnTo>
                  <a:cubicBezTo>
                    <a:pt x="20422" y="16866"/>
                    <a:pt x="20425" y="16868"/>
                    <a:pt x="20429" y="16871"/>
                  </a:cubicBezTo>
                  <a:lnTo>
                    <a:pt x="20429" y="16871"/>
                  </a:lnTo>
                  <a:lnTo>
                    <a:pt x="20424" y="16870"/>
                  </a:lnTo>
                  <a:lnTo>
                    <a:pt x="20424" y="16870"/>
                  </a:lnTo>
                  <a:cubicBezTo>
                    <a:pt x="20424" y="16870"/>
                    <a:pt x="20426" y="16871"/>
                    <a:pt x="20427" y="16872"/>
                  </a:cubicBezTo>
                  <a:lnTo>
                    <a:pt x="20430" y="16872"/>
                  </a:lnTo>
                  <a:cubicBezTo>
                    <a:pt x="20430" y="16872"/>
                    <a:pt x="20430" y="16872"/>
                    <a:pt x="20429" y="16871"/>
                  </a:cubicBezTo>
                  <a:lnTo>
                    <a:pt x="20429" y="16871"/>
                  </a:lnTo>
                  <a:lnTo>
                    <a:pt x="20431" y="16872"/>
                  </a:lnTo>
                  <a:lnTo>
                    <a:pt x="20430" y="16872"/>
                  </a:lnTo>
                  <a:cubicBezTo>
                    <a:pt x="20434" y="16875"/>
                    <a:pt x="20438" y="16879"/>
                    <a:pt x="20443" y="16884"/>
                  </a:cubicBezTo>
                  <a:lnTo>
                    <a:pt x="20443" y="16872"/>
                  </a:lnTo>
                  <a:lnTo>
                    <a:pt x="20420" y="16860"/>
                  </a:lnTo>
                  <a:cubicBezTo>
                    <a:pt x="20412" y="16856"/>
                    <a:pt x="20409" y="16855"/>
                    <a:pt x="20409" y="16855"/>
                  </a:cubicBezTo>
                  <a:lnTo>
                    <a:pt x="20409" y="16855"/>
                  </a:lnTo>
                  <a:cubicBezTo>
                    <a:pt x="20410" y="16855"/>
                    <a:pt x="20424" y="16860"/>
                    <a:pt x="20431" y="16860"/>
                  </a:cubicBezTo>
                  <a:cubicBezTo>
                    <a:pt x="20420" y="16860"/>
                    <a:pt x="20408" y="16848"/>
                    <a:pt x="20396" y="16836"/>
                  </a:cubicBezTo>
                  <a:cubicBezTo>
                    <a:pt x="20412" y="16836"/>
                    <a:pt x="20380" y="16815"/>
                    <a:pt x="20389" y="16815"/>
                  </a:cubicBezTo>
                  <a:cubicBezTo>
                    <a:pt x="20393" y="16815"/>
                    <a:pt x="20408" y="16821"/>
                    <a:pt x="20443" y="16836"/>
                  </a:cubicBezTo>
                  <a:cubicBezTo>
                    <a:pt x="20443" y="16836"/>
                    <a:pt x="20455" y="16836"/>
                    <a:pt x="20384" y="16789"/>
                  </a:cubicBezTo>
                  <a:cubicBezTo>
                    <a:pt x="20359" y="16780"/>
                    <a:pt x="20345" y="16772"/>
                    <a:pt x="20348" y="16772"/>
                  </a:cubicBezTo>
                  <a:lnTo>
                    <a:pt x="20348" y="16772"/>
                  </a:lnTo>
                  <a:cubicBezTo>
                    <a:pt x="20349" y="16772"/>
                    <a:pt x="20353" y="16773"/>
                    <a:pt x="20360" y="16777"/>
                  </a:cubicBezTo>
                  <a:cubicBezTo>
                    <a:pt x="20388" y="16791"/>
                    <a:pt x="20399" y="16797"/>
                    <a:pt x="20402" y="16797"/>
                  </a:cubicBezTo>
                  <a:cubicBezTo>
                    <a:pt x="20404" y="16797"/>
                    <a:pt x="20401" y="16794"/>
                    <a:pt x="20396" y="16789"/>
                  </a:cubicBezTo>
                  <a:cubicBezTo>
                    <a:pt x="20390" y="16783"/>
                    <a:pt x="20390" y="16783"/>
                    <a:pt x="20391" y="16783"/>
                  </a:cubicBezTo>
                  <a:cubicBezTo>
                    <a:pt x="20393" y="16783"/>
                    <a:pt x="20396" y="16783"/>
                    <a:pt x="20396" y="16777"/>
                  </a:cubicBezTo>
                  <a:cubicBezTo>
                    <a:pt x="20396" y="16777"/>
                    <a:pt x="20394" y="16775"/>
                    <a:pt x="20395" y="16775"/>
                  </a:cubicBezTo>
                  <a:lnTo>
                    <a:pt x="20395" y="16775"/>
                  </a:lnTo>
                  <a:cubicBezTo>
                    <a:pt x="20398" y="16775"/>
                    <a:pt x="20408" y="16779"/>
                    <a:pt x="20443" y="16801"/>
                  </a:cubicBezTo>
                  <a:lnTo>
                    <a:pt x="20408" y="16777"/>
                  </a:lnTo>
                  <a:lnTo>
                    <a:pt x="20491" y="16741"/>
                  </a:lnTo>
                  <a:cubicBezTo>
                    <a:pt x="20586" y="16396"/>
                    <a:pt x="20693" y="16062"/>
                    <a:pt x="20836" y="15741"/>
                  </a:cubicBezTo>
                  <a:cubicBezTo>
                    <a:pt x="20991" y="15372"/>
                    <a:pt x="21217" y="15027"/>
                    <a:pt x="21503" y="14741"/>
                  </a:cubicBezTo>
                  <a:cubicBezTo>
                    <a:pt x="21622" y="14610"/>
                    <a:pt x="21765" y="14503"/>
                    <a:pt x="21932" y="14431"/>
                  </a:cubicBezTo>
                  <a:cubicBezTo>
                    <a:pt x="22003" y="14384"/>
                    <a:pt x="22086" y="14348"/>
                    <a:pt x="22170" y="14312"/>
                  </a:cubicBezTo>
                  <a:cubicBezTo>
                    <a:pt x="22182" y="14300"/>
                    <a:pt x="22205" y="14277"/>
                    <a:pt x="22217" y="14253"/>
                  </a:cubicBezTo>
                  <a:cubicBezTo>
                    <a:pt x="22289" y="14146"/>
                    <a:pt x="22396" y="14086"/>
                    <a:pt x="22515" y="14086"/>
                  </a:cubicBezTo>
                  <a:cubicBezTo>
                    <a:pt x="22544" y="14089"/>
                    <a:pt x="22572" y="14091"/>
                    <a:pt x="22599" y="14091"/>
                  </a:cubicBezTo>
                  <a:cubicBezTo>
                    <a:pt x="22673" y="14091"/>
                    <a:pt x="22743" y="14080"/>
                    <a:pt x="22813" y="14062"/>
                  </a:cubicBezTo>
                  <a:cubicBezTo>
                    <a:pt x="22920" y="14027"/>
                    <a:pt x="23015" y="14003"/>
                    <a:pt x="23122" y="13991"/>
                  </a:cubicBezTo>
                  <a:lnTo>
                    <a:pt x="23051" y="13753"/>
                  </a:lnTo>
                  <a:cubicBezTo>
                    <a:pt x="23039" y="13705"/>
                    <a:pt x="23027" y="13669"/>
                    <a:pt x="23015" y="13622"/>
                  </a:cubicBezTo>
                  <a:cubicBezTo>
                    <a:pt x="22956" y="13491"/>
                    <a:pt x="22884" y="13372"/>
                    <a:pt x="22837" y="13241"/>
                  </a:cubicBezTo>
                  <a:cubicBezTo>
                    <a:pt x="22777" y="13110"/>
                    <a:pt x="22777" y="12967"/>
                    <a:pt x="22729" y="12824"/>
                  </a:cubicBezTo>
                  <a:cubicBezTo>
                    <a:pt x="22610" y="12574"/>
                    <a:pt x="22575" y="12288"/>
                    <a:pt x="22622" y="12014"/>
                  </a:cubicBezTo>
                  <a:cubicBezTo>
                    <a:pt x="22646" y="11955"/>
                    <a:pt x="22646" y="11907"/>
                    <a:pt x="22622" y="11848"/>
                  </a:cubicBezTo>
                  <a:cubicBezTo>
                    <a:pt x="22622" y="11812"/>
                    <a:pt x="22622" y="11764"/>
                    <a:pt x="22622" y="11717"/>
                  </a:cubicBezTo>
                  <a:lnTo>
                    <a:pt x="22622" y="11645"/>
                  </a:lnTo>
                  <a:cubicBezTo>
                    <a:pt x="22634" y="11621"/>
                    <a:pt x="22646" y="11598"/>
                    <a:pt x="22658" y="11574"/>
                  </a:cubicBezTo>
                  <a:cubicBezTo>
                    <a:pt x="22694" y="11479"/>
                    <a:pt x="22765" y="11383"/>
                    <a:pt x="22860" y="11324"/>
                  </a:cubicBezTo>
                  <a:cubicBezTo>
                    <a:pt x="22944" y="11264"/>
                    <a:pt x="23039" y="11217"/>
                    <a:pt x="23134" y="11181"/>
                  </a:cubicBezTo>
                  <a:lnTo>
                    <a:pt x="23265" y="11133"/>
                  </a:lnTo>
                  <a:lnTo>
                    <a:pt x="23396" y="11133"/>
                  </a:lnTo>
                  <a:cubicBezTo>
                    <a:pt x="23634" y="11193"/>
                    <a:pt x="23837" y="11252"/>
                    <a:pt x="24063" y="11300"/>
                  </a:cubicBezTo>
                  <a:cubicBezTo>
                    <a:pt x="24170" y="11336"/>
                    <a:pt x="24277" y="11383"/>
                    <a:pt x="24372" y="11455"/>
                  </a:cubicBezTo>
                  <a:cubicBezTo>
                    <a:pt x="24441" y="11494"/>
                    <a:pt x="24519" y="11517"/>
                    <a:pt x="24591" y="11517"/>
                  </a:cubicBezTo>
                  <a:cubicBezTo>
                    <a:pt x="24605" y="11517"/>
                    <a:pt x="24620" y="11516"/>
                    <a:pt x="24634" y="11514"/>
                  </a:cubicBezTo>
                  <a:cubicBezTo>
                    <a:pt x="25039" y="11502"/>
                    <a:pt x="25420" y="11395"/>
                    <a:pt x="25777" y="11217"/>
                  </a:cubicBezTo>
                  <a:cubicBezTo>
                    <a:pt x="25908" y="11145"/>
                    <a:pt x="26004" y="11050"/>
                    <a:pt x="26075" y="10931"/>
                  </a:cubicBezTo>
                  <a:cubicBezTo>
                    <a:pt x="26158" y="10824"/>
                    <a:pt x="26206" y="10693"/>
                    <a:pt x="26206" y="10562"/>
                  </a:cubicBezTo>
                  <a:cubicBezTo>
                    <a:pt x="26218" y="10467"/>
                    <a:pt x="26194" y="10371"/>
                    <a:pt x="26146" y="10288"/>
                  </a:cubicBezTo>
                  <a:cubicBezTo>
                    <a:pt x="26087" y="10205"/>
                    <a:pt x="26027" y="10109"/>
                    <a:pt x="25956" y="10038"/>
                  </a:cubicBezTo>
                  <a:cubicBezTo>
                    <a:pt x="25908" y="9990"/>
                    <a:pt x="25861" y="9943"/>
                    <a:pt x="25801" y="9895"/>
                  </a:cubicBezTo>
                  <a:cubicBezTo>
                    <a:pt x="25634" y="9776"/>
                    <a:pt x="25456" y="9669"/>
                    <a:pt x="25289" y="9550"/>
                  </a:cubicBezTo>
                  <a:cubicBezTo>
                    <a:pt x="25111" y="9419"/>
                    <a:pt x="24968" y="9276"/>
                    <a:pt x="24801" y="9145"/>
                  </a:cubicBezTo>
                  <a:lnTo>
                    <a:pt x="23849" y="8335"/>
                  </a:lnTo>
                  <a:cubicBezTo>
                    <a:pt x="23753" y="8264"/>
                    <a:pt x="23658" y="8192"/>
                    <a:pt x="23563" y="8133"/>
                  </a:cubicBezTo>
                  <a:cubicBezTo>
                    <a:pt x="23491" y="8073"/>
                    <a:pt x="23420" y="8014"/>
                    <a:pt x="23372" y="7931"/>
                  </a:cubicBezTo>
                  <a:cubicBezTo>
                    <a:pt x="23301" y="7835"/>
                    <a:pt x="23218" y="7752"/>
                    <a:pt x="23134" y="7669"/>
                  </a:cubicBezTo>
                  <a:cubicBezTo>
                    <a:pt x="23063" y="7609"/>
                    <a:pt x="22979" y="7561"/>
                    <a:pt x="22908" y="7502"/>
                  </a:cubicBezTo>
                  <a:cubicBezTo>
                    <a:pt x="22837" y="7442"/>
                    <a:pt x="22777" y="7359"/>
                    <a:pt x="22729" y="7276"/>
                  </a:cubicBezTo>
                  <a:lnTo>
                    <a:pt x="22586" y="7169"/>
                  </a:lnTo>
                  <a:cubicBezTo>
                    <a:pt x="22539" y="7133"/>
                    <a:pt x="22503" y="7085"/>
                    <a:pt x="22467" y="7038"/>
                  </a:cubicBezTo>
                  <a:cubicBezTo>
                    <a:pt x="22408" y="6966"/>
                    <a:pt x="22396" y="6871"/>
                    <a:pt x="22336" y="6788"/>
                  </a:cubicBezTo>
                  <a:cubicBezTo>
                    <a:pt x="22277" y="6692"/>
                    <a:pt x="22205" y="6597"/>
                    <a:pt x="22146" y="6490"/>
                  </a:cubicBezTo>
                  <a:cubicBezTo>
                    <a:pt x="22086" y="6395"/>
                    <a:pt x="22086" y="6299"/>
                    <a:pt x="22039" y="6228"/>
                  </a:cubicBezTo>
                  <a:cubicBezTo>
                    <a:pt x="21967" y="6109"/>
                    <a:pt x="21872" y="6002"/>
                    <a:pt x="21777" y="5906"/>
                  </a:cubicBezTo>
                  <a:cubicBezTo>
                    <a:pt x="21682" y="5799"/>
                    <a:pt x="21610" y="5668"/>
                    <a:pt x="21586" y="5525"/>
                  </a:cubicBezTo>
                  <a:cubicBezTo>
                    <a:pt x="21574" y="5371"/>
                    <a:pt x="21539" y="5228"/>
                    <a:pt x="21491" y="5097"/>
                  </a:cubicBezTo>
                  <a:cubicBezTo>
                    <a:pt x="21455" y="4978"/>
                    <a:pt x="21443" y="4859"/>
                    <a:pt x="21408" y="4740"/>
                  </a:cubicBezTo>
                  <a:lnTo>
                    <a:pt x="21372" y="4561"/>
                  </a:lnTo>
                  <a:cubicBezTo>
                    <a:pt x="21360" y="4502"/>
                    <a:pt x="21360" y="4442"/>
                    <a:pt x="21348" y="4382"/>
                  </a:cubicBezTo>
                  <a:lnTo>
                    <a:pt x="21217" y="4025"/>
                  </a:lnTo>
                  <a:lnTo>
                    <a:pt x="21217" y="3668"/>
                  </a:lnTo>
                  <a:cubicBezTo>
                    <a:pt x="21205" y="3478"/>
                    <a:pt x="21217" y="3287"/>
                    <a:pt x="21193" y="3085"/>
                  </a:cubicBezTo>
                  <a:cubicBezTo>
                    <a:pt x="21193" y="3013"/>
                    <a:pt x="21205" y="2930"/>
                    <a:pt x="21229" y="2847"/>
                  </a:cubicBezTo>
                  <a:cubicBezTo>
                    <a:pt x="21241" y="2775"/>
                    <a:pt x="21241" y="2704"/>
                    <a:pt x="21229" y="2632"/>
                  </a:cubicBezTo>
                  <a:cubicBezTo>
                    <a:pt x="21229" y="2632"/>
                    <a:pt x="21241" y="2597"/>
                    <a:pt x="21253" y="2597"/>
                  </a:cubicBezTo>
                  <a:cubicBezTo>
                    <a:pt x="21372" y="2501"/>
                    <a:pt x="21277" y="2477"/>
                    <a:pt x="21217" y="2442"/>
                  </a:cubicBezTo>
                  <a:cubicBezTo>
                    <a:pt x="21205" y="2442"/>
                    <a:pt x="21182" y="2418"/>
                    <a:pt x="21182" y="2406"/>
                  </a:cubicBezTo>
                  <a:cubicBezTo>
                    <a:pt x="21193" y="2299"/>
                    <a:pt x="21110" y="2227"/>
                    <a:pt x="21062" y="2168"/>
                  </a:cubicBezTo>
                  <a:cubicBezTo>
                    <a:pt x="20991" y="2096"/>
                    <a:pt x="20955" y="2001"/>
                    <a:pt x="20955" y="1906"/>
                  </a:cubicBezTo>
                  <a:cubicBezTo>
                    <a:pt x="20967" y="1835"/>
                    <a:pt x="20920" y="1775"/>
                    <a:pt x="20860" y="1751"/>
                  </a:cubicBezTo>
                  <a:cubicBezTo>
                    <a:pt x="20681" y="1727"/>
                    <a:pt x="20515" y="1644"/>
                    <a:pt x="20384" y="1537"/>
                  </a:cubicBezTo>
                  <a:cubicBezTo>
                    <a:pt x="20376" y="1530"/>
                    <a:pt x="20367" y="1527"/>
                    <a:pt x="20356" y="1527"/>
                  </a:cubicBezTo>
                  <a:cubicBezTo>
                    <a:pt x="20332" y="1527"/>
                    <a:pt x="20301" y="1541"/>
                    <a:pt x="20277" y="1549"/>
                  </a:cubicBezTo>
                  <a:cubicBezTo>
                    <a:pt x="20241" y="1573"/>
                    <a:pt x="20205" y="1573"/>
                    <a:pt x="20170" y="1573"/>
                  </a:cubicBezTo>
                  <a:cubicBezTo>
                    <a:pt x="20015" y="1573"/>
                    <a:pt x="19872" y="1525"/>
                    <a:pt x="19741" y="1430"/>
                  </a:cubicBezTo>
                  <a:cubicBezTo>
                    <a:pt x="19674" y="1363"/>
                    <a:pt x="19584" y="1325"/>
                    <a:pt x="19495" y="1325"/>
                  </a:cubicBezTo>
                  <a:cubicBezTo>
                    <a:pt x="19457" y="1325"/>
                    <a:pt x="19419" y="1332"/>
                    <a:pt x="19384" y="1346"/>
                  </a:cubicBezTo>
                  <a:cubicBezTo>
                    <a:pt x="19312" y="1346"/>
                    <a:pt x="19241" y="1334"/>
                    <a:pt x="19181" y="1311"/>
                  </a:cubicBezTo>
                  <a:cubicBezTo>
                    <a:pt x="19134" y="1311"/>
                    <a:pt x="19098" y="1323"/>
                    <a:pt x="19074" y="1358"/>
                  </a:cubicBezTo>
                  <a:cubicBezTo>
                    <a:pt x="19055" y="1388"/>
                    <a:pt x="19027" y="1409"/>
                    <a:pt x="18991" y="1409"/>
                  </a:cubicBezTo>
                  <a:cubicBezTo>
                    <a:pt x="18983" y="1409"/>
                    <a:pt x="18975" y="1408"/>
                    <a:pt x="18967" y="1406"/>
                  </a:cubicBezTo>
                  <a:cubicBezTo>
                    <a:pt x="18904" y="1379"/>
                    <a:pt x="18835" y="1366"/>
                    <a:pt x="18769" y="1366"/>
                  </a:cubicBezTo>
                  <a:cubicBezTo>
                    <a:pt x="18747" y="1366"/>
                    <a:pt x="18726" y="1367"/>
                    <a:pt x="18705" y="1370"/>
                  </a:cubicBezTo>
                  <a:cubicBezTo>
                    <a:pt x="18575" y="1430"/>
                    <a:pt x="18437" y="1456"/>
                    <a:pt x="18298" y="1456"/>
                  </a:cubicBezTo>
                  <a:cubicBezTo>
                    <a:pt x="18271" y="1456"/>
                    <a:pt x="18244" y="1455"/>
                    <a:pt x="18217" y="1454"/>
                  </a:cubicBezTo>
                  <a:cubicBezTo>
                    <a:pt x="18181" y="1457"/>
                    <a:pt x="18145" y="1458"/>
                    <a:pt x="18110" y="1458"/>
                  </a:cubicBezTo>
                  <a:cubicBezTo>
                    <a:pt x="18003" y="1458"/>
                    <a:pt x="17895" y="1445"/>
                    <a:pt x="17788" y="1418"/>
                  </a:cubicBezTo>
                  <a:cubicBezTo>
                    <a:pt x="17757" y="1402"/>
                    <a:pt x="17725" y="1397"/>
                    <a:pt x="17692" y="1397"/>
                  </a:cubicBezTo>
                  <a:cubicBezTo>
                    <a:pt x="17631" y="1397"/>
                    <a:pt x="17569" y="1415"/>
                    <a:pt x="17514" y="1415"/>
                  </a:cubicBezTo>
                  <a:cubicBezTo>
                    <a:pt x="17484" y="1415"/>
                    <a:pt x="17456" y="1409"/>
                    <a:pt x="17431" y="1394"/>
                  </a:cubicBezTo>
                  <a:cubicBezTo>
                    <a:pt x="17300" y="1311"/>
                    <a:pt x="17133" y="1358"/>
                    <a:pt x="17014" y="1275"/>
                  </a:cubicBezTo>
                  <a:cubicBezTo>
                    <a:pt x="16871" y="1215"/>
                    <a:pt x="16729" y="1168"/>
                    <a:pt x="16586" y="1132"/>
                  </a:cubicBezTo>
                  <a:cubicBezTo>
                    <a:pt x="16455" y="1096"/>
                    <a:pt x="16336" y="1061"/>
                    <a:pt x="16217" y="1013"/>
                  </a:cubicBezTo>
                  <a:cubicBezTo>
                    <a:pt x="16121" y="942"/>
                    <a:pt x="16026" y="858"/>
                    <a:pt x="15943" y="751"/>
                  </a:cubicBezTo>
                  <a:cubicBezTo>
                    <a:pt x="15859" y="715"/>
                    <a:pt x="15788" y="656"/>
                    <a:pt x="15740" y="584"/>
                  </a:cubicBezTo>
                  <a:lnTo>
                    <a:pt x="15728" y="572"/>
                  </a:lnTo>
                  <a:cubicBezTo>
                    <a:pt x="15628" y="609"/>
                    <a:pt x="15521" y="624"/>
                    <a:pt x="15413" y="624"/>
                  </a:cubicBezTo>
                  <a:cubicBezTo>
                    <a:pt x="15379" y="624"/>
                    <a:pt x="15345" y="623"/>
                    <a:pt x="15312" y="620"/>
                  </a:cubicBezTo>
                  <a:cubicBezTo>
                    <a:pt x="15181" y="608"/>
                    <a:pt x="15062" y="561"/>
                    <a:pt x="14943" y="501"/>
                  </a:cubicBezTo>
                  <a:cubicBezTo>
                    <a:pt x="14901" y="471"/>
                    <a:pt x="14856" y="456"/>
                    <a:pt x="14812" y="456"/>
                  </a:cubicBezTo>
                  <a:cubicBezTo>
                    <a:pt x="14767" y="456"/>
                    <a:pt x="14722" y="471"/>
                    <a:pt x="14681" y="501"/>
                  </a:cubicBezTo>
                  <a:cubicBezTo>
                    <a:pt x="14651" y="519"/>
                    <a:pt x="14615" y="528"/>
                    <a:pt x="14580" y="528"/>
                  </a:cubicBezTo>
                  <a:cubicBezTo>
                    <a:pt x="14544" y="528"/>
                    <a:pt x="14508" y="519"/>
                    <a:pt x="14478" y="501"/>
                  </a:cubicBezTo>
                  <a:cubicBezTo>
                    <a:pt x="14335" y="418"/>
                    <a:pt x="14193" y="346"/>
                    <a:pt x="14062" y="251"/>
                  </a:cubicBezTo>
                  <a:cubicBezTo>
                    <a:pt x="14050" y="239"/>
                    <a:pt x="14038" y="239"/>
                    <a:pt x="14026" y="227"/>
                  </a:cubicBezTo>
                  <a:cubicBezTo>
                    <a:pt x="13954" y="156"/>
                    <a:pt x="13871" y="96"/>
                    <a:pt x="13776" y="61"/>
                  </a:cubicBezTo>
                  <a:cubicBezTo>
                    <a:pt x="13752" y="25"/>
                    <a:pt x="13704" y="1"/>
                    <a:pt x="136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195;p17">
            <a:extLst>
              <a:ext uri="{FF2B5EF4-FFF2-40B4-BE49-F238E27FC236}">
                <a16:creationId xmlns:a16="http://schemas.microsoft.com/office/drawing/2014/main" id="{FEA52FA5-3298-4E8B-AC8C-3FA82165EE15}"/>
              </a:ext>
            </a:extLst>
          </p:cNvPr>
          <p:cNvGrpSpPr/>
          <p:nvPr/>
        </p:nvGrpSpPr>
        <p:grpSpPr>
          <a:xfrm>
            <a:off x="6787923" y="1546238"/>
            <a:ext cx="1044244" cy="1147125"/>
            <a:chOff x="1794675" y="1526400"/>
            <a:chExt cx="1244400" cy="1147125"/>
          </a:xfrm>
        </p:grpSpPr>
        <p:sp>
          <p:nvSpPr>
            <p:cNvPr id="66" name="Google Shape;196;p17">
              <a:extLst>
                <a:ext uri="{FF2B5EF4-FFF2-40B4-BE49-F238E27FC236}">
                  <a16:creationId xmlns:a16="http://schemas.microsoft.com/office/drawing/2014/main" id="{5D67E6DF-E1B6-41F2-B99C-0BC941C1F7F6}"/>
                </a:ext>
              </a:extLst>
            </p:cNvPr>
            <p:cNvSpPr/>
            <p:nvPr/>
          </p:nvSpPr>
          <p:spPr>
            <a:xfrm>
              <a:off x="1794675" y="1526400"/>
              <a:ext cx="1244400" cy="410100"/>
            </a:xfrm>
            <a:prstGeom prst="homePlate">
              <a:avLst>
                <a:gd name="adj" fmla="val 50000"/>
              </a:avLst>
            </a:pr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Đ</a:t>
              </a:r>
              <a:r>
                <a:rPr kumimoji="0" lang="en" sz="18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ức</a:t>
              </a:r>
              <a:endParaRPr kumimoji="0" sz="18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67" name="Google Shape;197;p17">
              <a:extLst>
                <a:ext uri="{FF2B5EF4-FFF2-40B4-BE49-F238E27FC236}">
                  <a16:creationId xmlns:a16="http://schemas.microsoft.com/office/drawing/2014/main" id="{1C3118AD-591E-420F-8C47-CDDBDA5CB9CD}"/>
                </a:ext>
              </a:extLst>
            </p:cNvPr>
            <p:cNvCxnSpPr/>
            <p:nvPr/>
          </p:nvCxnSpPr>
          <p:spPr>
            <a:xfrm>
              <a:off x="1794675" y="1529025"/>
              <a:ext cx="0" cy="1144500"/>
            </a:xfrm>
            <a:prstGeom prst="straightConnector1">
              <a:avLst/>
            </a:prstGeom>
            <a:noFill/>
            <a:ln w="19050" cap="flat" cmpd="sng">
              <a:solidFill>
                <a:schemeClr val="dk1"/>
              </a:solidFill>
              <a:prstDash val="solid"/>
              <a:round/>
              <a:headEnd type="none" w="med" len="med"/>
              <a:tailEnd type="oval"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 calcmode="lin" valueType="num">
                                      <p:cBhvr additive="base">
                                        <p:cTn id="12" dur="500" fill="hold"/>
                                        <p:tgtEl>
                                          <p:spTgt spid="207"/>
                                        </p:tgtEl>
                                        <p:attrNameLst>
                                          <p:attrName>ppt_x</p:attrName>
                                        </p:attrNameLst>
                                      </p:cBhvr>
                                      <p:tavLst>
                                        <p:tav tm="0">
                                          <p:val>
                                            <p:strVal val="#ppt_x"/>
                                          </p:val>
                                        </p:tav>
                                        <p:tav tm="100000">
                                          <p:val>
                                            <p:strVal val="#ppt_x"/>
                                          </p:val>
                                        </p:tav>
                                      </p:tavLst>
                                    </p:anim>
                                    <p:anim calcmode="lin" valueType="num">
                                      <p:cBhvr additive="base">
                                        <p:cTn id="13" dur="500" fill="hold"/>
                                        <p:tgtEl>
                                          <p:spTgt spid="20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4"/>
                                        </p:tgtEl>
                                        <p:attrNameLst>
                                          <p:attrName>style.visibility</p:attrName>
                                        </p:attrNameLst>
                                      </p:cBhvr>
                                      <p:to>
                                        <p:strVal val="visible"/>
                                      </p:to>
                                    </p:set>
                                    <p:animEffect transition="in" filter="barn(inVertical)">
                                      <p:cBhvr>
                                        <p:cTn id="18" dur="500"/>
                                        <p:tgtEl>
                                          <p:spTgt spid="20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1"/>
                                        </p:tgtEl>
                                        <p:attrNameLst>
                                          <p:attrName>style.visibility</p:attrName>
                                        </p:attrNameLst>
                                      </p:cBhvr>
                                      <p:to>
                                        <p:strVal val="visible"/>
                                      </p:to>
                                    </p:set>
                                    <p:animEffect transition="in" filter="wipe(down)">
                                      <p:cBhvr>
                                        <p:cTn id="23"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81"/>
        <p:cNvGrpSpPr/>
        <p:nvPr/>
      </p:nvGrpSpPr>
      <p:grpSpPr>
        <a:xfrm>
          <a:off x="0" y="0"/>
          <a:ext cx="0" cy="0"/>
          <a:chOff x="0" y="0"/>
          <a:chExt cx="0" cy="0"/>
        </a:xfrm>
      </p:grpSpPr>
      <p:sp>
        <p:nvSpPr>
          <p:cNvPr id="2" name="TextBox 1">
            <a:extLst>
              <a:ext uri="{FF2B5EF4-FFF2-40B4-BE49-F238E27FC236}">
                <a16:creationId xmlns:a16="http://schemas.microsoft.com/office/drawing/2014/main" id="{0B1D017B-D58C-30FD-711E-6DFE422F86F6}"/>
              </a:ext>
            </a:extLst>
          </p:cNvPr>
          <p:cNvSpPr txBox="1"/>
          <p:nvPr/>
        </p:nvSpPr>
        <p:spPr>
          <a:xfrm>
            <a:off x="0" y="-5251"/>
            <a:ext cx="9144000" cy="830997"/>
          </a:xfrm>
          <a:prstGeom prst="rect">
            <a:avLst/>
          </a:prstGeom>
          <a:solidFill>
            <a:schemeClr val="accent1">
              <a:lumMod val="20000"/>
              <a:lumOff val="80000"/>
            </a:schemeClr>
          </a:solidFill>
          <a:ln>
            <a:noFill/>
          </a:ln>
        </p:spPr>
        <p:txBody>
          <a:bodyPr wrap="square">
            <a:spAutoFit/>
          </a:bodyPr>
          <a:lstStyle/>
          <a:p>
            <a:r>
              <a:rPr lang="en-US" sz="2400" i="0" dirty="0">
                <a:solidFill>
                  <a:srgbClr val="002060"/>
                </a:solidFill>
                <a:effectLst/>
                <a:latin typeface="Times New Roman" panose="02020603050405020304" pitchFamily="18" charset="0"/>
                <a:cs typeface="Times New Roman" panose="02020603050405020304" pitchFamily="18" charset="0"/>
              </a:rPr>
              <a:t>2. </a:t>
            </a:r>
            <a:r>
              <a:rPr lang="en-US" sz="2400" i="0" dirty="0" err="1">
                <a:solidFill>
                  <a:srgbClr val="002060"/>
                </a:solidFill>
                <a:effectLst/>
                <a:latin typeface="Times New Roman" panose="02020603050405020304" pitchFamily="18" charset="0"/>
                <a:cs typeface="Times New Roman" panose="02020603050405020304" pitchFamily="18" charset="0"/>
              </a:rPr>
              <a:t>Những</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hoạt</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động</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chính</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của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C.Mác</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Ph.Ăng-ghen</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và</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sự</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ra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đời</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của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chủ</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nghĩa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xã</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hội</a:t>
            </a:r>
            <a:r>
              <a:rPr lang="en-US" sz="2400" i="0" dirty="0">
                <a:solidFill>
                  <a:srgbClr val="002060"/>
                </a:solidFill>
                <a:effectLst/>
                <a:latin typeface="Times New Roman" panose="02020603050405020304" pitchFamily="18" charset="0"/>
                <a:cs typeface="Times New Roman" panose="02020603050405020304" pitchFamily="18" charset="0"/>
              </a:rPr>
              <a:t> khoa </a:t>
            </a:r>
            <a:r>
              <a:rPr lang="en-US" sz="2400" i="0" dirty="0" err="1">
                <a:solidFill>
                  <a:srgbClr val="002060"/>
                </a:solidFill>
                <a:effectLst/>
                <a:latin typeface="Times New Roman" panose="02020603050405020304" pitchFamily="18" charset="0"/>
                <a:cs typeface="Times New Roman" panose="02020603050405020304" pitchFamily="18" charset="0"/>
              </a:rPr>
              <a:t>học</a:t>
            </a:r>
            <a:r>
              <a:rPr lang="en-US" sz="2400" i="0" dirty="0">
                <a:solidFill>
                  <a:srgbClr val="002060"/>
                </a:solidFill>
                <a:effectLst/>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479ACEC-12BD-4A46-69F9-3F8E2C77FEBB}"/>
              </a:ext>
            </a:extLst>
          </p:cNvPr>
          <p:cNvPicPr>
            <a:picLocks noChangeAspect="1"/>
          </p:cNvPicPr>
          <p:nvPr/>
        </p:nvPicPr>
        <p:blipFill>
          <a:blip r:embed="rId3"/>
          <a:stretch>
            <a:fillRect/>
          </a:stretch>
        </p:blipFill>
        <p:spPr>
          <a:xfrm flipH="1">
            <a:off x="2207986" y="1723242"/>
            <a:ext cx="1545374" cy="19039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50F5A93C-4136-ECCB-BEBE-69EF72D36007}"/>
              </a:ext>
            </a:extLst>
          </p:cNvPr>
          <p:cNvPicPr>
            <a:picLocks noChangeAspect="1"/>
          </p:cNvPicPr>
          <p:nvPr/>
        </p:nvPicPr>
        <p:blipFill>
          <a:blip r:embed="rId4"/>
          <a:stretch>
            <a:fillRect/>
          </a:stretch>
        </p:blipFill>
        <p:spPr>
          <a:xfrm>
            <a:off x="4345137" y="1742880"/>
            <a:ext cx="1545374" cy="1903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Google Shape;1289;p47">
            <a:extLst>
              <a:ext uri="{FF2B5EF4-FFF2-40B4-BE49-F238E27FC236}">
                <a16:creationId xmlns:a16="http://schemas.microsoft.com/office/drawing/2014/main" id="{1635151F-D88B-98FF-E824-F2660B135A38}"/>
              </a:ext>
            </a:extLst>
          </p:cNvPr>
          <p:cNvSpPr txBox="1"/>
          <p:nvPr/>
        </p:nvSpPr>
        <p:spPr>
          <a:xfrm flipH="1">
            <a:off x="2807663" y="759584"/>
            <a:ext cx="3074949" cy="4408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dirty="0">
                <a:solidFill>
                  <a:schemeClr val="accent1">
                    <a:lumMod val="75000"/>
                  </a:schemeClr>
                </a:solidFill>
                <a:latin typeface="Paytone One"/>
                <a:ea typeface="Paytone One"/>
                <a:cs typeface="Paytone One"/>
                <a:sym typeface="Paytone One"/>
              </a:rPr>
              <a:t>Thảo luận nhóm</a:t>
            </a:r>
            <a:endParaRPr sz="2500" dirty="0">
              <a:solidFill>
                <a:schemeClr val="accent1">
                  <a:lumMod val="75000"/>
                </a:schemeClr>
              </a:solidFill>
              <a:latin typeface="Paytone One"/>
              <a:ea typeface="Paytone One"/>
              <a:cs typeface="Paytone One"/>
              <a:sym typeface="Paytone One"/>
            </a:endParaRPr>
          </a:p>
        </p:txBody>
      </p:sp>
      <p:grpSp>
        <p:nvGrpSpPr>
          <p:cNvPr id="8" name="Google Shape;207;p17">
            <a:extLst>
              <a:ext uri="{FF2B5EF4-FFF2-40B4-BE49-F238E27FC236}">
                <a16:creationId xmlns:a16="http://schemas.microsoft.com/office/drawing/2014/main" id="{0DF44FC8-17C6-3070-09BA-A061BE1BAF01}"/>
              </a:ext>
            </a:extLst>
          </p:cNvPr>
          <p:cNvGrpSpPr/>
          <p:nvPr/>
        </p:nvGrpSpPr>
        <p:grpSpPr>
          <a:xfrm>
            <a:off x="6093417" y="2054781"/>
            <a:ext cx="2727004" cy="1665709"/>
            <a:chOff x="319518" y="1546209"/>
            <a:chExt cx="2618700" cy="838446"/>
          </a:xfrm>
        </p:grpSpPr>
        <p:sp>
          <p:nvSpPr>
            <p:cNvPr id="9" name="Google Shape;208;p17">
              <a:extLst>
                <a:ext uri="{FF2B5EF4-FFF2-40B4-BE49-F238E27FC236}">
                  <a16:creationId xmlns:a16="http://schemas.microsoft.com/office/drawing/2014/main" id="{31C74DE2-382A-7340-C457-300B9226A113}"/>
                </a:ext>
              </a:extLst>
            </p:cNvPr>
            <p:cNvSpPr txBox="1"/>
            <p:nvPr/>
          </p:nvSpPr>
          <p:spPr>
            <a:xfrm>
              <a:off x="319518" y="1788855"/>
              <a:ext cx="2618700" cy="595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Roboto"/>
                  <a:cs typeface="Times New Roman" pitchFamily="18" charset="0"/>
                  <a:sym typeface="Roboto"/>
                </a:rPr>
                <a:t>Em</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Roboto"/>
                  <a:cs typeface="Times New Roman" pitchFamily="18" charset="0"/>
                  <a:sym typeface="Roboto"/>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Roboto"/>
                  <a:cs typeface="Times New Roman" pitchFamily="18" charset="0"/>
                  <a:sym typeface="Roboto"/>
                </a:rPr>
                <a:t>giới</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Roboto"/>
                  <a:cs typeface="Times New Roman" pitchFamily="18" charset="0"/>
                  <a:sym typeface="Roboto"/>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Roboto"/>
                  <a:cs typeface="Times New Roman" pitchFamily="18" charset="0"/>
                  <a:sym typeface="Roboto"/>
                </a:rPr>
                <a:t>thiệu</a:t>
              </a:r>
              <a:endParaRPr kumimoji="0" lang="en-US" sz="2400" b="0" i="0" u="none" strike="noStrike" kern="0" cap="none" spc="0" normalizeH="0" baseline="0" noProof="0" dirty="0">
                <a:ln>
                  <a:noFill/>
                </a:ln>
                <a:solidFill>
                  <a:schemeClr val="tx1"/>
                </a:solidFill>
                <a:effectLst/>
                <a:uLnTx/>
                <a:uFillTx/>
                <a:latin typeface="Times New Roman" pitchFamily="18" charset="0"/>
                <a:ea typeface="Roboto"/>
                <a:cs typeface="Times New Roman" pitchFamily="18"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Times New Roman" pitchFamily="18" charset="0"/>
                  <a:ea typeface="Roboto"/>
                  <a:cs typeface="Times New Roman" pitchFamily="18" charset="0"/>
                  <a:sym typeface="Roboto"/>
                </a:rPr>
                <a:t>    </a:t>
              </a:r>
              <a:r>
                <a:rPr kumimoji="0" lang="en-US" sz="2400" b="0" i="0" u="none" strike="noStrike" kern="0" cap="none" spc="0" normalizeH="0" baseline="0" noProof="0" dirty="0" err="1">
                  <a:ln>
                    <a:noFill/>
                  </a:ln>
                  <a:solidFill>
                    <a:schemeClr val="tx1"/>
                  </a:solidFill>
                  <a:effectLst/>
                  <a:uLnTx/>
                  <a:uFillTx/>
                  <a:latin typeface="Times New Roman" pitchFamily="18" charset="0"/>
                  <a:ea typeface="Roboto"/>
                  <a:cs typeface="Times New Roman" pitchFamily="18" charset="0"/>
                  <a:sym typeface="Roboto"/>
                </a:rPr>
                <a:t>đôi</a:t>
              </a:r>
              <a:r>
                <a:rPr kumimoji="0" lang="en-US" sz="2400" b="0" i="0" u="none" strike="noStrike" kern="0" cap="none" spc="0" normalizeH="0" baseline="0" noProof="0" dirty="0">
                  <a:ln>
                    <a:noFill/>
                  </a:ln>
                  <a:solidFill>
                    <a:schemeClr val="tx1"/>
                  </a:solidFill>
                  <a:effectLst/>
                  <a:uLnTx/>
                  <a:uFillTx/>
                  <a:latin typeface="Times New Roman" pitchFamily="18" charset="0"/>
                  <a:ea typeface="Roboto"/>
                  <a:cs typeface="Times New Roman" pitchFamily="18" charset="0"/>
                  <a:sym typeface="Roboto"/>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Roboto"/>
                  <a:cs typeface="Times New Roman" pitchFamily="18" charset="0"/>
                  <a:sym typeface="Roboto"/>
                </a:rPr>
                <a:t>nét</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Roboto"/>
                  <a:cs typeface="Times New Roman" pitchFamily="18" charset="0"/>
                  <a:sym typeface="Roboto"/>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Roboto"/>
                  <a:cs typeface="Times New Roman" pitchFamily="18" charset="0"/>
                  <a:sym typeface="Roboto"/>
                </a:rPr>
                <a:t>về</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Roboto"/>
                  <a:cs typeface="Times New Roman" pitchFamily="18" charset="0"/>
                  <a:sym typeface="Roboto"/>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Roboto"/>
                  <a:cs typeface="Times New Roman" pitchFamily="18" charset="0"/>
                  <a:sym typeface="Roboto"/>
                </a:rPr>
                <a:t>ông</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Roboto"/>
                  <a:cs typeface="Times New Roman" pitchFamily="18" charset="0"/>
                  <a:sym typeface="Roboto"/>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10" name="Google Shape;209;p17">
              <a:extLst>
                <a:ext uri="{FF2B5EF4-FFF2-40B4-BE49-F238E27FC236}">
                  <a16:creationId xmlns:a16="http://schemas.microsoft.com/office/drawing/2014/main" id="{96F8E5C4-6A97-A9DE-A665-28B1F9D721F8}"/>
                </a:ext>
              </a:extLst>
            </p:cNvPr>
            <p:cNvSpPr txBox="1"/>
            <p:nvPr/>
          </p:nvSpPr>
          <p:spPr>
            <a:xfrm>
              <a:off x="360661" y="1546209"/>
              <a:ext cx="2185200" cy="313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dirty="0" err="1">
                  <a:solidFill>
                    <a:schemeClr val="accent1">
                      <a:lumMod val="75000"/>
                    </a:schemeClr>
                  </a:solidFill>
                  <a:effectLst/>
                  <a:latin typeface="Times New Roman" panose="02020603050405020304" pitchFamily="18" charset="0"/>
                  <a:cs typeface="Times New Roman" panose="02020603050405020304" pitchFamily="18" charset="0"/>
                </a:rPr>
                <a:t>C.Mác</a:t>
              </a:r>
              <a:endParaRPr kumimoji="0" sz="18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grpSp>
        <p:nvGrpSpPr>
          <p:cNvPr id="11" name="Google Shape;207;p17">
            <a:extLst>
              <a:ext uri="{FF2B5EF4-FFF2-40B4-BE49-F238E27FC236}">
                <a16:creationId xmlns:a16="http://schemas.microsoft.com/office/drawing/2014/main" id="{723198C2-09FD-D778-3B68-847213C19183}"/>
              </a:ext>
            </a:extLst>
          </p:cNvPr>
          <p:cNvGrpSpPr/>
          <p:nvPr/>
        </p:nvGrpSpPr>
        <p:grpSpPr>
          <a:xfrm>
            <a:off x="0" y="2075259"/>
            <a:ext cx="2502951" cy="1344194"/>
            <a:chOff x="545149" y="1615886"/>
            <a:chExt cx="2618701" cy="879539"/>
          </a:xfrm>
        </p:grpSpPr>
        <p:sp>
          <p:nvSpPr>
            <p:cNvPr id="12" name="Google Shape;208;p17">
              <a:extLst>
                <a:ext uri="{FF2B5EF4-FFF2-40B4-BE49-F238E27FC236}">
                  <a16:creationId xmlns:a16="http://schemas.microsoft.com/office/drawing/2014/main" id="{4AE4E93D-7B47-E920-9E9E-3640187EB72A}"/>
                </a:ext>
              </a:extLst>
            </p:cNvPr>
            <p:cNvSpPr txBox="1"/>
            <p:nvPr/>
          </p:nvSpPr>
          <p:spPr>
            <a:xfrm>
              <a:off x="545150" y="1899625"/>
              <a:ext cx="2618700" cy="595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chemeClr val="tx1"/>
                  </a:solidFill>
                  <a:effectLst/>
                  <a:uLnTx/>
                  <a:uFillTx/>
                  <a:latin typeface="Times New Roman" pitchFamily="18" charset="0"/>
                  <a:ea typeface="Roboto"/>
                  <a:cs typeface="Times New Roman" pitchFamily="18" charset="0"/>
                  <a:sym typeface="Roboto"/>
                </a:rPr>
                <a:t>Em</a:t>
              </a:r>
              <a:r>
                <a:rPr kumimoji="0" lang="en-US" sz="2400" b="0" i="0" u="none" strike="noStrike" kern="0" cap="none" spc="0" normalizeH="0" baseline="0" noProof="0" dirty="0">
                  <a:ln>
                    <a:noFill/>
                  </a:ln>
                  <a:solidFill>
                    <a:schemeClr val="tx1"/>
                  </a:solidFill>
                  <a:effectLst/>
                  <a:uLnTx/>
                  <a:uFillTx/>
                  <a:latin typeface="Times New Roman" pitchFamily="18" charset="0"/>
                  <a:ea typeface="Roboto"/>
                  <a:cs typeface="Times New Roman" pitchFamily="18" charset="0"/>
                  <a:sym typeface="Roboto"/>
                </a:rPr>
                <a:t> </a:t>
              </a:r>
              <a:r>
                <a:rPr kumimoji="0" lang="en-US" sz="2400" b="0" i="0" u="none" strike="noStrike" kern="0" cap="none" spc="0" normalizeH="0" baseline="0" noProof="0" dirty="0" err="1">
                  <a:ln>
                    <a:noFill/>
                  </a:ln>
                  <a:solidFill>
                    <a:schemeClr val="tx1"/>
                  </a:solidFill>
                  <a:effectLst/>
                  <a:uLnTx/>
                  <a:uFillTx/>
                  <a:latin typeface="Times New Roman" pitchFamily="18" charset="0"/>
                  <a:ea typeface="Roboto"/>
                  <a:cs typeface="Times New Roman" pitchFamily="18" charset="0"/>
                  <a:sym typeface="Roboto"/>
                </a:rPr>
                <a:t>giới</a:t>
              </a:r>
              <a:r>
                <a:rPr kumimoji="0" lang="en-US" sz="2400" b="0" i="0" u="none" strike="noStrike" kern="0" cap="none" spc="0" normalizeH="0" baseline="0" noProof="0" dirty="0">
                  <a:ln>
                    <a:noFill/>
                  </a:ln>
                  <a:solidFill>
                    <a:schemeClr val="tx1"/>
                  </a:solidFill>
                  <a:effectLst/>
                  <a:uLnTx/>
                  <a:uFillTx/>
                  <a:latin typeface="Times New Roman" pitchFamily="18" charset="0"/>
                  <a:ea typeface="Roboto"/>
                  <a:cs typeface="Times New Roman" pitchFamily="18" charset="0"/>
                  <a:sym typeface="Roboto"/>
                </a:rPr>
                <a:t> </a:t>
              </a:r>
              <a:r>
                <a:rPr kumimoji="0" lang="en-US" sz="2400" b="0" i="0" u="none" strike="noStrike" kern="0" cap="none" spc="0" normalizeH="0" baseline="0" noProof="0" dirty="0" err="1">
                  <a:ln>
                    <a:noFill/>
                  </a:ln>
                  <a:solidFill>
                    <a:schemeClr val="tx1"/>
                  </a:solidFill>
                  <a:effectLst/>
                  <a:uLnTx/>
                  <a:uFillTx/>
                  <a:latin typeface="Times New Roman" pitchFamily="18" charset="0"/>
                  <a:ea typeface="Roboto"/>
                  <a:cs typeface="Times New Roman" pitchFamily="18" charset="0"/>
                  <a:sym typeface="Roboto"/>
                </a:rPr>
                <a:t>thiệu</a:t>
              </a:r>
              <a:endParaRPr kumimoji="0" lang="en-US" sz="2400" b="0" i="0" u="none" strike="noStrike" kern="0" cap="none" spc="0" normalizeH="0" baseline="0" noProof="0" dirty="0">
                <a:ln>
                  <a:noFill/>
                </a:ln>
                <a:solidFill>
                  <a:schemeClr val="tx1"/>
                </a:solidFill>
                <a:effectLst/>
                <a:uLnTx/>
                <a:uFillTx/>
                <a:latin typeface="Times New Roman" pitchFamily="18" charset="0"/>
                <a:ea typeface="Roboto"/>
                <a:cs typeface="Times New Roman" pitchFamily="18" charset="0"/>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Times New Roman" pitchFamily="18" charset="0"/>
                  <a:ea typeface="Roboto"/>
                  <a:cs typeface="Times New Roman" pitchFamily="18" charset="0"/>
                  <a:sym typeface="Roboto"/>
                </a:rPr>
                <a:t>   </a:t>
              </a:r>
              <a:r>
                <a:rPr kumimoji="0" lang="en-US" sz="2400" b="0" i="0" u="none" strike="noStrike" kern="0" cap="none" spc="0" normalizeH="0" baseline="0" noProof="0" dirty="0" err="1">
                  <a:ln>
                    <a:noFill/>
                  </a:ln>
                  <a:solidFill>
                    <a:schemeClr val="tx1"/>
                  </a:solidFill>
                  <a:effectLst/>
                  <a:uLnTx/>
                  <a:uFillTx/>
                  <a:latin typeface="Times New Roman" pitchFamily="18" charset="0"/>
                  <a:ea typeface="Roboto"/>
                  <a:cs typeface="Times New Roman" pitchFamily="18" charset="0"/>
                  <a:sym typeface="Roboto"/>
                </a:rPr>
                <a:t>đôi</a:t>
              </a:r>
              <a:r>
                <a:rPr kumimoji="0" lang="en-US" sz="2400" b="0" i="0" u="none" strike="noStrike" kern="0" cap="none" spc="0" normalizeH="0" baseline="0" noProof="0" dirty="0">
                  <a:ln>
                    <a:noFill/>
                  </a:ln>
                  <a:solidFill>
                    <a:schemeClr val="tx1"/>
                  </a:solidFill>
                  <a:effectLst/>
                  <a:uLnTx/>
                  <a:uFillTx/>
                  <a:latin typeface="Times New Roman" pitchFamily="18" charset="0"/>
                  <a:ea typeface="Roboto"/>
                  <a:cs typeface="Times New Roman" pitchFamily="18" charset="0"/>
                  <a:sym typeface="Roboto"/>
                </a:rPr>
                <a:t> </a:t>
              </a:r>
              <a:r>
                <a:rPr kumimoji="0" lang="en-US" sz="2400" b="0" i="0" u="none" strike="noStrike" kern="0" cap="none" spc="0" normalizeH="0" baseline="0" noProof="0" dirty="0" err="1">
                  <a:ln>
                    <a:noFill/>
                  </a:ln>
                  <a:solidFill>
                    <a:schemeClr val="tx1"/>
                  </a:solidFill>
                  <a:effectLst/>
                  <a:uLnTx/>
                  <a:uFillTx/>
                  <a:latin typeface="Times New Roman" pitchFamily="18" charset="0"/>
                  <a:ea typeface="Roboto"/>
                  <a:cs typeface="Times New Roman" pitchFamily="18" charset="0"/>
                  <a:sym typeface="Roboto"/>
                </a:rPr>
                <a:t>nét</a:t>
              </a:r>
              <a:r>
                <a:rPr kumimoji="0" lang="en-US" sz="2400" b="0" i="0" u="none" strike="noStrike" kern="0" cap="none" spc="0" normalizeH="0" baseline="0" noProof="0" dirty="0">
                  <a:ln>
                    <a:noFill/>
                  </a:ln>
                  <a:solidFill>
                    <a:schemeClr val="tx1"/>
                  </a:solidFill>
                  <a:effectLst/>
                  <a:uLnTx/>
                  <a:uFillTx/>
                  <a:latin typeface="Times New Roman" pitchFamily="18" charset="0"/>
                  <a:ea typeface="Roboto"/>
                  <a:cs typeface="Times New Roman" pitchFamily="18" charset="0"/>
                  <a:sym typeface="Roboto"/>
                </a:rPr>
                <a:t> </a:t>
              </a:r>
              <a:r>
                <a:rPr kumimoji="0" lang="en-US" sz="2400" b="0" i="0" u="none" strike="noStrike" kern="0" cap="none" spc="0" normalizeH="0" baseline="0" noProof="0" dirty="0" err="1">
                  <a:ln>
                    <a:noFill/>
                  </a:ln>
                  <a:solidFill>
                    <a:schemeClr val="tx1"/>
                  </a:solidFill>
                  <a:effectLst/>
                  <a:uLnTx/>
                  <a:uFillTx/>
                  <a:latin typeface="Times New Roman" pitchFamily="18" charset="0"/>
                  <a:ea typeface="Roboto"/>
                  <a:cs typeface="Times New Roman" pitchFamily="18" charset="0"/>
                  <a:sym typeface="Roboto"/>
                </a:rPr>
                <a:t>về</a:t>
              </a:r>
              <a:r>
                <a:rPr kumimoji="0" lang="en-US" sz="2400" b="0" i="0" u="none" strike="noStrike" kern="0" cap="none" spc="0" normalizeH="0" baseline="0" noProof="0" dirty="0">
                  <a:ln>
                    <a:noFill/>
                  </a:ln>
                  <a:solidFill>
                    <a:schemeClr val="tx1"/>
                  </a:solidFill>
                  <a:effectLst/>
                  <a:uLnTx/>
                  <a:uFillTx/>
                  <a:latin typeface="Times New Roman" pitchFamily="18" charset="0"/>
                  <a:ea typeface="Roboto"/>
                  <a:cs typeface="Times New Roman" pitchFamily="18" charset="0"/>
                  <a:sym typeface="Roboto"/>
                </a:rPr>
                <a:t> </a:t>
              </a:r>
              <a:r>
                <a:rPr kumimoji="0" lang="en-US" sz="2400" b="0" i="0" u="none" strike="noStrike" kern="0" cap="none" spc="0" normalizeH="0" baseline="0" noProof="0" dirty="0" err="1">
                  <a:ln>
                    <a:noFill/>
                  </a:ln>
                  <a:solidFill>
                    <a:schemeClr val="tx1"/>
                  </a:solidFill>
                  <a:effectLst/>
                  <a:uLnTx/>
                  <a:uFillTx/>
                  <a:latin typeface="Times New Roman" pitchFamily="18" charset="0"/>
                  <a:ea typeface="Roboto"/>
                  <a:cs typeface="Times New Roman" pitchFamily="18" charset="0"/>
                  <a:sym typeface="Roboto"/>
                </a:rPr>
                <a:t>ông</a:t>
              </a:r>
              <a:r>
                <a:rPr kumimoji="0" lang="en-US" sz="2400" b="0" i="0" u="none" strike="noStrike" kern="0" cap="none" spc="0" normalizeH="0" baseline="0" noProof="0" dirty="0">
                  <a:ln>
                    <a:noFill/>
                  </a:ln>
                  <a:solidFill>
                    <a:schemeClr val="tx1"/>
                  </a:solidFill>
                  <a:effectLst/>
                  <a:uLnTx/>
                  <a:uFillTx/>
                  <a:latin typeface="Times New Roman" pitchFamily="18" charset="0"/>
                  <a:ea typeface="Roboto"/>
                  <a:cs typeface="Times New Roman" pitchFamily="18" charset="0"/>
                  <a:sym typeface="Roboto"/>
                </a:rPr>
                <a:t>.</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3" name="Google Shape;209;p17">
              <a:extLst>
                <a:ext uri="{FF2B5EF4-FFF2-40B4-BE49-F238E27FC236}">
                  <a16:creationId xmlns:a16="http://schemas.microsoft.com/office/drawing/2014/main" id="{ACC0097C-7F17-A0AF-F6FC-4E1CF3C3156A}"/>
                </a:ext>
              </a:extLst>
            </p:cNvPr>
            <p:cNvSpPr txBox="1"/>
            <p:nvPr/>
          </p:nvSpPr>
          <p:spPr>
            <a:xfrm>
              <a:off x="545149" y="1615886"/>
              <a:ext cx="2185200" cy="313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dirty="0" err="1">
                  <a:solidFill>
                    <a:schemeClr val="accent1">
                      <a:lumMod val="75000"/>
                    </a:schemeClr>
                  </a:solidFill>
                  <a:effectLst/>
                  <a:latin typeface="Times New Roman" panose="02020603050405020304" pitchFamily="18" charset="0"/>
                  <a:cs typeface="Times New Roman" panose="02020603050405020304" pitchFamily="18" charset="0"/>
                </a:rPr>
                <a:t>Ph.Ăng-ghen</a:t>
              </a:r>
              <a:endParaRPr kumimoji="0" sz="18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6" name="TextBox 5">
            <a:extLst>
              <a:ext uri="{FF2B5EF4-FFF2-40B4-BE49-F238E27FC236}">
                <a16:creationId xmlns:a16="http://schemas.microsoft.com/office/drawing/2014/main" id="{1A5C8781-0F57-9930-CF2D-32491110B516}"/>
              </a:ext>
            </a:extLst>
          </p:cNvPr>
          <p:cNvSpPr txBox="1"/>
          <p:nvPr/>
        </p:nvSpPr>
        <p:spPr>
          <a:xfrm>
            <a:off x="74493" y="3971028"/>
            <a:ext cx="8724134" cy="830997"/>
          </a:xfrm>
          <a:prstGeom prst="rect">
            <a:avLst/>
          </a:prstGeom>
          <a:noFill/>
        </p:spPr>
        <p:txBody>
          <a:bodyPr wrap="square">
            <a:spAutoFit/>
          </a:bodyPr>
          <a:lstStyle/>
          <a:p>
            <a:pPr algn="l"/>
            <a:r>
              <a:rPr lang="en-US" sz="2400" b="1" i="1" u="sng" dirty="0" err="1">
                <a:solidFill>
                  <a:srgbClr val="333333"/>
                </a:solidFill>
                <a:effectLst/>
                <a:latin typeface="Times New Roman" panose="02020603050405020304" pitchFamily="18" charset="0"/>
                <a:cs typeface="Times New Roman" panose="02020603050405020304" pitchFamily="18" charset="0"/>
              </a:rPr>
              <a:t>Nhiệm</a:t>
            </a:r>
            <a:r>
              <a:rPr lang="en-US" sz="2400" b="1" i="1" u="sng" dirty="0">
                <a:solidFill>
                  <a:srgbClr val="333333"/>
                </a:solidFill>
                <a:effectLst/>
                <a:latin typeface="Times New Roman" panose="02020603050405020304" pitchFamily="18" charset="0"/>
                <a:cs typeface="Times New Roman" panose="02020603050405020304" pitchFamily="18" charset="0"/>
              </a:rPr>
              <a:t> </a:t>
            </a:r>
            <a:r>
              <a:rPr lang="en-US" sz="2400" b="1" i="1" u="sng" dirty="0" err="1">
                <a:solidFill>
                  <a:srgbClr val="333333"/>
                </a:solidFill>
                <a:effectLst/>
                <a:latin typeface="Times New Roman" panose="02020603050405020304" pitchFamily="18" charset="0"/>
                <a:cs typeface="Times New Roman" panose="02020603050405020304" pitchFamily="18" charset="0"/>
              </a:rPr>
              <a:t>vụ</a:t>
            </a:r>
            <a:r>
              <a:rPr lang="en-US" sz="2400" b="1" i="1" u="sng" dirty="0">
                <a:solidFill>
                  <a:srgbClr val="333333"/>
                </a:solidFill>
                <a:effectLst/>
                <a:latin typeface="Times New Roman" panose="02020603050405020304" pitchFamily="18" charset="0"/>
                <a:cs typeface="Times New Roman" panose="02020603050405020304" pitchFamily="18" charset="0"/>
              </a:rPr>
              <a:t> 2:</a:t>
            </a:r>
            <a:r>
              <a:rPr lang="en-US" sz="2400" b="1"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Lập</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trục</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thời</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gian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thể</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hiện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những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hoạt</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động</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chính</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của</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C.Mác</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Ph.Ăng-ghen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và</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sự</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ra</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đời</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của</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chủ</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nghĩa</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xã</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hội</a:t>
            </a:r>
            <a:r>
              <a:rPr lang="en-US" sz="2400" b="0" i="0" dirty="0">
                <a:solidFill>
                  <a:srgbClr val="333333"/>
                </a:solidFill>
                <a:effectLst/>
                <a:latin typeface="Times New Roman" panose="02020603050405020304" pitchFamily="18" charset="0"/>
                <a:cs typeface="Times New Roman" panose="02020603050405020304" pitchFamily="18" charset="0"/>
              </a:rPr>
              <a:t> khoa </a:t>
            </a:r>
            <a:r>
              <a:rPr lang="en-US" sz="2400" b="0" i="0" dirty="0" err="1">
                <a:solidFill>
                  <a:srgbClr val="333333"/>
                </a:solidFill>
                <a:effectLst/>
                <a:latin typeface="Times New Roman" panose="02020603050405020304" pitchFamily="18" charset="0"/>
                <a:cs typeface="Times New Roman" panose="02020603050405020304" pitchFamily="18" charset="0"/>
              </a:rPr>
              <a:t>học</a:t>
            </a:r>
            <a:r>
              <a:rPr lang="en-US" sz="2400" b="0" i="0" dirty="0">
                <a:solidFill>
                  <a:srgbClr val="333333"/>
                </a:solidFill>
                <a:effectLst/>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D85C1B22-2119-584B-4E2A-3AC32CF219EC}"/>
              </a:ext>
            </a:extLst>
          </p:cNvPr>
          <p:cNvSpPr txBox="1"/>
          <p:nvPr/>
        </p:nvSpPr>
        <p:spPr>
          <a:xfrm>
            <a:off x="376571" y="1099482"/>
            <a:ext cx="6485795" cy="461665"/>
          </a:xfrm>
          <a:prstGeom prst="rect">
            <a:avLst/>
          </a:prstGeom>
          <a:noFill/>
        </p:spPr>
        <p:txBody>
          <a:bodyPr wrap="square">
            <a:spAutoFit/>
          </a:bodyPr>
          <a:lstStyle/>
          <a:p>
            <a:pPr algn="l"/>
            <a:r>
              <a:rPr lang="en-US" sz="2400" b="1" i="1" u="sng" dirty="0" err="1">
                <a:solidFill>
                  <a:srgbClr val="333333"/>
                </a:solidFill>
                <a:effectLst/>
                <a:latin typeface="Times New Roman" panose="02020603050405020304" pitchFamily="18" charset="0"/>
                <a:cs typeface="Times New Roman" panose="02020603050405020304" pitchFamily="18" charset="0"/>
              </a:rPr>
              <a:t>Nhiệm</a:t>
            </a:r>
            <a:r>
              <a:rPr lang="en-US" sz="2400" b="1" i="1" u="sng" dirty="0">
                <a:solidFill>
                  <a:srgbClr val="333333"/>
                </a:solidFill>
                <a:effectLst/>
                <a:latin typeface="Times New Roman" panose="02020603050405020304" pitchFamily="18" charset="0"/>
                <a:cs typeface="Times New Roman" panose="02020603050405020304" pitchFamily="18" charset="0"/>
              </a:rPr>
              <a:t> </a:t>
            </a:r>
            <a:r>
              <a:rPr lang="en-US" sz="2400" b="1" i="1" u="sng" dirty="0" err="1">
                <a:solidFill>
                  <a:srgbClr val="333333"/>
                </a:solidFill>
                <a:effectLst/>
                <a:latin typeface="Times New Roman" panose="02020603050405020304" pitchFamily="18" charset="0"/>
                <a:cs typeface="Times New Roman" panose="02020603050405020304" pitchFamily="18" charset="0"/>
              </a:rPr>
              <a:t>vụ</a:t>
            </a:r>
            <a:r>
              <a:rPr lang="en-US" sz="2400" b="1" i="1" u="sng" dirty="0">
                <a:solidFill>
                  <a:srgbClr val="333333"/>
                </a:solidFill>
                <a:effectLst/>
                <a:latin typeface="Times New Roman" panose="02020603050405020304" pitchFamily="18" charset="0"/>
                <a:cs typeface="Times New Roman" panose="02020603050405020304" pitchFamily="18" charset="0"/>
              </a:rPr>
              <a:t> 1</a:t>
            </a:r>
            <a:r>
              <a:rPr lang="en-US" sz="2400" b="1" i="1" dirty="0">
                <a:solidFill>
                  <a:srgbClr val="333333"/>
                </a:solidFill>
                <a:effectLst/>
                <a:latin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cs typeface="Times New Roman" panose="02020603050405020304" pitchFamily="18" charset="0"/>
              </a:rPr>
              <a:t>Tìm</a:t>
            </a:r>
            <a:r>
              <a:rPr lang="en-US" sz="2400" dirty="0">
                <a:solidFill>
                  <a:srgbClr val="333333"/>
                </a:solidFill>
                <a:effectLst/>
                <a:latin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cs typeface="Times New Roman" panose="02020603050405020304" pitchFamily="18" charset="0"/>
              </a:rPr>
              <a:t>hiểu</a:t>
            </a:r>
            <a:r>
              <a:rPr lang="en-US" sz="2400" dirty="0">
                <a:solidFill>
                  <a:srgbClr val="333333"/>
                </a:solidFill>
                <a:effectLst/>
                <a:latin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cs typeface="Times New Roman" panose="02020603050405020304" pitchFamily="18" charset="0"/>
              </a:rPr>
              <a:t>C.Mác</a:t>
            </a:r>
            <a:r>
              <a:rPr lang="en-US" sz="2400" dirty="0">
                <a:solidFill>
                  <a:srgbClr val="333333"/>
                </a:solidFill>
                <a:effectLst/>
                <a:latin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cs typeface="Times New Roman" panose="02020603050405020304" pitchFamily="18" charset="0"/>
              </a:rPr>
              <a:t>Ph.Ăng-ghen</a:t>
            </a:r>
            <a:r>
              <a:rPr lang="en-US" sz="2400" dirty="0">
                <a:solidFill>
                  <a:srgbClr val="333333"/>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13222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81"/>
        <p:cNvGrpSpPr/>
        <p:nvPr/>
      </p:nvGrpSpPr>
      <p:grpSpPr>
        <a:xfrm>
          <a:off x="0" y="0"/>
          <a:ext cx="0" cy="0"/>
          <a:chOff x="0" y="0"/>
          <a:chExt cx="0" cy="0"/>
        </a:xfrm>
      </p:grpSpPr>
      <p:sp>
        <p:nvSpPr>
          <p:cNvPr id="2" name="TextBox 1">
            <a:extLst>
              <a:ext uri="{FF2B5EF4-FFF2-40B4-BE49-F238E27FC236}">
                <a16:creationId xmlns:a16="http://schemas.microsoft.com/office/drawing/2014/main" id="{0B1D017B-D58C-30FD-711E-6DFE422F86F6}"/>
              </a:ext>
            </a:extLst>
          </p:cNvPr>
          <p:cNvSpPr txBox="1"/>
          <p:nvPr/>
        </p:nvSpPr>
        <p:spPr>
          <a:xfrm>
            <a:off x="0" y="-5251"/>
            <a:ext cx="9144000" cy="830997"/>
          </a:xfrm>
          <a:prstGeom prst="rect">
            <a:avLst/>
          </a:prstGeom>
          <a:solidFill>
            <a:schemeClr val="accent1">
              <a:lumMod val="20000"/>
              <a:lumOff val="80000"/>
            </a:schemeClr>
          </a:solidFill>
          <a:ln>
            <a:noFill/>
          </a:ln>
        </p:spPr>
        <p:txBody>
          <a:bodyPr wrap="square">
            <a:spAutoFit/>
          </a:bodyPr>
          <a:lstStyle/>
          <a:p>
            <a:r>
              <a:rPr lang="en-US" sz="2400" i="0" dirty="0">
                <a:solidFill>
                  <a:srgbClr val="002060"/>
                </a:solidFill>
                <a:effectLst/>
                <a:latin typeface="Times New Roman" panose="02020603050405020304" pitchFamily="18" charset="0"/>
                <a:cs typeface="Times New Roman" panose="02020603050405020304" pitchFamily="18" charset="0"/>
              </a:rPr>
              <a:t>2. </a:t>
            </a:r>
            <a:r>
              <a:rPr lang="en-US" sz="2400" i="0" dirty="0" err="1">
                <a:solidFill>
                  <a:srgbClr val="002060"/>
                </a:solidFill>
                <a:effectLst/>
                <a:latin typeface="Times New Roman" panose="02020603050405020304" pitchFamily="18" charset="0"/>
                <a:cs typeface="Times New Roman" panose="02020603050405020304" pitchFamily="18" charset="0"/>
              </a:rPr>
              <a:t>Những</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hoạt</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động</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chính</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của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C.Mác</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Ph.Ăng-ghen</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và</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sự</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ra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đời</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của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chủ</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nghĩa</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xã</a:t>
            </a:r>
            <a:r>
              <a:rPr lang="en-US" sz="2400" i="0" dirty="0">
                <a:solidFill>
                  <a:srgbClr val="002060"/>
                </a:solidFill>
                <a:effectLst/>
                <a:latin typeface="Times New Roman" panose="02020603050405020304" pitchFamily="18" charset="0"/>
                <a:cs typeface="Times New Roman" panose="02020603050405020304" pitchFamily="18" charset="0"/>
              </a:rPr>
              <a:t> </a:t>
            </a:r>
            <a:r>
              <a:rPr lang="en-US" sz="2400" i="0" dirty="0" err="1">
                <a:solidFill>
                  <a:srgbClr val="002060"/>
                </a:solidFill>
                <a:effectLst/>
                <a:latin typeface="Times New Roman" panose="02020603050405020304" pitchFamily="18" charset="0"/>
                <a:cs typeface="Times New Roman" panose="02020603050405020304" pitchFamily="18" charset="0"/>
              </a:rPr>
              <a:t>hội</a:t>
            </a:r>
            <a:r>
              <a:rPr lang="en-US" sz="2400" i="0" dirty="0">
                <a:solidFill>
                  <a:srgbClr val="002060"/>
                </a:solidFill>
                <a:effectLst/>
                <a:latin typeface="Times New Roman" panose="02020603050405020304" pitchFamily="18" charset="0"/>
                <a:cs typeface="Times New Roman" panose="02020603050405020304" pitchFamily="18" charset="0"/>
              </a:rPr>
              <a:t> khoa </a:t>
            </a:r>
            <a:r>
              <a:rPr lang="en-US" sz="2400" i="0" dirty="0" err="1">
                <a:solidFill>
                  <a:srgbClr val="002060"/>
                </a:solidFill>
                <a:effectLst/>
                <a:latin typeface="Times New Roman" panose="02020603050405020304" pitchFamily="18" charset="0"/>
                <a:cs typeface="Times New Roman" panose="02020603050405020304" pitchFamily="18" charset="0"/>
              </a:rPr>
              <a:t>học</a:t>
            </a:r>
            <a:r>
              <a:rPr lang="en-US" sz="2400" i="0" dirty="0">
                <a:solidFill>
                  <a:srgbClr val="002060"/>
                </a:solidFill>
                <a:effectLst/>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479ACEC-12BD-4A46-69F9-3F8E2C77FEBB}"/>
              </a:ext>
            </a:extLst>
          </p:cNvPr>
          <p:cNvPicPr>
            <a:picLocks noChangeAspect="1"/>
          </p:cNvPicPr>
          <p:nvPr/>
        </p:nvPicPr>
        <p:blipFill>
          <a:blip r:embed="rId3"/>
          <a:stretch>
            <a:fillRect/>
          </a:stretch>
        </p:blipFill>
        <p:spPr>
          <a:xfrm>
            <a:off x="4906349" y="2866000"/>
            <a:ext cx="1942551" cy="1691373"/>
          </a:xfrm>
          <a:prstGeom prst="ellipse">
            <a:avLst/>
          </a:prstGeom>
          <a:ln>
            <a:noFill/>
          </a:ln>
          <a:effectLst>
            <a:softEdge rad="112500"/>
          </a:effectLst>
        </p:spPr>
      </p:pic>
      <p:sp>
        <p:nvSpPr>
          <p:cNvPr id="30" name="TextBox 29">
            <a:extLst>
              <a:ext uri="{FF2B5EF4-FFF2-40B4-BE49-F238E27FC236}">
                <a16:creationId xmlns:a16="http://schemas.microsoft.com/office/drawing/2014/main" id="{14A89BF8-1074-75D4-688B-B4959C03FD97}"/>
              </a:ext>
            </a:extLst>
          </p:cNvPr>
          <p:cNvSpPr txBox="1"/>
          <p:nvPr/>
        </p:nvSpPr>
        <p:spPr>
          <a:xfrm>
            <a:off x="5254574" y="4501207"/>
            <a:ext cx="1270591"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dirty="0" err="1">
                <a:solidFill>
                  <a:schemeClr val="accent1">
                    <a:lumMod val="75000"/>
                  </a:schemeClr>
                </a:solidFill>
                <a:effectLst/>
                <a:latin typeface="Times New Roman" panose="02020603050405020304" pitchFamily="18" charset="0"/>
                <a:cs typeface="Times New Roman" panose="02020603050405020304" pitchFamily="18" charset="0"/>
              </a:rPr>
              <a:t>Ph.Ăng-ghen</a:t>
            </a:r>
            <a:endParaRPr kumimoji="0" lang="en-US" sz="11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8" name="TextBox 7">
            <a:extLst>
              <a:ext uri="{FF2B5EF4-FFF2-40B4-BE49-F238E27FC236}">
                <a16:creationId xmlns:a16="http://schemas.microsoft.com/office/drawing/2014/main" id="{F073C83B-F248-496C-6FDE-00ED0F8CE3DC}"/>
              </a:ext>
            </a:extLst>
          </p:cNvPr>
          <p:cNvSpPr txBox="1"/>
          <p:nvPr/>
        </p:nvSpPr>
        <p:spPr>
          <a:xfrm>
            <a:off x="3672501" y="1925901"/>
            <a:ext cx="77351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dirty="0" err="1">
                <a:solidFill>
                  <a:schemeClr val="accent1">
                    <a:lumMod val="75000"/>
                  </a:schemeClr>
                </a:solidFill>
                <a:effectLst/>
                <a:latin typeface="Times New Roman" panose="02020603050405020304" pitchFamily="18" charset="0"/>
                <a:cs typeface="Times New Roman" panose="02020603050405020304" pitchFamily="18" charset="0"/>
              </a:rPr>
              <a:t>C.Mác</a:t>
            </a:r>
            <a:endParaRPr kumimoji="0" lang="en-US" sz="11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0" name="Google Shape;10423;p62">
            <a:extLst>
              <a:ext uri="{FF2B5EF4-FFF2-40B4-BE49-F238E27FC236}">
                <a16:creationId xmlns:a16="http://schemas.microsoft.com/office/drawing/2014/main" id="{172C0D20-279E-8CA9-24DD-49DEB3A9FB5F}"/>
              </a:ext>
            </a:extLst>
          </p:cNvPr>
          <p:cNvSpPr/>
          <p:nvPr/>
        </p:nvSpPr>
        <p:spPr>
          <a:xfrm>
            <a:off x="682613" y="1336382"/>
            <a:ext cx="1762037" cy="429074"/>
          </a:xfrm>
          <a:prstGeom prst="roundRect">
            <a:avLst>
              <a:gd name="adj" fmla="val 16667"/>
            </a:avLst>
          </a:pr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Times New Roman" panose="02020603050405020304" pitchFamily="18" charset="0"/>
                <a:cs typeface="Times New Roman" panose="02020603050405020304" pitchFamily="18" charset="0"/>
              </a:rPr>
              <a:t>………………</a:t>
            </a:r>
            <a:endParaRPr kumimoji="0"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6" name="Google Shape;10423;p62">
            <a:extLst>
              <a:ext uri="{FF2B5EF4-FFF2-40B4-BE49-F238E27FC236}">
                <a16:creationId xmlns:a16="http://schemas.microsoft.com/office/drawing/2014/main" id="{5BADA244-EB92-5DB5-FA19-3AFB80CC2A1F}"/>
              </a:ext>
            </a:extLst>
          </p:cNvPr>
          <p:cNvSpPr/>
          <p:nvPr/>
        </p:nvSpPr>
        <p:spPr>
          <a:xfrm>
            <a:off x="682613" y="2909861"/>
            <a:ext cx="1762037" cy="429074"/>
          </a:xfrm>
          <a:prstGeom prst="roundRect">
            <a:avLst>
              <a:gd name="adj" fmla="val 16667"/>
            </a:avLst>
          </a:pr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Times New Roman" panose="02020603050405020304" pitchFamily="18" charset="0"/>
                <a:cs typeface="Times New Roman" panose="02020603050405020304" pitchFamily="18" charset="0"/>
              </a:rPr>
              <a:t>………………</a:t>
            </a:r>
            <a:endParaRPr kumimoji="0"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7" name="Google Shape;10423;p62">
            <a:extLst>
              <a:ext uri="{FF2B5EF4-FFF2-40B4-BE49-F238E27FC236}">
                <a16:creationId xmlns:a16="http://schemas.microsoft.com/office/drawing/2014/main" id="{BBA946BE-2385-F5F5-FD36-A74A32542995}"/>
              </a:ext>
            </a:extLst>
          </p:cNvPr>
          <p:cNvSpPr/>
          <p:nvPr/>
        </p:nvSpPr>
        <p:spPr>
          <a:xfrm>
            <a:off x="682612" y="4199674"/>
            <a:ext cx="1762037" cy="429074"/>
          </a:xfrm>
          <a:prstGeom prst="roundRect">
            <a:avLst>
              <a:gd name="adj" fmla="val 16667"/>
            </a:avLst>
          </a:pr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Times New Roman" panose="02020603050405020304" pitchFamily="18" charset="0"/>
                <a:cs typeface="Times New Roman" panose="02020603050405020304" pitchFamily="18" charset="0"/>
              </a:rPr>
              <a:t>………………</a:t>
            </a:r>
            <a:endParaRPr kumimoji="0"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1" name="Google Shape;601;p25">
            <a:extLst>
              <a:ext uri="{FF2B5EF4-FFF2-40B4-BE49-F238E27FC236}">
                <a16:creationId xmlns:a16="http://schemas.microsoft.com/office/drawing/2014/main" id="{85105092-7C8F-9734-912F-0C95EEC3A3DB}"/>
              </a:ext>
            </a:extLst>
          </p:cNvPr>
          <p:cNvSpPr/>
          <p:nvPr/>
        </p:nvSpPr>
        <p:spPr>
          <a:xfrm>
            <a:off x="3000003" y="845017"/>
            <a:ext cx="3554304" cy="1057613"/>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C2B3F"/>
              </a:solidFill>
              <a:effectLst/>
              <a:uLnTx/>
              <a:uFillTx/>
              <a:latin typeface="Arial"/>
              <a:cs typeface="Arial"/>
              <a:sym typeface="Arial"/>
            </a:endParaRPr>
          </a:p>
        </p:txBody>
      </p:sp>
      <p:grpSp>
        <p:nvGrpSpPr>
          <p:cNvPr id="22" name="Google Shape;613;p25">
            <a:extLst>
              <a:ext uri="{FF2B5EF4-FFF2-40B4-BE49-F238E27FC236}">
                <a16:creationId xmlns:a16="http://schemas.microsoft.com/office/drawing/2014/main" id="{523816D7-79CB-1915-2D55-A4C0E336C22C}"/>
              </a:ext>
            </a:extLst>
          </p:cNvPr>
          <p:cNvGrpSpPr/>
          <p:nvPr/>
        </p:nvGrpSpPr>
        <p:grpSpPr>
          <a:xfrm rot="4138603">
            <a:off x="3043825" y="2847616"/>
            <a:ext cx="167058" cy="468473"/>
            <a:chOff x="3593968" y="3125480"/>
            <a:chExt cx="167058" cy="468473"/>
          </a:xfrm>
        </p:grpSpPr>
        <p:sp>
          <p:nvSpPr>
            <p:cNvPr id="23" name="Google Shape;614;p25">
              <a:extLst>
                <a:ext uri="{FF2B5EF4-FFF2-40B4-BE49-F238E27FC236}">
                  <a16:creationId xmlns:a16="http://schemas.microsoft.com/office/drawing/2014/main" id="{9502851B-36FE-CE9A-6BF5-BBA86A8452C1}"/>
                </a:ext>
              </a:extLst>
            </p:cNvPr>
            <p:cNvSpPr/>
            <p:nvPr/>
          </p:nvSpPr>
          <p:spPr>
            <a:xfrm>
              <a:off x="3608224" y="3153086"/>
              <a:ext cx="135455" cy="421487"/>
            </a:xfrm>
            <a:custGeom>
              <a:avLst/>
              <a:gdLst/>
              <a:ahLst/>
              <a:cxnLst/>
              <a:rect l="l" t="t" r="r" b="b"/>
              <a:pathLst>
                <a:path w="9254" h="28795" extrusionOk="0">
                  <a:moveTo>
                    <a:pt x="1626" y="0"/>
                  </a:moveTo>
                  <a:cubicBezTo>
                    <a:pt x="1530" y="0"/>
                    <a:pt x="1462" y="93"/>
                    <a:pt x="1412" y="329"/>
                  </a:cubicBezTo>
                  <a:cubicBezTo>
                    <a:pt x="1002" y="2257"/>
                    <a:pt x="1788" y="9706"/>
                    <a:pt x="2031" y="11628"/>
                  </a:cubicBezTo>
                  <a:cubicBezTo>
                    <a:pt x="2255" y="13395"/>
                    <a:pt x="1918" y="14958"/>
                    <a:pt x="2188" y="16724"/>
                  </a:cubicBezTo>
                  <a:cubicBezTo>
                    <a:pt x="2291" y="17397"/>
                    <a:pt x="2201" y="18098"/>
                    <a:pt x="2405" y="18775"/>
                  </a:cubicBezTo>
                  <a:cubicBezTo>
                    <a:pt x="2485" y="19045"/>
                    <a:pt x="2333" y="19433"/>
                    <a:pt x="2228" y="19744"/>
                  </a:cubicBezTo>
                  <a:cubicBezTo>
                    <a:pt x="2114" y="20080"/>
                    <a:pt x="2473" y="20188"/>
                    <a:pt x="2416" y="20574"/>
                  </a:cubicBezTo>
                  <a:cubicBezTo>
                    <a:pt x="2335" y="21106"/>
                    <a:pt x="2258" y="21336"/>
                    <a:pt x="1914" y="21336"/>
                  </a:cubicBezTo>
                  <a:cubicBezTo>
                    <a:pt x="1842" y="21336"/>
                    <a:pt x="1757" y="21326"/>
                    <a:pt x="1659" y="21306"/>
                  </a:cubicBezTo>
                  <a:cubicBezTo>
                    <a:pt x="1329" y="21240"/>
                    <a:pt x="1073" y="21014"/>
                    <a:pt x="742" y="20929"/>
                  </a:cubicBezTo>
                  <a:cubicBezTo>
                    <a:pt x="688" y="20915"/>
                    <a:pt x="641" y="20909"/>
                    <a:pt x="599" y="20909"/>
                  </a:cubicBezTo>
                  <a:cubicBezTo>
                    <a:pt x="343" y="20909"/>
                    <a:pt x="289" y="21146"/>
                    <a:pt x="161" y="21262"/>
                  </a:cubicBezTo>
                  <a:cubicBezTo>
                    <a:pt x="0" y="21413"/>
                    <a:pt x="87" y="21658"/>
                    <a:pt x="262" y="21785"/>
                  </a:cubicBezTo>
                  <a:cubicBezTo>
                    <a:pt x="494" y="21956"/>
                    <a:pt x="615" y="22220"/>
                    <a:pt x="673" y="22487"/>
                  </a:cubicBezTo>
                  <a:cubicBezTo>
                    <a:pt x="873" y="23397"/>
                    <a:pt x="1477" y="24091"/>
                    <a:pt x="1683" y="24992"/>
                  </a:cubicBezTo>
                  <a:cubicBezTo>
                    <a:pt x="1716" y="25136"/>
                    <a:pt x="1805" y="25235"/>
                    <a:pt x="1925" y="25273"/>
                  </a:cubicBezTo>
                  <a:cubicBezTo>
                    <a:pt x="2145" y="25344"/>
                    <a:pt x="2272" y="25577"/>
                    <a:pt x="2312" y="25741"/>
                  </a:cubicBezTo>
                  <a:cubicBezTo>
                    <a:pt x="2514" y="26561"/>
                    <a:pt x="3100" y="27062"/>
                    <a:pt x="3552" y="27664"/>
                  </a:cubicBezTo>
                  <a:cubicBezTo>
                    <a:pt x="3716" y="27883"/>
                    <a:pt x="3935" y="27996"/>
                    <a:pt x="4030" y="28335"/>
                  </a:cubicBezTo>
                  <a:cubicBezTo>
                    <a:pt x="4113" y="28630"/>
                    <a:pt x="4368" y="28795"/>
                    <a:pt x="4619" y="28795"/>
                  </a:cubicBezTo>
                  <a:cubicBezTo>
                    <a:pt x="4769" y="28795"/>
                    <a:pt x="4917" y="28735"/>
                    <a:pt x="5024" y="28609"/>
                  </a:cubicBezTo>
                  <a:cubicBezTo>
                    <a:pt x="5484" y="28072"/>
                    <a:pt x="5931" y="27502"/>
                    <a:pt x="6307" y="26907"/>
                  </a:cubicBezTo>
                  <a:cubicBezTo>
                    <a:pt x="6811" y="26112"/>
                    <a:pt x="7333" y="25316"/>
                    <a:pt x="7715" y="24420"/>
                  </a:cubicBezTo>
                  <a:cubicBezTo>
                    <a:pt x="8052" y="23630"/>
                    <a:pt x="8394" y="22838"/>
                    <a:pt x="8659" y="22018"/>
                  </a:cubicBezTo>
                  <a:cubicBezTo>
                    <a:pt x="8737" y="21785"/>
                    <a:pt x="8897" y="21426"/>
                    <a:pt x="9028" y="21066"/>
                  </a:cubicBezTo>
                  <a:cubicBezTo>
                    <a:pt x="9153" y="20718"/>
                    <a:pt x="9254" y="20370"/>
                    <a:pt x="9227" y="20130"/>
                  </a:cubicBezTo>
                  <a:cubicBezTo>
                    <a:pt x="9183" y="19737"/>
                    <a:pt x="9050" y="19601"/>
                    <a:pt x="8871" y="19601"/>
                  </a:cubicBezTo>
                  <a:cubicBezTo>
                    <a:pt x="8471" y="19601"/>
                    <a:pt x="7838" y="20283"/>
                    <a:pt x="7453" y="20283"/>
                  </a:cubicBezTo>
                  <a:cubicBezTo>
                    <a:pt x="7410" y="20283"/>
                    <a:pt x="7371" y="20274"/>
                    <a:pt x="7335" y="20256"/>
                  </a:cubicBezTo>
                  <a:cubicBezTo>
                    <a:pt x="6919" y="20042"/>
                    <a:pt x="7003" y="18802"/>
                    <a:pt x="6983" y="18445"/>
                  </a:cubicBezTo>
                  <a:cubicBezTo>
                    <a:pt x="6886" y="16677"/>
                    <a:pt x="6956" y="14897"/>
                    <a:pt x="7217" y="13145"/>
                  </a:cubicBezTo>
                  <a:cubicBezTo>
                    <a:pt x="7427" y="11735"/>
                    <a:pt x="7828" y="5225"/>
                    <a:pt x="8103" y="3823"/>
                  </a:cubicBezTo>
                  <a:cubicBezTo>
                    <a:pt x="8295" y="2842"/>
                    <a:pt x="7891" y="1508"/>
                    <a:pt x="7919" y="493"/>
                  </a:cubicBezTo>
                  <a:cubicBezTo>
                    <a:pt x="7924" y="346"/>
                    <a:pt x="8217" y="198"/>
                    <a:pt x="7975" y="51"/>
                  </a:cubicBezTo>
                  <a:cubicBezTo>
                    <a:pt x="7921" y="17"/>
                    <a:pt x="7848" y="3"/>
                    <a:pt x="7773" y="3"/>
                  </a:cubicBezTo>
                  <a:cubicBezTo>
                    <a:pt x="7685" y="3"/>
                    <a:pt x="7592" y="22"/>
                    <a:pt x="7518" y="53"/>
                  </a:cubicBezTo>
                  <a:cubicBezTo>
                    <a:pt x="6784" y="356"/>
                    <a:pt x="6307" y="1048"/>
                    <a:pt x="5780" y="1627"/>
                  </a:cubicBezTo>
                  <a:cubicBezTo>
                    <a:pt x="5432" y="2010"/>
                    <a:pt x="5136" y="2250"/>
                    <a:pt x="4798" y="2250"/>
                  </a:cubicBezTo>
                  <a:cubicBezTo>
                    <a:pt x="4622" y="2250"/>
                    <a:pt x="4435" y="2185"/>
                    <a:pt x="4223" y="2041"/>
                  </a:cubicBezTo>
                  <a:cubicBezTo>
                    <a:pt x="3530" y="1569"/>
                    <a:pt x="2896" y="990"/>
                    <a:pt x="2239" y="454"/>
                  </a:cubicBezTo>
                  <a:cubicBezTo>
                    <a:pt x="2108" y="347"/>
                    <a:pt x="1997" y="212"/>
                    <a:pt x="1863" y="113"/>
                  </a:cubicBezTo>
                  <a:cubicBezTo>
                    <a:pt x="1768" y="43"/>
                    <a:pt x="1691" y="0"/>
                    <a:pt x="1626"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15;p25">
              <a:extLst>
                <a:ext uri="{FF2B5EF4-FFF2-40B4-BE49-F238E27FC236}">
                  <a16:creationId xmlns:a16="http://schemas.microsoft.com/office/drawing/2014/main" id="{A186CFEE-136B-0DB5-C09E-FAAB886E215C}"/>
                </a:ext>
              </a:extLst>
            </p:cNvPr>
            <p:cNvSpPr/>
            <p:nvPr/>
          </p:nvSpPr>
          <p:spPr>
            <a:xfrm>
              <a:off x="3593968" y="3125480"/>
              <a:ext cx="167058" cy="468473"/>
            </a:xfrm>
            <a:custGeom>
              <a:avLst/>
              <a:gdLst/>
              <a:ahLst/>
              <a:cxnLst/>
              <a:rect l="l" t="t" r="r" b="b"/>
              <a:pathLst>
                <a:path w="11413" h="32005" extrusionOk="0">
                  <a:moveTo>
                    <a:pt x="2602" y="1887"/>
                  </a:moveTo>
                  <a:cubicBezTo>
                    <a:pt x="2667" y="1887"/>
                    <a:pt x="2745" y="1930"/>
                    <a:pt x="2839" y="2000"/>
                  </a:cubicBezTo>
                  <a:cubicBezTo>
                    <a:pt x="2973" y="2099"/>
                    <a:pt x="3085" y="2233"/>
                    <a:pt x="3214" y="2341"/>
                  </a:cubicBezTo>
                  <a:cubicBezTo>
                    <a:pt x="3872" y="2877"/>
                    <a:pt x="4505" y="3455"/>
                    <a:pt x="5199" y="3928"/>
                  </a:cubicBezTo>
                  <a:cubicBezTo>
                    <a:pt x="5410" y="4073"/>
                    <a:pt x="5598" y="4138"/>
                    <a:pt x="5773" y="4138"/>
                  </a:cubicBezTo>
                  <a:cubicBezTo>
                    <a:pt x="6112" y="4138"/>
                    <a:pt x="6408" y="3897"/>
                    <a:pt x="6756" y="3513"/>
                  </a:cubicBezTo>
                  <a:cubicBezTo>
                    <a:pt x="7282" y="2934"/>
                    <a:pt x="7761" y="2243"/>
                    <a:pt x="8495" y="1940"/>
                  </a:cubicBezTo>
                  <a:cubicBezTo>
                    <a:pt x="8569" y="1909"/>
                    <a:pt x="8662" y="1890"/>
                    <a:pt x="8750" y="1890"/>
                  </a:cubicBezTo>
                  <a:cubicBezTo>
                    <a:pt x="8825" y="1890"/>
                    <a:pt x="8897" y="1904"/>
                    <a:pt x="8950" y="1937"/>
                  </a:cubicBezTo>
                  <a:cubicBezTo>
                    <a:pt x="9192" y="2086"/>
                    <a:pt x="8899" y="2233"/>
                    <a:pt x="8895" y="2380"/>
                  </a:cubicBezTo>
                  <a:cubicBezTo>
                    <a:pt x="8861" y="3579"/>
                    <a:pt x="8508" y="4733"/>
                    <a:pt x="8427" y="5935"/>
                  </a:cubicBezTo>
                  <a:cubicBezTo>
                    <a:pt x="8314" y="7634"/>
                    <a:pt x="8258" y="9328"/>
                    <a:pt x="8267" y="11029"/>
                  </a:cubicBezTo>
                  <a:cubicBezTo>
                    <a:pt x="8276" y="12342"/>
                    <a:pt x="8386" y="13728"/>
                    <a:pt x="8192" y="15032"/>
                  </a:cubicBezTo>
                  <a:cubicBezTo>
                    <a:pt x="8007" y="16265"/>
                    <a:pt x="7695" y="17615"/>
                    <a:pt x="7703" y="18863"/>
                  </a:cubicBezTo>
                  <a:cubicBezTo>
                    <a:pt x="7711" y="19894"/>
                    <a:pt x="7810" y="20924"/>
                    <a:pt x="7786" y="21975"/>
                  </a:cubicBezTo>
                  <a:cubicBezTo>
                    <a:pt x="7783" y="22155"/>
                    <a:pt x="7789" y="22362"/>
                    <a:pt x="7924" y="22483"/>
                  </a:cubicBezTo>
                  <a:cubicBezTo>
                    <a:pt x="7952" y="22507"/>
                    <a:pt x="7990" y="22518"/>
                    <a:pt x="8035" y="22518"/>
                  </a:cubicBezTo>
                  <a:cubicBezTo>
                    <a:pt x="8327" y="22518"/>
                    <a:pt x="8933" y="22076"/>
                    <a:pt x="9144" y="22031"/>
                  </a:cubicBezTo>
                  <a:cubicBezTo>
                    <a:pt x="9306" y="21996"/>
                    <a:pt x="9441" y="21976"/>
                    <a:pt x="9551" y="21976"/>
                  </a:cubicBezTo>
                  <a:cubicBezTo>
                    <a:pt x="9931" y="21976"/>
                    <a:pt x="10016" y="22216"/>
                    <a:pt x="9911" y="22919"/>
                  </a:cubicBezTo>
                  <a:cubicBezTo>
                    <a:pt x="9645" y="24075"/>
                    <a:pt x="9169" y="25188"/>
                    <a:pt x="8690" y="26308"/>
                  </a:cubicBezTo>
                  <a:cubicBezTo>
                    <a:pt x="8308" y="27203"/>
                    <a:pt x="7788" y="27999"/>
                    <a:pt x="7283" y="28793"/>
                  </a:cubicBezTo>
                  <a:cubicBezTo>
                    <a:pt x="6907" y="29389"/>
                    <a:pt x="6460" y="29959"/>
                    <a:pt x="6001" y="30497"/>
                  </a:cubicBezTo>
                  <a:cubicBezTo>
                    <a:pt x="5893" y="30622"/>
                    <a:pt x="5745" y="30682"/>
                    <a:pt x="5595" y="30682"/>
                  </a:cubicBezTo>
                  <a:cubicBezTo>
                    <a:pt x="5345" y="30682"/>
                    <a:pt x="5089" y="30517"/>
                    <a:pt x="5006" y="30222"/>
                  </a:cubicBezTo>
                  <a:cubicBezTo>
                    <a:pt x="4912" y="29883"/>
                    <a:pt x="4693" y="29770"/>
                    <a:pt x="4528" y="29551"/>
                  </a:cubicBezTo>
                  <a:cubicBezTo>
                    <a:pt x="4075" y="28949"/>
                    <a:pt x="3489" y="28448"/>
                    <a:pt x="3287" y="27628"/>
                  </a:cubicBezTo>
                  <a:cubicBezTo>
                    <a:pt x="3248" y="27464"/>
                    <a:pt x="3120" y="27231"/>
                    <a:pt x="2900" y="27160"/>
                  </a:cubicBezTo>
                  <a:cubicBezTo>
                    <a:pt x="2780" y="27122"/>
                    <a:pt x="2691" y="27023"/>
                    <a:pt x="2658" y="26879"/>
                  </a:cubicBezTo>
                  <a:cubicBezTo>
                    <a:pt x="2452" y="25978"/>
                    <a:pt x="1849" y="25284"/>
                    <a:pt x="1650" y="24374"/>
                  </a:cubicBezTo>
                  <a:cubicBezTo>
                    <a:pt x="1591" y="24107"/>
                    <a:pt x="1470" y="23843"/>
                    <a:pt x="1237" y="23672"/>
                  </a:cubicBezTo>
                  <a:cubicBezTo>
                    <a:pt x="1063" y="23545"/>
                    <a:pt x="975" y="23300"/>
                    <a:pt x="1137" y="23150"/>
                  </a:cubicBezTo>
                  <a:cubicBezTo>
                    <a:pt x="1265" y="23033"/>
                    <a:pt x="1318" y="22796"/>
                    <a:pt x="1575" y="22796"/>
                  </a:cubicBezTo>
                  <a:cubicBezTo>
                    <a:pt x="1616" y="22796"/>
                    <a:pt x="1663" y="22802"/>
                    <a:pt x="1717" y="22816"/>
                  </a:cubicBezTo>
                  <a:cubicBezTo>
                    <a:pt x="2048" y="22902"/>
                    <a:pt x="2304" y="23126"/>
                    <a:pt x="2633" y="23193"/>
                  </a:cubicBezTo>
                  <a:cubicBezTo>
                    <a:pt x="2690" y="23205"/>
                    <a:pt x="2743" y="23210"/>
                    <a:pt x="2792" y="23210"/>
                  </a:cubicBezTo>
                  <a:cubicBezTo>
                    <a:pt x="3473" y="23210"/>
                    <a:pt x="3401" y="22168"/>
                    <a:pt x="3363" y="21677"/>
                  </a:cubicBezTo>
                  <a:cubicBezTo>
                    <a:pt x="3286" y="20661"/>
                    <a:pt x="3318" y="19620"/>
                    <a:pt x="3164" y="18610"/>
                  </a:cubicBezTo>
                  <a:cubicBezTo>
                    <a:pt x="2893" y="16844"/>
                    <a:pt x="3231" y="15282"/>
                    <a:pt x="3008" y="13515"/>
                  </a:cubicBezTo>
                  <a:cubicBezTo>
                    <a:pt x="2765" y="11593"/>
                    <a:pt x="1977" y="4143"/>
                    <a:pt x="2387" y="2216"/>
                  </a:cubicBezTo>
                  <a:cubicBezTo>
                    <a:pt x="2437" y="1980"/>
                    <a:pt x="2505" y="1887"/>
                    <a:pt x="2602" y="1887"/>
                  </a:cubicBezTo>
                  <a:close/>
                  <a:moveTo>
                    <a:pt x="9556" y="0"/>
                  </a:moveTo>
                  <a:cubicBezTo>
                    <a:pt x="9433" y="0"/>
                    <a:pt x="9294" y="15"/>
                    <a:pt x="9138" y="44"/>
                  </a:cubicBezTo>
                  <a:cubicBezTo>
                    <a:pt x="8730" y="118"/>
                    <a:pt x="8515" y="425"/>
                    <a:pt x="8175" y="551"/>
                  </a:cubicBezTo>
                  <a:cubicBezTo>
                    <a:pt x="7326" y="866"/>
                    <a:pt x="6723" y="1652"/>
                    <a:pt x="6121" y="2312"/>
                  </a:cubicBezTo>
                  <a:cubicBezTo>
                    <a:pt x="5895" y="2558"/>
                    <a:pt x="5727" y="2637"/>
                    <a:pt x="5563" y="2637"/>
                  </a:cubicBezTo>
                  <a:cubicBezTo>
                    <a:pt x="5414" y="2637"/>
                    <a:pt x="5267" y="2571"/>
                    <a:pt x="5081" y="2509"/>
                  </a:cubicBezTo>
                  <a:cubicBezTo>
                    <a:pt x="4706" y="2385"/>
                    <a:pt x="4820" y="1824"/>
                    <a:pt x="4493" y="1735"/>
                  </a:cubicBezTo>
                  <a:cubicBezTo>
                    <a:pt x="3732" y="1530"/>
                    <a:pt x="2829" y="143"/>
                    <a:pt x="1886" y="143"/>
                  </a:cubicBezTo>
                  <a:cubicBezTo>
                    <a:pt x="1758" y="143"/>
                    <a:pt x="1628" y="169"/>
                    <a:pt x="1498" y="227"/>
                  </a:cubicBezTo>
                  <a:cubicBezTo>
                    <a:pt x="598" y="631"/>
                    <a:pt x="1170" y="4455"/>
                    <a:pt x="1280" y="5217"/>
                  </a:cubicBezTo>
                  <a:cubicBezTo>
                    <a:pt x="1327" y="5548"/>
                    <a:pt x="1431" y="5945"/>
                    <a:pt x="1338" y="6265"/>
                  </a:cubicBezTo>
                  <a:cubicBezTo>
                    <a:pt x="1056" y="7244"/>
                    <a:pt x="1723" y="13658"/>
                    <a:pt x="1789" y="14585"/>
                  </a:cubicBezTo>
                  <a:cubicBezTo>
                    <a:pt x="1880" y="15860"/>
                    <a:pt x="1795" y="17156"/>
                    <a:pt x="2028" y="18440"/>
                  </a:cubicBezTo>
                  <a:cubicBezTo>
                    <a:pt x="2159" y="19151"/>
                    <a:pt x="2117" y="20002"/>
                    <a:pt x="2079" y="20796"/>
                  </a:cubicBezTo>
                  <a:cubicBezTo>
                    <a:pt x="2040" y="21650"/>
                    <a:pt x="2073" y="21651"/>
                    <a:pt x="1270" y="21657"/>
                  </a:cubicBezTo>
                  <a:cubicBezTo>
                    <a:pt x="188" y="21665"/>
                    <a:pt x="51" y="21988"/>
                    <a:pt x="23" y="23118"/>
                  </a:cubicBezTo>
                  <a:cubicBezTo>
                    <a:pt x="1" y="24013"/>
                    <a:pt x="423" y="24681"/>
                    <a:pt x="682" y="25366"/>
                  </a:cubicBezTo>
                  <a:cubicBezTo>
                    <a:pt x="1067" y="26381"/>
                    <a:pt x="1569" y="27401"/>
                    <a:pt x="2230" y="28269"/>
                  </a:cubicBezTo>
                  <a:cubicBezTo>
                    <a:pt x="2265" y="28315"/>
                    <a:pt x="2381" y="28235"/>
                    <a:pt x="2381" y="28391"/>
                  </a:cubicBezTo>
                  <a:cubicBezTo>
                    <a:pt x="2384" y="29055"/>
                    <a:pt x="2900" y="29414"/>
                    <a:pt x="3187" y="29877"/>
                  </a:cubicBezTo>
                  <a:cubicBezTo>
                    <a:pt x="3480" y="30350"/>
                    <a:pt x="3870" y="30798"/>
                    <a:pt x="4241" y="31233"/>
                  </a:cubicBezTo>
                  <a:cubicBezTo>
                    <a:pt x="4512" y="31552"/>
                    <a:pt x="5134" y="32005"/>
                    <a:pt x="5537" y="32005"/>
                  </a:cubicBezTo>
                  <a:cubicBezTo>
                    <a:pt x="5584" y="32005"/>
                    <a:pt x="5628" y="31998"/>
                    <a:pt x="5669" y="31985"/>
                  </a:cubicBezTo>
                  <a:cubicBezTo>
                    <a:pt x="6626" y="31669"/>
                    <a:pt x="7261" y="30803"/>
                    <a:pt x="7778" y="29997"/>
                  </a:cubicBezTo>
                  <a:cubicBezTo>
                    <a:pt x="8137" y="29435"/>
                    <a:pt x="8458" y="28721"/>
                    <a:pt x="8877" y="28263"/>
                  </a:cubicBezTo>
                  <a:cubicBezTo>
                    <a:pt x="9630" y="27440"/>
                    <a:pt x="9860" y="26360"/>
                    <a:pt x="10369" y="25432"/>
                  </a:cubicBezTo>
                  <a:cubicBezTo>
                    <a:pt x="10805" y="24641"/>
                    <a:pt x="11003" y="23650"/>
                    <a:pt x="11137" y="22722"/>
                  </a:cubicBezTo>
                  <a:cubicBezTo>
                    <a:pt x="11208" y="22229"/>
                    <a:pt x="11412" y="21616"/>
                    <a:pt x="10902" y="21117"/>
                  </a:cubicBezTo>
                  <a:cubicBezTo>
                    <a:pt x="10564" y="20786"/>
                    <a:pt x="10253" y="20564"/>
                    <a:pt x="9893" y="20564"/>
                  </a:cubicBezTo>
                  <a:cubicBezTo>
                    <a:pt x="9691" y="20564"/>
                    <a:pt x="9474" y="20634"/>
                    <a:pt x="9227" y="20794"/>
                  </a:cubicBezTo>
                  <a:cubicBezTo>
                    <a:pt x="9125" y="20860"/>
                    <a:pt x="9033" y="20890"/>
                    <a:pt x="8953" y="20890"/>
                  </a:cubicBezTo>
                  <a:cubicBezTo>
                    <a:pt x="8746" y="20890"/>
                    <a:pt x="8629" y="20686"/>
                    <a:pt x="8673" y="20382"/>
                  </a:cubicBezTo>
                  <a:cubicBezTo>
                    <a:pt x="9304" y="16428"/>
                    <a:pt x="9541" y="12462"/>
                    <a:pt x="9722" y="8463"/>
                  </a:cubicBezTo>
                  <a:cubicBezTo>
                    <a:pt x="9783" y="7118"/>
                    <a:pt x="9834" y="5773"/>
                    <a:pt x="9873" y="4428"/>
                  </a:cubicBezTo>
                  <a:cubicBezTo>
                    <a:pt x="9905" y="3346"/>
                    <a:pt x="10182" y="2376"/>
                    <a:pt x="10234" y="1316"/>
                  </a:cubicBezTo>
                  <a:cubicBezTo>
                    <a:pt x="10400" y="380"/>
                    <a:pt x="10179" y="0"/>
                    <a:pt x="95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 name="Google Shape;616;p25">
            <a:extLst>
              <a:ext uri="{FF2B5EF4-FFF2-40B4-BE49-F238E27FC236}">
                <a16:creationId xmlns:a16="http://schemas.microsoft.com/office/drawing/2014/main" id="{6FD40C11-C333-9BB2-95D7-05087D426776}"/>
              </a:ext>
            </a:extLst>
          </p:cNvPr>
          <p:cNvGrpSpPr/>
          <p:nvPr/>
        </p:nvGrpSpPr>
        <p:grpSpPr>
          <a:xfrm rot="13462942">
            <a:off x="6136521" y="2074132"/>
            <a:ext cx="233161" cy="539699"/>
            <a:chOff x="5349941" y="3093980"/>
            <a:chExt cx="233161" cy="539699"/>
          </a:xfrm>
        </p:grpSpPr>
        <p:sp>
          <p:nvSpPr>
            <p:cNvPr id="27" name="Google Shape;617;p25">
              <a:extLst>
                <a:ext uri="{FF2B5EF4-FFF2-40B4-BE49-F238E27FC236}">
                  <a16:creationId xmlns:a16="http://schemas.microsoft.com/office/drawing/2014/main" id="{EF31CBE5-491D-E82B-D33B-9ADF7EFD4FC5}"/>
                </a:ext>
              </a:extLst>
            </p:cNvPr>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18;p25">
              <a:extLst>
                <a:ext uri="{FF2B5EF4-FFF2-40B4-BE49-F238E27FC236}">
                  <a16:creationId xmlns:a16="http://schemas.microsoft.com/office/drawing/2014/main" id="{88C18FBD-9A30-C816-F594-3AD04C752B2A}"/>
                </a:ext>
              </a:extLst>
            </p:cNvPr>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1" name="Picture 30">
            <a:extLst>
              <a:ext uri="{FF2B5EF4-FFF2-40B4-BE49-F238E27FC236}">
                <a16:creationId xmlns:a16="http://schemas.microsoft.com/office/drawing/2014/main" id="{85E2AE93-E6CF-6318-C0CC-5FDC964F9B2D}"/>
              </a:ext>
            </a:extLst>
          </p:cNvPr>
          <p:cNvPicPr>
            <a:picLocks noChangeAspect="1"/>
          </p:cNvPicPr>
          <p:nvPr/>
        </p:nvPicPr>
        <p:blipFill>
          <a:blip r:embed="rId4"/>
          <a:stretch>
            <a:fillRect/>
          </a:stretch>
        </p:blipFill>
        <p:spPr>
          <a:xfrm>
            <a:off x="3415998" y="2093688"/>
            <a:ext cx="1945447" cy="1573479"/>
          </a:xfrm>
          <a:prstGeom prst="ellipse">
            <a:avLst/>
          </a:prstGeom>
          <a:ln>
            <a:noFill/>
          </a:ln>
          <a:effectLst>
            <a:softEdge rad="112500"/>
          </a:effectLst>
        </p:spPr>
      </p:pic>
      <p:grpSp>
        <p:nvGrpSpPr>
          <p:cNvPr id="8992" name="Google Shape;963;p33">
            <a:extLst>
              <a:ext uri="{FF2B5EF4-FFF2-40B4-BE49-F238E27FC236}">
                <a16:creationId xmlns:a16="http://schemas.microsoft.com/office/drawing/2014/main" id="{91CC32BD-699A-A2E3-9F37-1A618E0D302B}"/>
              </a:ext>
            </a:extLst>
          </p:cNvPr>
          <p:cNvGrpSpPr/>
          <p:nvPr/>
        </p:nvGrpSpPr>
        <p:grpSpPr>
          <a:xfrm>
            <a:off x="0" y="2432182"/>
            <a:ext cx="1089168" cy="357250"/>
            <a:chOff x="1504631" y="2469324"/>
            <a:chExt cx="1089168" cy="357250"/>
          </a:xfrm>
        </p:grpSpPr>
        <p:sp>
          <p:nvSpPr>
            <p:cNvPr id="8994" name="Google Shape;964;p33">
              <a:extLst>
                <a:ext uri="{FF2B5EF4-FFF2-40B4-BE49-F238E27FC236}">
                  <a16:creationId xmlns:a16="http://schemas.microsoft.com/office/drawing/2014/main" id="{A376A1FA-F984-B240-2523-EF972B1C7617}"/>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965;p33">
              <a:extLst>
                <a:ext uri="{FF2B5EF4-FFF2-40B4-BE49-F238E27FC236}">
                  <a16:creationId xmlns:a16="http://schemas.microsoft.com/office/drawing/2014/main" id="{E10A4C9A-090E-D5DA-0AB7-EFA0707F39AC}"/>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6" name="Google Shape;966;p33">
            <a:extLst>
              <a:ext uri="{FF2B5EF4-FFF2-40B4-BE49-F238E27FC236}">
                <a16:creationId xmlns:a16="http://schemas.microsoft.com/office/drawing/2014/main" id="{5A964383-90C7-679E-7982-8CA77ADFDF78}"/>
              </a:ext>
            </a:extLst>
          </p:cNvPr>
          <p:cNvGrpSpPr/>
          <p:nvPr/>
        </p:nvGrpSpPr>
        <p:grpSpPr>
          <a:xfrm rot="2122844">
            <a:off x="2885258" y="2187483"/>
            <a:ext cx="685116" cy="171439"/>
            <a:chOff x="2509330" y="1371995"/>
            <a:chExt cx="393094" cy="209646"/>
          </a:xfrm>
        </p:grpSpPr>
        <p:sp>
          <p:nvSpPr>
            <p:cNvPr id="8997" name="Google Shape;967;p33">
              <a:extLst>
                <a:ext uri="{FF2B5EF4-FFF2-40B4-BE49-F238E27FC236}">
                  <a16:creationId xmlns:a16="http://schemas.microsoft.com/office/drawing/2014/main" id="{11490F73-2EE1-3092-7881-5A65BD59492F}"/>
                </a:ext>
              </a:extLst>
            </p:cNvPr>
            <p:cNvSpPr/>
            <p:nvPr/>
          </p:nvSpPr>
          <p:spPr>
            <a:xfrm>
              <a:off x="2509330" y="1371995"/>
              <a:ext cx="393094" cy="209646"/>
            </a:xfrm>
            <a:custGeom>
              <a:avLst/>
              <a:gdLst/>
              <a:ahLst/>
              <a:cxnLst/>
              <a:rect l="l" t="t" r="r" b="b"/>
              <a:pathLst>
                <a:path w="29950" h="15973" extrusionOk="0">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968;p33">
              <a:extLst>
                <a:ext uri="{FF2B5EF4-FFF2-40B4-BE49-F238E27FC236}">
                  <a16:creationId xmlns:a16="http://schemas.microsoft.com/office/drawing/2014/main" id="{41DE80BA-9D36-D154-2CFC-B2E51A314967}"/>
                </a:ext>
              </a:extLst>
            </p:cNvPr>
            <p:cNvSpPr/>
            <p:nvPr/>
          </p:nvSpPr>
          <p:spPr>
            <a:xfrm>
              <a:off x="2509330" y="1371995"/>
              <a:ext cx="393094" cy="209646"/>
            </a:xfrm>
            <a:custGeom>
              <a:avLst/>
              <a:gdLst/>
              <a:ahLst/>
              <a:cxnLst/>
              <a:rect l="l" t="t" r="r" b="b"/>
              <a:pathLst>
                <a:path w="29950" h="15973" extrusionOk="0">
                  <a:moveTo>
                    <a:pt x="26933" y="937"/>
                  </a:moveTo>
                  <a:cubicBezTo>
                    <a:pt x="27600" y="937"/>
                    <a:pt x="28332" y="1344"/>
                    <a:pt x="28512" y="1972"/>
                  </a:cubicBezTo>
                  <a:cubicBezTo>
                    <a:pt x="28929" y="3422"/>
                    <a:pt x="28929" y="4865"/>
                    <a:pt x="28356" y="6287"/>
                  </a:cubicBezTo>
                  <a:cubicBezTo>
                    <a:pt x="28195" y="6687"/>
                    <a:pt x="27805" y="6911"/>
                    <a:pt x="27493" y="6911"/>
                  </a:cubicBezTo>
                  <a:cubicBezTo>
                    <a:pt x="27441" y="6911"/>
                    <a:pt x="27391" y="6905"/>
                    <a:pt x="27345" y="6892"/>
                  </a:cubicBezTo>
                  <a:cubicBezTo>
                    <a:pt x="27162" y="6842"/>
                    <a:pt x="26986" y="6824"/>
                    <a:pt x="26812" y="6824"/>
                  </a:cubicBezTo>
                  <a:cubicBezTo>
                    <a:pt x="26420" y="6824"/>
                    <a:pt x="26046" y="6914"/>
                    <a:pt x="25657" y="6917"/>
                  </a:cubicBezTo>
                  <a:cubicBezTo>
                    <a:pt x="24414" y="6927"/>
                    <a:pt x="23173" y="6931"/>
                    <a:pt x="21935" y="7076"/>
                  </a:cubicBezTo>
                  <a:cubicBezTo>
                    <a:pt x="20406" y="7253"/>
                    <a:pt x="18878" y="7328"/>
                    <a:pt x="17368" y="7759"/>
                  </a:cubicBezTo>
                  <a:cubicBezTo>
                    <a:pt x="16587" y="7981"/>
                    <a:pt x="15743" y="8137"/>
                    <a:pt x="14949" y="8359"/>
                  </a:cubicBezTo>
                  <a:cubicBezTo>
                    <a:pt x="13312" y="8818"/>
                    <a:pt x="11727" y="9448"/>
                    <a:pt x="10160" y="10109"/>
                  </a:cubicBezTo>
                  <a:cubicBezTo>
                    <a:pt x="9817" y="10254"/>
                    <a:pt x="9708" y="10587"/>
                    <a:pt x="9586" y="10898"/>
                  </a:cubicBezTo>
                  <a:cubicBezTo>
                    <a:pt x="9533" y="11036"/>
                    <a:pt x="9554" y="11175"/>
                    <a:pt x="9734" y="11197"/>
                  </a:cubicBezTo>
                  <a:cubicBezTo>
                    <a:pt x="10258" y="11261"/>
                    <a:pt x="10489" y="11705"/>
                    <a:pt x="10823" y="12017"/>
                  </a:cubicBezTo>
                  <a:cubicBezTo>
                    <a:pt x="12001" y="13119"/>
                    <a:pt x="11938" y="13466"/>
                    <a:pt x="10470" y="13973"/>
                  </a:cubicBezTo>
                  <a:cubicBezTo>
                    <a:pt x="10395" y="14001"/>
                    <a:pt x="10324" y="14036"/>
                    <a:pt x="10257" y="14076"/>
                  </a:cubicBezTo>
                  <a:cubicBezTo>
                    <a:pt x="9417" y="14548"/>
                    <a:pt x="8432" y="14610"/>
                    <a:pt x="7541" y="14754"/>
                  </a:cubicBezTo>
                  <a:cubicBezTo>
                    <a:pt x="6693" y="14894"/>
                    <a:pt x="5823" y="14977"/>
                    <a:pt x="4945" y="14977"/>
                  </a:cubicBezTo>
                  <a:cubicBezTo>
                    <a:pt x="4381" y="14977"/>
                    <a:pt x="3814" y="14942"/>
                    <a:pt x="3247" y="14866"/>
                  </a:cubicBezTo>
                  <a:cubicBezTo>
                    <a:pt x="2827" y="14810"/>
                    <a:pt x="2360" y="14782"/>
                    <a:pt x="1917" y="14751"/>
                  </a:cubicBezTo>
                  <a:cubicBezTo>
                    <a:pt x="1500" y="14723"/>
                    <a:pt x="858" y="13785"/>
                    <a:pt x="1083" y="13653"/>
                  </a:cubicBezTo>
                  <a:cubicBezTo>
                    <a:pt x="1657" y="13317"/>
                    <a:pt x="1401" y="12802"/>
                    <a:pt x="1443" y="12374"/>
                  </a:cubicBezTo>
                  <a:cubicBezTo>
                    <a:pt x="1477" y="12020"/>
                    <a:pt x="1573" y="11688"/>
                    <a:pt x="1785" y="11460"/>
                  </a:cubicBezTo>
                  <a:cubicBezTo>
                    <a:pt x="1995" y="11231"/>
                    <a:pt x="2090" y="10957"/>
                    <a:pt x="2034" y="10741"/>
                  </a:cubicBezTo>
                  <a:cubicBezTo>
                    <a:pt x="1881" y="10134"/>
                    <a:pt x="2883" y="9851"/>
                    <a:pt x="2421" y="9199"/>
                  </a:cubicBezTo>
                  <a:cubicBezTo>
                    <a:pt x="2462" y="9174"/>
                    <a:pt x="2504" y="9151"/>
                    <a:pt x="2547" y="9132"/>
                  </a:cubicBezTo>
                  <a:cubicBezTo>
                    <a:pt x="3187" y="8899"/>
                    <a:pt x="3249" y="8207"/>
                    <a:pt x="3493" y="7735"/>
                  </a:cubicBezTo>
                  <a:cubicBezTo>
                    <a:pt x="3717" y="7301"/>
                    <a:pt x="4296" y="6891"/>
                    <a:pt x="4034" y="6242"/>
                  </a:cubicBezTo>
                  <a:cubicBezTo>
                    <a:pt x="4025" y="6220"/>
                    <a:pt x="4046" y="6052"/>
                    <a:pt x="4151" y="6052"/>
                  </a:cubicBezTo>
                  <a:cubicBezTo>
                    <a:pt x="4171" y="6052"/>
                    <a:pt x="4194" y="6057"/>
                    <a:pt x="4219" y="6071"/>
                  </a:cubicBezTo>
                  <a:cubicBezTo>
                    <a:pt x="4291" y="6108"/>
                    <a:pt x="4349" y="6124"/>
                    <a:pt x="4397" y="6124"/>
                  </a:cubicBezTo>
                  <a:cubicBezTo>
                    <a:pt x="4535" y="6124"/>
                    <a:pt x="4579" y="5990"/>
                    <a:pt x="4563" y="5841"/>
                  </a:cubicBezTo>
                  <a:cubicBezTo>
                    <a:pt x="4524" y="5488"/>
                    <a:pt x="4629" y="5275"/>
                    <a:pt x="4983" y="5225"/>
                  </a:cubicBezTo>
                  <a:cubicBezTo>
                    <a:pt x="5134" y="5109"/>
                    <a:pt x="5154" y="4788"/>
                    <a:pt x="5362" y="4788"/>
                  </a:cubicBezTo>
                  <a:cubicBezTo>
                    <a:pt x="5426" y="4788"/>
                    <a:pt x="5507" y="4818"/>
                    <a:pt x="5615" y="4893"/>
                  </a:cubicBezTo>
                  <a:cubicBezTo>
                    <a:pt x="6477" y="5497"/>
                    <a:pt x="6715" y="6469"/>
                    <a:pt x="6942" y="7365"/>
                  </a:cubicBezTo>
                  <a:cubicBezTo>
                    <a:pt x="7011" y="7641"/>
                    <a:pt x="7078" y="7735"/>
                    <a:pt x="7165" y="7735"/>
                  </a:cubicBezTo>
                  <a:cubicBezTo>
                    <a:pt x="7231" y="7735"/>
                    <a:pt x="7308" y="7683"/>
                    <a:pt x="7407" y="7616"/>
                  </a:cubicBezTo>
                  <a:cubicBezTo>
                    <a:pt x="8263" y="7040"/>
                    <a:pt x="9196" y="6583"/>
                    <a:pt x="10030" y="5993"/>
                  </a:cubicBezTo>
                  <a:cubicBezTo>
                    <a:pt x="11800" y="4743"/>
                    <a:pt x="13860" y="4126"/>
                    <a:pt x="15792" y="3234"/>
                  </a:cubicBezTo>
                  <a:cubicBezTo>
                    <a:pt x="16061" y="3108"/>
                    <a:pt x="16356" y="2863"/>
                    <a:pt x="16695" y="2863"/>
                  </a:cubicBezTo>
                  <a:cubicBezTo>
                    <a:pt x="16727" y="2863"/>
                    <a:pt x="16758" y="2865"/>
                    <a:pt x="16790" y="2870"/>
                  </a:cubicBezTo>
                  <a:cubicBezTo>
                    <a:pt x="16895" y="2884"/>
                    <a:pt x="16998" y="2891"/>
                    <a:pt x="17099" y="2891"/>
                  </a:cubicBezTo>
                  <a:cubicBezTo>
                    <a:pt x="17978" y="2891"/>
                    <a:pt x="18748" y="2382"/>
                    <a:pt x="19549" y="2159"/>
                  </a:cubicBezTo>
                  <a:cubicBezTo>
                    <a:pt x="20645" y="1855"/>
                    <a:pt x="21775" y="1743"/>
                    <a:pt x="22862" y="1420"/>
                  </a:cubicBezTo>
                  <a:cubicBezTo>
                    <a:pt x="24144" y="1039"/>
                    <a:pt x="25497" y="1028"/>
                    <a:pt x="26829" y="941"/>
                  </a:cubicBezTo>
                  <a:cubicBezTo>
                    <a:pt x="26863" y="938"/>
                    <a:pt x="26898" y="937"/>
                    <a:pt x="26933" y="937"/>
                  </a:cubicBezTo>
                  <a:close/>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99" name="Google Shape;10423;p62">
            <a:extLst>
              <a:ext uri="{FF2B5EF4-FFF2-40B4-BE49-F238E27FC236}">
                <a16:creationId xmlns:a16="http://schemas.microsoft.com/office/drawing/2014/main" id="{B5F9AD94-3B7D-0B55-7C23-F9602CFE8F37}"/>
              </a:ext>
            </a:extLst>
          </p:cNvPr>
          <p:cNvSpPr/>
          <p:nvPr/>
        </p:nvSpPr>
        <p:spPr>
          <a:xfrm>
            <a:off x="6928138" y="3945766"/>
            <a:ext cx="1762037" cy="429074"/>
          </a:xfrm>
          <a:prstGeom prst="roundRect">
            <a:avLst>
              <a:gd name="adj" fmla="val 16667"/>
            </a:avLst>
          </a:pr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Times New Roman" panose="02020603050405020304" pitchFamily="18" charset="0"/>
                <a:cs typeface="Times New Roman" panose="02020603050405020304" pitchFamily="18" charset="0"/>
              </a:rPr>
              <a:t>………………</a:t>
            </a:r>
            <a:endParaRPr kumimoji="0"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9000" name="Google Shape;10423;p62">
            <a:extLst>
              <a:ext uri="{FF2B5EF4-FFF2-40B4-BE49-F238E27FC236}">
                <a16:creationId xmlns:a16="http://schemas.microsoft.com/office/drawing/2014/main" id="{454392EE-B6DB-BE9B-0405-472167B05C6E}"/>
              </a:ext>
            </a:extLst>
          </p:cNvPr>
          <p:cNvSpPr/>
          <p:nvPr/>
        </p:nvSpPr>
        <p:spPr>
          <a:xfrm>
            <a:off x="6928139" y="2709770"/>
            <a:ext cx="1762037" cy="429074"/>
          </a:xfrm>
          <a:prstGeom prst="roundRect">
            <a:avLst>
              <a:gd name="adj" fmla="val 16667"/>
            </a:avLst>
          </a:pr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Times New Roman" panose="02020603050405020304" pitchFamily="18" charset="0"/>
                <a:cs typeface="Times New Roman" panose="02020603050405020304" pitchFamily="18" charset="0"/>
              </a:rPr>
              <a:t>………………</a:t>
            </a:r>
            <a:endParaRPr kumimoji="0"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9001" name="Google Shape;10423;p62">
            <a:extLst>
              <a:ext uri="{FF2B5EF4-FFF2-40B4-BE49-F238E27FC236}">
                <a16:creationId xmlns:a16="http://schemas.microsoft.com/office/drawing/2014/main" id="{37153F79-9F12-809D-F750-6F878DA71545}"/>
              </a:ext>
            </a:extLst>
          </p:cNvPr>
          <p:cNvSpPr/>
          <p:nvPr/>
        </p:nvSpPr>
        <p:spPr>
          <a:xfrm>
            <a:off x="6928139" y="1684149"/>
            <a:ext cx="1762037" cy="429074"/>
          </a:xfrm>
          <a:prstGeom prst="roundRect">
            <a:avLst>
              <a:gd name="adj" fmla="val 16667"/>
            </a:avLst>
          </a:pr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solidFill>
                  <a:sysClr val="windowText" lastClr="000000"/>
                </a:solidFill>
                <a:latin typeface="Times New Roman" panose="02020603050405020304" pitchFamily="18" charset="0"/>
                <a:cs typeface="Times New Roman" panose="02020603050405020304" pitchFamily="18" charset="0"/>
              </a:rPr>
              <a:t>………………</a:t>
            </a:r>
            <a:endParaRPr kumimoji="0"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9002" name="TextBox 9001">
            <a:extLst>
              <a:ext uri="{FF2B5EF4-FFF2-40B4-BE49-F238E27FC236}">
                <a16:creationId xmlns:a16="http://schemas.microsoft.com/office/drawing/2014/main" id="{E55ACE21-5736-2A3B-5F1D-966A8704F431}"/>
              </a:ext>
            </a:extLst>
          </p:cNvPr>
          <p:cNvSpPr txBox="1"/>
          <p:nvPr/>
        </p:nvSpPr>
        <p:spPr>
          <a:xfrm>
            <a:off x="3339687" y="1065169"/>
            <a:ext cx="287493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Mác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ph. </a:t>
            </a:r>
            <a:r>
              <a:rPr lang="en-US" sz="2000" b="1" dirty="0" err="1">
                <a:latin typeface="Times New Roman" panose="02020603050405020304" pitchFamily="18" charset="0"/>
                <a:cs typeface="Times New Roman" panose="02020603050405020304" pitchFamily="18" charset="0"/>
              </a:rPr>
              <a:t>Ăng-ghen</a:t>
            </a:r>
            <a:endParaRPr lang="vi-VN" sz="2000" b="1" dirty="0">
              <a:latin typeface="Times New Roman" panose="02020603050405020304" pitchFamily="18" charset="0"/>
              <a:cs typeface="Times New Roman" panose="02020603050405020304" pitchFamily="18" charset="0"/>
            </a:endParaRPr>
          </a:p>
        </p:txBody>
      </p:sp>
      <p:grpSp>
        <p:nvGrpSpPr>
          <p:cNvPr id="9003" name="Google Shape;963;p33">
            <a:extLst>
              <a:ext uri="{FF2B5EF4-FFF2-40B4-BE49-F238E27FC236}">
                <a16:creationId xmlns:a16="http://schemas.microsoft.com/office/drawing/2014/main" id="{00EA9837-4548-1620-015E-0FAF76A5F992}"/>
              </a:ext>
            </a:extLst>
          </p:cNvPr>
          <p:cNvGrpSpPr/>
          <p:nvPr/>
        </p:nvGrpSpPr>
        <p:grpSpPr>
          <a:xfrm>
            <a:off x="-31813" y="1001261"/>
            <a:ext cx="1089168" cy="357250"/>
            <a:chOff x="1504631" y="2469324"/>
            <a:chExt cx="1089168" cy="357250"/>
          </a:xfrm>
        </p:grpSpPr>
        <p:sp>
          <p:nvSpPr>
            <p:cNvPr id="9004" name="Google Shape;964;p33">
              <a:extLst>
                <a:ext uri="{FF2B5EF4-FFF2-40B4-BE49-F238E27FC236}">
                  <a16:creationId xmlns:a16="http://schemas.microsoft.com/office/drawing/2014/main" id="{D38770D1-A6CD-075E-55E1-DFD7428816E5}"/>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65;p33">
              <a:extLst>
                <a:ext uri="{FF2B5EF4-FFF2-40B4-BE49-F238E27FC236}">
                  <a16:creationId xmlns:a16="http://schemas.microsoft.com/office/drawing/2014/main" id="{AA3A0112-A5E2-91DA-978C-00032A59750C}"/>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6" name="Google Shape;963;p33">
            <a:extLst>
              <a:ext uri="{FF2B5EF4-FFF2-40B4-BE49-F238E27FC236}">
                <a16:creationId xmlns:a16="http://schemas.microsoft.com/office/drawing/2014/main" id="{9D93D165-7226-9C59-DB03-35B312A4F950}"/>
              </a:ext>
            </a:extLst>
          </p:cNvPr>
          <p:cNvGrpSpPr/>
          <p:nvPr/>
        </p:nvGrpSpPr>
        <p:grpSpPr>
          <a:xfrm>
            <a:off x="138028" y="3819128"/>
            <a:ext cx="1089168" cy="357250"/>
            <a:chOff x="1504631" y="2469324"/>
            <a:chExt cx="1089168" cy="357250"/>
          </a:xfrm>
        </p:grpSpPr>
        <p:sp>
          <p:nvSpPr>
            <p:cNvPr id="9007" name="Google Shape;964;p33">
              <a:extLst>
                <a:ext uri="{FF2B5EF4-FFF2-40B4-BE49-F238E27FC236}">
                  <a16:creationId xmlns:a16="http://schemas.microsoft.com/office/drawing/2014/main" id="{04FE4115-5352-2EDA-77F1-11A0292F7344}"/>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65;p33">
              <a:extLst>
                <a:ext uri="{FF2B5EF4-FFF2-40B4-BE49-F238E27FC236}">
                  <a16:creationId xmlns:a16="http://schemas.microsoft.com/office/drawing/2014/main" id="{2D09FCFE-1D11-DFED-A37E-CA6EAD5475B3}"/>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9" name="Google Shape;963;p33">
            <a:extLst>
              <a:ext uri="{FF2B5EF4-FFF2-40B4-BE49-F238E27FC236}">
                <a16:creationId xmlns:a16="http://schemas.microsoft.com/office/drawing/2014/main" id="{DB84D58E-21AA-BF50-AB22-411A18149E5F}"/>
              </a:ext>
            </a:extLst>
          </p:cNvPr>
          <p:cNvGrpSpPr/>
          <p:nvPr/>
        </p:nvGrpSpPr>
        <p:grpSpPr>
          <a:xfrm>
            <a:off x="7969058" y="3584143"/>
            <a:ext cx="1089168" cy="357250"/>
            <a:chOff x="1504631" y="2469324"/>
            <a:chExt cx="1089168" cy="357250"/>
          </a:xfrm>
        </p:grpSpPr>
        <p:sp>
          <p:nvSpPr>
            <p:cNvPr id="9010" name="Google Shape;964;p33">
              <a:extLst>
                <a:ext uri="{FF2B5EF4-FFF2-40B4-BE49-F238E27FC236}">
                  <a16:creationId xmlns:a16="http://schemas.microsoft.com/office/drawing/2014/main" id="{53468605-011C-5119-F2F3-2D57A7A4D50F}"/>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65;p33">
              <a:extLst>
                <a:ext uri="{FF2B5EF4-FFF2-40B4-BE49-F238E27FC236}">
                  <a16:creationId xmlns:a16="http://schemas.microsoft.com/office/drawing/2014/main" id="{634D2FF2-8ABE-8819-186B-FCCFAB794FCB}"/>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2" name="Google Shape;963;p33">
            <a:extLst>
              <a:ext uri="{FF2B5EF4-FFF2-40B4-BE49-F238E27FC236}">
                <a16:creationId xmlns:a16="http://schemas.microsoft.com/office/drawing/2014/main" id="{C90AAD28-3737-F60F-CA7D-758F5596B3F6}"/>
              </a:ext>
            </a:extLst>
          </p:cNvPr>
          <p:cNvGrpSpPr/>
          <p:nvPr/>
        </p:nvGrpSpPr>
        <p:grpSpPr>
          <a:xfrm>
            <a:off x="8014784" y="2348355"/>
            <a:ext cx="1089168" cy="357250"/>
            <a:chOff x="1504631" y="2469324"/>
            <a:chExt cx="1089168" cy="357250"/>
          </a:xfrm>
        </p:grpSpPr>
        <p:sp>
          <p:nvSpPr>
            <p:cNvPr id="9013" name="Google Shape;964;p33">
              <a:extLst>
                <a:ext uri="{FF2B5EF4-FFF2-40B4-BE49-F238E27FC236}">
                  <a16:creationId xmlns:a16="http://schemas.microsoft.com/office/drawing/2014/main" id="{7400D382-134B-9D85-4BD7-FB516761F719}"/>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65;p33">
              <a:extLst>
                <a:ext uri="{FF2B5EF4-FFF2-40B4-BE49-F238E27FC236}">
                  <a16:creationId xmlns:a16="http://schemas.microsoft.com/office/drawing/2014/main" id="{B325C52D-DFC1-0232-C435-D1371017F312}"/>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5" name="Google Shape;963;p33">
            <a:extLst>
              <a:ext uri="{FF2B5EF4-FFF2-40B4-BE49-F238E27FC236}">
                <a16:creationId xmlns:a16="http://schemas.microsoft.com/office/drawing/2014/main" id="{16690830-05F1-E96D-D635-AFCABC5220D5}"/>
              </a:ext>
            </a:extLst>
          </p:cNvPr>
          <p:cNvGrpSpPr/>
          <p:nvPr/>
        </p:nvGrpSpPr>
        <p:grpSpPr>
          <a:xfrm>
            <a:off x="8034960" y="1193669"/>
            <a:ext cx="1089168" cy="357250"/>
            <a:chOff x="1504631" y="2469324"/>
            <a:chExt cx="1089168" cy="357250"/>
          </a:xfrm>
        </p:grpSpPr>
        <p:sp>
          <p:nvSpPr>
            <p:cNvPr id="9016" name="Google Shape;964;p33">
              <a:extLst>
                <a:ext uri="{FF2B5EF4-FFF2-40B4-BE49-F238E27FC236}">
                  <a16:creationId xmlns:a16="http://schemas.microsoft.com/office/drawing/2014/main" id="{D27CE785-8097-40DE-BC23-9C99E56833D9}"/>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65;p33">
              <a:extLst>
                <a:ext uri="{FF2B5EF4-FFF2-40B4-BE49-F238E27FC236}">
                  <a16:creationId xmlns:a16="http://schemas.microsoft.com/office/drawing/2014/main" id="{E772B8CD-DFBC-A7D0-2FA9-2370C6794B73}"/>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8" name="TextBox 9017">
            <a:extLst>
              <a:ext uri="{FF2B5EF4-FFF2-40B4-BE49-F238E27FC236}">
                <a16:creationId xmlns:a16="http://schemas.microsoft.com/office/drawing/2014/main" id="{A645E407-CF0E-5266-6377-852B617AEBD6}"/>
              </a:ext>
            </a:extLst>
          </p:cNvPr>
          <p:cNvSpPr txBox="1"/>
          <p:nvPr/>
        </p:nvSpPr>
        <p:spPr>
          <a:xfrm>
            <a:off x="8161404" y="2343982"/>
            <a:ext cx="1307669"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a:solidFill>
                  <a:sysClr val="windowText" lastClr="000000"/>
                </a:solidFill>
                <a:latin typeface="Times New Roman" panose="02020603050405020304" pitchFamily="18" charset="0"/>
                <a:cs typeface="Times New Roman" panose="02020603050405020304" pitchFamily="18" charset="0"/>
              </a:rPr>
              <a:t>Lý </a:t>
            </a:r>
            <a:r>
              <a:rPr lang="en-US" sz="1800" dirty="0" err="1">
                <a:solidFill>
                  <a:sysClr val="windowText" lastClr="000000"/>
                </a:solidFill>
                <a:latin typeface="Times New Roman" panose="02020603050405020304" pitchFamily="18" charset="0"/>
                <a:cs typeface="Times New Roman" panose="02020603050405020304" pitchFamily="18" charset="0"/>
              </a:rPr>
              <a:t>lịch</a:t>
            </a: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9019" name="TextBox 9018">
            <a:extLst>
              <a:ext uri="{FF2B5EF4-FFF2-40B4-BE49-F238E27FC236}">
                <a16:creationId xmlns:a16="http://schemas.microsoft.com/office/drawing/2014/main" id="{B72B6185-0C34-7327-ECC0-7C51A84C8421}"/>
              </a:ext>
            </a:extLst>
          </p:cNvPr>
          <p:cNvSpPr txBox="1"/>
          <p:nvPr/>
        </p:nvSpPr>
        <p:spPr>
          <a:xfrm>
            <a:off x="125682" y="2420100"/>
            <a:ext cx="1307669"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a:solidFill>
                  <a:sysClr val="windowText" lastClr="000000"/>
                </a:solidFill>
                <a:latin typeface="Times New Roman" panose="02020603050405020304" pitchFamily="18" charset="0"/>
                <a:cs typeface="Times New Roman" panose="02020603050405020304" pitchFamily="18" charset="0"/>
              </a:rPr>
              <a:t>Lý </a:t>
            </a:r>
            <a:r>
              <a:rPr lang="en-US" sz="1800" dirty="0" err="1">
                <a:solidFill>
                  <a:sysClr val="windowText" lastClr="000000"/>
                </a:solidFill>
                <a:latin typeface="Times New Roman" panose="02020603050405020304" pitchFamily="18" charset="0"/>
                <a:cs typeface="Times New Roman" panose="02020603050405020304" pitchFamily="18" charset="0"/>
              </a:rPr>
              <a:t>lịch</a:t>
            </a: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9020" name="TextBox 9019">
            <a:extLst>
              <a:ext uri="{FF2B5EF4-FFF2-40B4-BE49-F238E27FC236}">
                <a16:creationId xmlns:a16="http://schemas.microsoft.com/office/drawing/2014/main" id="{E62D243F-CCCD-5237-9FDA-588C928274FC}"/>
              </a:ext>
            </a:extLst>
          </p:cNvPr>
          <p:cNvSpPr txBox="1"/>
          <p:nvPr/>
        </p:nvSpPr>
        <p:spPr>
          <a:xfrm>
            <a:off x="6388" y="979390"/>
            <a:ext cx="1307669"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Th</a:t>
            </a:r>
            <a:r>
              <a:rPr lang="en-US" sz="1600" dirty="0" err="1">
                <a:solidFill>
                  <a:sysClr val="windowText" lastClr="000000"/>
                </a:solidFill>
                <a:latin typeface="Times New Roman" panose="02020603050405020304" pitchFamily="18" charset="0"/>
                <a:cs typeface="Times New Roman" panose="02020603050405020304" pitchFamily="18" charset="0"/>
              </a:rPr>
              <a:t>ông</a:t>
            </a:r>
            <a:r>
              <a:rPr lang="en-US" sz="1600" dirty="0">
                <a:solidFill>
                  <a:sysClr val="windowText" lastClr="000000"/>
                </a:solidFill>
                <a:latin typeface="Times New Roman" panose="02020603050405020304" pitchFamily="18" charset="0"/>
                <a:cs typeface="Times New Roman" panose="02020603050405020304" pitchFamily="18" charset="0"/>
              </a:rPr>
              <a:t> tin</a:t>
            </a:r>
            <a:endParaRPr kumimoji="0" 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9021" name="TextBox 9020">
            <a:extLst>
              <a:ext uri="{FF2B5EF4-FFF2-40B4-BE49-F238E27FC236}">
                <a16:creationId xmlns:a16="http://schemas.microsoft.com/office/drawing/2014/main" id="{ED89017C-5CA1-CE16-4341-BA79CE379351}"/>
              </a:ext>
            </a:extLst>
          </p:cNvPr>
          <p:cNvSpPr txBox="1"/>
          <p:nvPr/>
        </p:nvSpPr>
        <p:spPr>
          <a:xfrm>
            <a:off x="8036340" y="1193527"/>
            <a:ext cx="1307669"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Th</a:t>
            </a:r>
            <a:r>
              <a:rPr lang="en-US" sz="1600" dirty="0" err="1">
                <a:solidFill>
                  <a:sysClr val="windowText" lastClr="000000"/>
                </a:solidFill>
                <a:latin typeface="Times New Roman" panose="02020603050405020304" pitchFamily="18" charset="0"/>
                <a:cs typeface="Times New Roman" panose="02020603050405020304" pitchFamily="18" charset="0"/>
              </a:rPr>
              <a:t>ông</a:t>
            </a:r>
            <a:r>
              <a:rPr lang="en-US" sz="1600" dirty="0">
                <a:solidFill>
                  <a:sysClr val="windowText" lastClr="000000"/>
                </a:solidFill>
                <a:latin typeface="Times New Roman" panose="02020603050405020304" pitchFamily="18" charset="0"/>
                <a:cs typeface="Times New Roman" panose="02020603050405020304" pitchFamily="18" charset="0"/>
              </a:rPr>
              <a:t> tin</a:t>
            </a:r>
            <a:endParaRPr kumimoji="0" 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9022" name="TextBox 9021">
            <a:extLst>
              <a:ext uri="{FF2B5EF4-FFF2-40B4-BE49-F238E27FC236}">
                <a16:creationId xmlns:a16="http://schemas.microsoft.com/office/drawing/2014/main" id="{F92E0BAB-23B1-C13C-CA2E-686BEC96372E}"/>
              </a:ext>
            </a:extLst>
          </p:cNvPr>
          <p:cNvSpPr txBox="1"/>
          <p:nvPr/>
        </p:nvSpPr>
        <p:spPr>
          <a:xfrm>
            <a:off x="154786" y="3783454"/>
            <a:ext cx="4622368"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Tư tưởng</a:t>
            </a:r>
          </a:p>
        </p:txBody>
      </p:sp>
      <p:sp>
        <p:nvSpPr>
          <p:cNvPr id="9023" name="TextBox 9022">
            <a:extLst>
              <a:ext uri="{FF2B5EF4-FFF2-40B4-BE49-F238E27FC236}">
                <a16:creationId xmlns:a16="http://schemas.microsoft.com/office/drawing/2014/main" id="{DBC05250-E6F6-91EB-C9EE-55119F0B6001}"/>
              </a:ext>
            </a:extLst>
          </p:cNvPr>
          <p:cNvSpPr txBox="1"/>
          <p:nvPr/>
        </p:nvSpPr>
        <p:spPr>
          <a:xfrm>
            <a:off x="8028583" y="3550725"/>
            <a:ext cx="4622368"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Tư tưởng</a:t>
            </a:r>
          </a:p>
        </p:txBody>
      </p:sp>
      <p:grpSp>
        <p:nvGrpSpPr>
          <p:cNvPr id="9024" name="Google Shape;613;p25">
            <a:extLst>
              <a:ext uri="{FF2B5EF4-FFF2-40B4-BE49-F238E27FC236}">
                <a16:creationId xmlns:a16="http://schemas.microsoft.com/office/drawing/2014/main" id="{98BF9FD3-33C6-E496-AF27-FEC265A29E12}"/>
              </a:ext>
            </a:extLst>
          </p:cNvPr>
          <p:cNvGrpSpPr/>
          <p:nvPr/>
        </p:nvGrpSpPr>
        <p:grpSpPr>
          <a:xfrm rot="2827287">
            <a:off x="3123781" y="3542765"/>
            <a:ext cx="167058" cy="468473"/>
            <a:chOff x="3593968" y="3125480"/>
            <a:chExt cx="167058" cy="468473"/>
          </a:xfrm>
          <a:solidFill>
            <a:srgbClr val="C00000"/>
          </a:solidFill>
        </p:grpSpPr>
        <p:sp>
          <p:nvSpPr>
            <p:cNvPr id="9025" name="Google Shape;614;p25">
              <a:extLst>
                <a:ext uri="{FF2B5EF4-FFF2-40B4-BE49-F238E27FC236}">
                  <a16:creationId xmlns:a16="http://schemas.microsoft.com/office/drawing/2014/main" id="{B9E25424-D1F0-7436-1D0F-422E5141A5DC}"/>
                </a:ext>
              </a:extLst>
            </p:cNvPr>
            <p:cNvSpPr/>
            <p:nvPr/>
          </p:nvSpPr>
          <p:spPr>
            <a:xfrm>
              <a:off x="3608224" y="3153086"/>
              <a:ext cx="135455" cy="421487"/>
            </a:xfrm>
            <a:custGeom>
              <a:avLst/>
              <a:gdLst/>
              <a:ahLst/>
              <a:cxnLst/>
              <a:rect l="l" t="t" r="r" b="b"/>
              <a:pathLst>
                <a:path w="9254" h="28795" extrusionOk="0">
                  <a:moveTo>
                    <a:pt x="1626" y="0"/>
                  </a:moveTo>
                  <a:cubicBezTo>
                    <a:pt x="1530" y="0"/>
                    <a:pt x="1462" y="93"/>
                    <a:pt x="1412" y="329"/>
                  </a:cubicBezTo>
                  <a:cubicBezTo>
                    <a:pt x="1002" y="2257"/>
                    <a:pt x="1788" y="9706"/>
                    <a:pt x="2031" y="11628"/>
                  </a:cubicBezTo>
                  <a:cubicBezTo>
                    <a:pt x="2255" y="13395"/>
                    <a:pt x="1918" y="14958"/>
                    <a:pt x="2188" y="16724"/>
                  </a:cubicBezTo>
                  <a:cubicBezTo>
                    <a:pt x="2291" y="17397"/>
                    <a:pt x="2201" y="18098"/>
                    <a:pt x="2405" y="18775"/>
                  </a:cubicBezTo>
                  <a:cubicBezTo>
                    <a:pt x="2485" y="19045"/>
                    <a:pt x="2333" y="19433"/>
                    <a:pt x="2228" y="19744"/>
                  </a:cubicBezTo>
                  <a:cubicBezTo>
                    <a:pt x="2114" y="20080"/>
                    <a:pt x="2473" y="20188"/>
                    <a:pt x="2416" y="20574"/>
                  </a:cubicBezTo>
                  <a:cubicBezTo>
                    <a:pt x="2335" y="21106"/>
                    <a:pt x="2258" y="21336"/>
                    <a:pt x="1914" y="21336"/>
                  </a:cubicBezTo>
                  <a:cubicBezTo>
                    <a:pt x="1842" y="21336"/>
                    <a:pt x="1757" y="21326"/>
                    <a:pt x="1659" y="21306"/>
                  </a:cubicBezTo>
                  <a:cubicBezTo>
                    <a:pt x="1329" y="21240"/>
                    <a:pt x="1073" y="21014"/>
                    <a:pt x="742" y="20929"/>
                  </a:cubicBezTo>
                  <a:cubicBezTo>
                    <a:pt x="688" y="20915"/>
                    <a:pt x="641" y="20909"/>
                    <a:pt x="599" y="20909"/>
                  </a:cubicBezTo>
                  <a:cubicBezTo>
                    <a:pt x="343" y="20909"/>
                    <a:pt x="289" y="21146"/>
                    <a:pt x="161" y="21262"/>
                  </a:cubicBezTo>
                  <a:cubicBezTo>
                    <a:pt x="0" y="21413"/>
                    <a:pt x="87" y="21658"/>
                    <a:pt x="262" y="21785"/>
                  </a:cubicBezTo>
                  <a:cubicBezTo>
                    <a:pt x="494" y="21956"/>
                    <a:pt x="615" y="22220"/>
                    <a:pt x="673" y="22487"/>
                  </a:cubicBezTo>
                  <a:cubicBezTo>
                    <a:pt x="873" y="23397"/>
                    <a:pt x="1477" y="24091"/>
                    <a:pt x="1683" y="24992"/>
                  </a:cubicBezTo>
                  <a:cubicBezTo>
                    <a:pt x="1716" y="25136"/>
                    <a:pt x="1805" y="25235"/>
                    <a:pt x="1925" y="25273"/>
                  </a:cubicBezTo>
                  <a:cubicBezTo>
                    <a:pt x="2145" y="25344"/>
                    <a:pt x="2272" y="25577"/>
                    <a:pt x="2312" y="25741"/>
                  </a:cubicBezTo>
                  <a:cubicBezTo>
                    <a:pt x="2514" y="26561"/>
                    <a:pt x="3100" y="27062"/>
                    <a:pt x="3552" y="27664"/>
                  </a:cubicBezTo>
                  <a:cubicBezTo>
                    <a:pt x="3716" y="27883"/>
                    <a:pt x="3935" y="27996"/>
                    <a:pt x="4030" y="28335"/>
                  </a:cubicBezTo>
                  <a:cubicBezTo>
                    <a:pt x="4113" y="28630"/>
                    <a:pt x="4368" y="28795"/>
                    <a:pt x="4619" y="28795"/>
                  </a:cubicBezTo>
                  <a:cubicBezTo>
                    <a:pt x="4769" y="28795"/>
                    <a:pt x="4917" y="28735"/>
                    <a:pt x="5024" y="28609"/>
                  </a:cubicBezTo>
                  <a:cubicBezTo>
                    <a:pt x="5484" y="28072"/>
                    <a:pt x="5931" y="27502"/>
                    <a:pt x="6307" y="26907"/>
                  </a:cubicBezTo>
                  <a:cubicBezTo>
                    <a:pt x="6811" y="26112"/>
                    <a:pt x="7333" y="25316"/>
                    <a:pt x="7715" y="24420"/>
                  </a:cubicBezTo>
                  <a:cubicBezTo>
                    <a:pt x="8052" y="23630"/>
                    <a:pt x="8394" y="22838"/>
                    <a:pt x="8659" y="22018"/>
                  </a:cubicBezTo>
                  <a:cubicBezTo>
                    <a:pt x="8737" y="21785"/>
                    <a:pt x="8897" y="21426"/>
                    <a:pt x="9028" y="21066"/>
                  </a:cubicBezTo>
                  <a:cubicBezTo>
                    <a:pt x="9153" y="20718"/>
                    <a:pt x="9254" y="20370"/>
                    <a:pt x="9227" y="20130"/>
                  </a:cubicBezTo>
                  <a:cubicBezTo>
                    <a:pt x="9183" y="19737"/>
                    <a:pt x="9050" y="19601"/>
                    <a:pt x="8871" y="19601"/>
                  </a:cubicBezTo>
                  <a:cubicBezTo>
                    <a:pt x="8471" y="19601"/>
                    <a:pt x="7838" y="20283"/>
                    <a:pt x="7453" y="20283"/>
                  </a:cubicBezTo>
                  <a:cubicBezTo>
                    <a:pt x="7410" y="20283"/>
                    <a:pt x="7371" y="20274"/>
                    <a:pt x="7335" y="20256"/>
                  </a:cubicBezTo>
                  <a:cubicBezTo>
                    <a:pt x="6919" y="20042"/>
                    <a:pt x="7003" y="18802"/>
                    <a:pt x="6983" y="18445"/>
                  </a:cubicBezTo>
                  <a:cubicBezTo>
                    <a:pt x="6886" y="16677"/>
                    <a:pt x="6956" y="14897"/>
                    <a:pt x="7217" y="13145"/>
                  </a:cubicBezTo>
                  <a:cubicBezTo>
                    <a:pt x="7427" y="11735"/>
                    <a:pt x="7828" y="5225"/>
                    <a:pt x="8103" y="3823"/>
                  </a:cubicBezTo>
                  <a:cubicBezTo>
                    <a:pt x="8295" y="2842"/>
                    <a:pt x="7891" y="1508"/>
                    <a:pt x="7919" y="493"/>
                  </a:cubicBezTo>
                  <a:cubicBezTo>
                    <a:pt x="7924" y="346"/>
                    <a:pt x="8217" y="198"/>
                    <a:pt x="7975" y="51"/>
                  </a:cubicBezTo>
                  <a:cubicBezTo>
                    <a:pt x="7921" y="17"/>
                    <a:pt x="7848" y="3"/>
                    <a:pt x="7773" y="3"/>
                  </a:cubicBezTo>
                  <a:cubicBezTo>
                    <a:pt x="7685" y="3"/>
                    <a:pt x="7592" y="22"/>
                    <a:pt x="7518" y="53"/>
                  </a:cubicBezTo>
                  <a:cubicBezTo>
                    <a:pt x="6784" y="356"/>
                    <a:pt x="6307" y="1048"/>
                    <a:pt x="5780" y="1627"/>
                  </a:cubicBezTo>
                  <a:cubicBezTo>
                    <a:pt x="5432" y="2010"/>
                    <a:pt x="5136" y="2250"/>
                    <a:pt x="4798" y="2250"/>
                  </a:cubicBezTo>
                  <a:cubicBezTo>
                    <a:pt x="4622" y="2250"/>
                    <a:pt x="4435" y="2185"/>
                    <a:pt x="4223" y="2041"/>
                  </a:cubicBezTo>
                  <a:cubicBezTo>
                    <a:pt x="3530" y="1569"/>
                    <a:pt x="2896" y="990"/>
                    <a:pt x="2239" y="454"/>
                  </a:cubicBezTo>
                  <a:cubicBezTo>
                    <a:pt x="2108" y="347"/>
                    <a:pt x="1997" y="212"/>
                    <a:pt x="1863" y="113"/>
                  </a:cubicBezTo>
                  <a:cubicBezTo>
                    <a:pt x="1768" y="43"/>
                    <a:pt x="1691" y="0"/>
                    <a:pt x="1626" y="0"/>
                  </a:cubicBezTo>
                  <a:close/>
                </a:path>
              </a:pathLst>
            </a:custGeom>
            <a:grp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6" name="Google Shape;615;p25">
              <a:extLst>
                <a:ext uri="{FF2B5EF4-FFF2-40B4-BE49-F238E27FC236}">
                  <a16:creationId xmlns:a16="http://schemas.microsoft.com/office/drawing/2014/main" id="{5CAC7A06-7C23-B021-ECFA-BDAFBF44BD5D}"/>
                </a:ext>
              </a:extLst>
            </p:cNvPr>
            <p:cNvSpPr/>
            <p:nvPr/>
          </p:nvSpPr>
          <p:spPr>
            <a:xfrm>
              <a:off x="3593968" y="3125480"/>
              <a:ext cx="167058" cy="468473"/>
            </a:xfrm>
            <a:custGeom>
              <a:avLst/>
              <a:gdLst/>
              <a:ahLst/>
              <a:cxnLst/>
              <a:rect l="l" t="t" r="r" b="b"/>
              <a:pathLst>
                <a:path w="11413" h="32005" extrusionOk="0">
                  <a:moveTo>
                    <a:pt x="2602" y="1887"/>
                  </a:moveTo>
                  <a:cubicBezTo>
                    <a:pt x="2667" y="1887"/>
                    <a:pt x="2745" y="1930"/>
                    <a:pt x="2839" y="2000"/>
                  </a:cubicBezTo>
                  <a:cubicBezTo>
                    <a:pt x="2973" y="2099"/>
                    <a:pt x="3085" y="2233"/>
                    <a:pt x="3214" y="2341"/>
                  </a:cubicBezTo>
                  <a:cubicBezTo>
                    <a:pt x="3872" y="2877"/>
                    <a:pt x="4505" y="3455"/>
                    <a:pt x="5199" y="3928"/>
                  </a:cubicBezTo>
                  <a:cubicBezTo>
                    <a:pt x="5410" y="4073"/>
                    <a:pt x="5598" y="4138"/>
                    <a:pt x="5773" y="4138"/>
                  </a:cubicBezTo>
                  <a:cubicBezTo>
                    <a:pt x="6112" y="4138"/>
                    <a:pt x="6408" y="3897"/>
                    <a:pt x="6756" y="3513"/>
                  </a:cubicBezTo>
                  <a:cubicBezTo>
                    <a:pt x="7282" y="2934"/>
                    <a:pt x="7761" y="2243"/>
                    <a:pt x="8495" y="1940"/>
                  </a:cubicBezTo>
                  <a:cubicBezTo>
                    <a:pt x="8569" y="1909"/>
                    <a:pt x="8662" y="1890"/>
                    <a:pt x="8750" y="1890"/>
                  </a:cubicBezTo>
                  <a:cubicBezTo>
                    <a:pt x="8825" y="1890"/>
                    <a:pt x="8897" y="1904"/>
                    <a:pt x="8950" y="1937"/>
                  </a:cubicBezTo>
                  <a:cubicBezTo>
                    <a:pt x="9192" y="2086"/>
                    <a:pt x="8899" y="2233"/>
                    <a:pt x="8895" y="2380"/>
                  </a:cubicBezTo>
                  <a:cubicBezTo>
                    <a:pt x="8861" y="3579"/>
                    <a:pt x="8508" y="4733"/>
                    <a:pt x="8427" y="5935"/>
                  </a:cubicBezTo>
                  <a:cubicBezTo>
                    <a:pt x="8314" y="7634"/>
                    <a:pt x="8258" y="9328"/>
                    <a:pt x="8267" y="11029"/>
                  </a:cubicBezTo>
                  <a:cubicBezTo>
                    <a:pt x="8276" y="12342"/>
                    <a:pt x="8386" y="13728"/>
                    <a:pt x="8192" y="15032"/>
                  </a:cubicBezTo>
                  <a:cubicBezTo>
                    <a:pt x="8007" y="16265"/>
                    <a:pt x="7695" y="17615"/>
                    <a:pt x="7703" y="18863"/>
                  </a:cubicBezTo>
                  <a:cubicBezTo>
                    <a:pt x="7711" y="19894"/>
                    <a:pt x="7810" y="20924"/>
                    <a:pt x="7786" y="21975"/>
                  </a:cubicBezTo>
                  <a:cubicBezTo>
                    <a:pt x="7783" y="22155"/>
                    <a:pt x="7789" y="22362"/>
                    <a:pt x="7924" y="22483"/>
                  </a:cubicBezTo>
                  <a:cubicBezTo>
                    <a:pt x="7952" y="22507"/>
                    <a:pt x="7990" y="22518"/>
                    <a:pt x="8035" y="22518"/>
                  </a:cubicBezTo>
                  <a:cubicBezTo>
                    <a:pt x="8327" y="22518"/>
                    <a:pt x="8933" y="22076"/>
                    <a:pt x="9144" y="22031"/>
                  </a:cubicBezTo>
                  <a:cubicBezTo>
                    <a:pt x="9306" y="21996"/>
                    <a:pt x="9441" y="21976"/>
                    <a:pt x="9551" y="21976"/>
                  </a:cubicBezTo>
                  <a:cubicBezTo>
                    <a:pt x="9931" y="21976"/>
                    <a:pt x="10016" y="22216"/>
                    <a:pt x="9911" y="22919"/>
                  </a:cubicBezTo>
                  <a:cubicBezTo>
                    <a:pt x="9645" y="24075"/>
                    <a:pt x="9169" y="25188"/>
                    <a:pt x="8690" y="26308"/>
                  </a:cubicBezTo>
                  <a:cubicBezTo>
                    <a:pt x="8308" y="27203"/>
                    <a:pt x="7788" y="27999"/>
                    <a:pt x="7283" y="28793"/>
                  </a:cubicBezTo>
                  <a:cubicBezTo>
                    <a:pt x="6907" y="29389"/>
                    <a:pt x="6460" y="29959"/>
                    <a:pt x="6001" y="30497"/>
                  </a:cubicBezTo>
                  <a:cubicBezTo>
                    <a:pt x="5893" y="30622"/>
                    <a:pt x="5745" y="30682"/>
                    <a:pt x="5595" y="30682"/>
                  </a:cubicBezTo>
                  <a:cubicBezTo>
                    <a:pt x="5345" y="30682"/>
                    <a:pt x="5089" y="30517"/>
                    <a:pt x="5006" y="30222"/>
                  </a:cubicBezTo>
                  <a:cubicBezTo>
                    <a:pt x="4912" y="29883"/>
                    <a:pt x="4693" y="29770"/>
                    <a:pt x="4528" y="29551"/>
                  </a:cubicBezTo>
                  <a:cubicBezTo>
                    <a:pt x="4075" y="28949"/>
                    <a:pt x="3489" y="28448"/>
                    <a:pt x="3287" y="27628"/>
                  </a:cubicBezTo>
                  <a:cubicBezTo>
                    <a:pt x="3248" y="27464"/>
                    <a:pt x="3120" y="27231"/>
                    <a:pt x="2900" y="27160"/>
                  </a:cubicBezTo>
                  <a:cubicBezTo>
                    <a:pt x="2780" y="27122"/>
                    <a:pt x="2691" y="27023"/>
                    <a:pt x="2658" y="26879"/>
                  </a:cubicBezTo>
                  <a:cubicBezTo>
                    <a:pt x="2452" y="25978"/>
                    <a:pt x="1849" y="25284"/>
                    <a:pt x="1650" y="24374"/>
                  </a:cubicBezTo>
                  <a:cubicBezTo>
                    <a:pt x="1591" y="24107"/>
                    <a:pt x="1470" y="23843"/>
                    <a:pt x="1237" y="23672"/>
                  </a:cubicBezTo>
                  <a:cubicBezTo>
                    <a:pt x="1063" y="23545"/>
                    <a:pt x="975" y="23300"/>
                    <a:pt x="1137" y="23150"/>
                  </a:cubicBezTo>
                  <a:cubicBezTo>
                    <a:pt x="1265" y="23033"/>
                    <a:pt x="1318" y="22796"/>
                    <a:pt x="1575" y="22796"/>
                  </a:cubicBezTo>
                  <a:cubicBezTo>
                    <a:pt x="1616" y="22796"/>
                    <a:pt x="1663" y="22802"/>
                    <a:pt x="1717" y="22816"/>
                  </a:cubicBezTo>
                  <a:cubicBezTo>
                    <a:pt x="2048" y="22902"/>
                    <a:pt x="2304" y="23126"/>
                    <a:pt x="2633" y="23193"/>
                  </a:cubicBezTo>
                  <a:cubicBezTo>
                    <a:pt x="2690" y="23205"/>
                    <a:pt x="2743" y="23210"/>
                    <a:pt x="2792" y="23210"/>
                  </a:cubicBezTo>
                  <a:cubicBezTo>
                    <a:pt x="3473" y="23210"/>
                    <a:pt x="3401" y="22168"/>
                    <a:pt x="3363" y="21677"/>
                  </a:cubicBezTo>
                  <a:cubicBezTo>
                    <a:pt x="3286" y="20661"/>
                    <a:pt x="3318" y="19620"/>
                    <a:pt x="3164" y="18610"/>
                  </a:cubicBezTo>
                  <a:cubicBezTo>
                    <a:pt x="2893" y="16844"/>
                    <a:pt x="3231" y="15282"/>
                    <a:pt x="3008" y="13515"/>
                  </a:cubicBezTo>
                  <a:cubicBezTo>
                    <a:pt x="2765" y="11593"/>
                    <a:pt x="1977" y="4143"/>
                    <a:pt x="2387" y="2216"/>
                  </a:cubicBezTo>
                  <a:cubicBezTo>
                    <a:pt x="2437" y="1980"/>
                    <a:pt x="2505" y="1887"/>
                    <a:pt x="2602" y="1887"/>
                  </a:cubicBezTo>
                  <a:close/>
                  <a:moveTo>
                    <a:pt x="9556" y="0"/>
                  </a:moveTo>
                  <a:cubicBezTo>
                    <a:pt x="9433" y="0"/>
                    <a:pt x="9294" y="15"/>
                    <a:pt x="9138" y="44"/>
                  </a:cubicBezTo>
                  <a:cubicBezTo>
                    <a:pt x="8730" y="118"/>
                    <a:pt x="8515" y="425"/>
                    <a:pt x="8175" y="551"/>
                  </a:cubicBezTo>
                  <a:cubicBezTo>
                    <a:pt x="7326" y="866"/>
                    <a:pt x="6723" y="1652"/>
                    <a:pt x="6121" y="2312"/>
                  </a:cubicBezTo>
                  <a:cubicBezTo>
                    <a:pt x="5895" y="2558"/>
                    <a:pt x="5727" y="2637"/>
                    <a:pt x="5563" y="2637"/>
                  </a:cubicBezTo>
                  <a:cubicBezTo>
                    <a:pt x="5414" y="2637"/>
                    <a:pt x="5267" y="2571"/>
                    <a:pt x="5081" y="2509"/>
                  </a:cubicBezTo>
                  <a:cubicBezTo>
                    <a:pt x="4706" y="2385"/>
                    <a:pt x="4820" y="1824"/>
                    <a:pt x="4493" y="1735"/>
                  </a:cubicBezTo>
                  <a:cubicBezTo>
                    <a:pt x="3732" y="1530"/>
                    <a:pt x="2829" y="143"/>
                    <a:pt x="1886" y="143"/>
                  </a:cubicBezTo>
                  <a:cubicBezTo>
                    <a:pt x="1758" y="143"/>
                    <a:pt x="1628" y="169"/>
                    <a:pt x="1498" y="227"/>
                  </a:cubicBezTo>
                  <a:cubicBezTo>
                    <a:pt x="598" y="631"/>
                    <a:pt x="1170" y="4455"/>
                    <a:pt x="1280" y="5217"/>
                  </a:cubicBezTo>
                  <a:cubicBezTo>
                    <a:pt x="1327" y="5548"/>
                    <a:pt x="1431" y="5945"/>
                    <a:pt x="1338" y="6265"/>
                  </a:cubicBezTo>
                  <a:cubicBezTo>
                    <a:pt x="1056" y="7244"/>
                    <a:pt x="1723" y="13658"/>
                    <a:pt x="1789" y="14585"/>
                  </a:cubicBezTo>
                  <a:cubicBezTo>
                    <a:pt x="1880" y="15860"/>
                    <a:pt x="1795" y="17156"/>
                    <a:pt x="2028" y="18440"/>
                  </a:cubicBezTo>
                  <a:cubicBezTo>
                    <a:pt x="2159" y="19151"/>
                    <a:pt x="2117" y="20002"/>
                    <a:pt x="2079" y="20796"/>
                  </a:cubicBezTo>
                  <a:cubicBezTo>
                    <a:pt x="2040" y="21650"/>
                    <a:pt x="2073" y="21651"/>
                    <a:pt x="1270" y="21657"/>
                  </a:cubicBezTo>
                  <a:cubicBezTo>
                    <a:pt x="188" y="21665"/>
                    <a:pt x="51" y="21988"/>
                    <a:pt x="23" y="23118"/>
                  </a:cubicBezTo>
                  <a:cubicBezTo>
                    <a:pt x="1" y="24013"/>
                    <a:pt x="423" y="24681"/>
                    <a:pt x="682" y="25366"/>
                  </a:cubicBezTo>
                  <a:cubicBezTo>
                    <a:pt x="1067" y="26381"/>
                    <a:pt x="1569" y="27401"/>
                    <a:pt x="2230" y="28269"/>
                  </a:cubicBezTo>
                  <a:cubicBezTo>
                    <a:pt x="2265" y="28315"/>
                    <a:pt x="2381" y="28235"/>
                    <a:pt x="2381" y="28391"/>
                  </a:cubicBezTo>
                  <a:cubicBezTo>
                    <a:pt x="2384" y="29055"/>
                    <a:pt x="2900" y="29414"/>
                    <a:pt x="3187" y="29877"/>
                  </a:cubicBezTo>
                  <a:cubicBezTo>
                    <a:pt x="3480" y="30350"/>
                    <a:pt x="3870" y="30798"/>
                    <a:pt x="4241" y="31233"/>
                  </a:cubicBezTo>
                  <a:cubicBezTo>
                    <a:pt x="4512" y="31552"/>
                    <a:pt x="5134" y="32005"/>
                    <a:pt x="5537" y="32005"/>
                  </a:cubicBezTo>
                  <a:cubicBezTo>
                    <a:pt x="5584" y="32005"/>
                    <a:pt x="5628" y="31998"/>
                    <a:pt x="5669" y="31985"/>
                  </a:cubicBezTo>
                  <a:cubicBezTo>
                    <a:pt x="6626" y="31669"/>
                    <a:pt x="7261" y="30803"/>
                    <a:pt x="7778" y="29997"/>
                  </a:cubicBezTo>
                  <a:cubicBezTo>
                    <a:pt x="8137" y="29435"/>
                    <a:pt x="8458" y="28721"/>
                    <a:pt x="8877" y="28263"/>
                  </a:cubicBezTo>
                  <a:cubicBezTo>
                    <a:pt x="9630" y="27440"/>
                    <a:pt x="9860" y="26360"/>
                    <a:pt x="10369" y="25432"/>
                  </a:cubicBezTo>
                  <a:cubicBezTo>
                    <a:pt x="10805" y="24641"/>
                    <a:pt x="11003" y="23650"/>
                    <a:pt x="11137" y="22722"/>
                  </a:cubicBezTo>
                  <a:cubicBezTo>
                    <a:pt x="11208" y="22229"/>
                    <a:pt x="11412" y="21616"/>
                    <a:pt x="10902" y="21117"/>
                  </a:cubicBezTo>
                  <a:cubicBezTo>
                    <a:pt x="10564" y="20786"/>
                    <a:pt x="10253" y="20564"/>
                    <a:pt x="9893" y="20564"/>
                  </a:cubicBezTo>
                  <a:cubicBezTo>
                    <a:pt x="9691" y="20564"/>
                    <a:pt x="9474" y="20634"/>
                    <a:pt x="9227" y="20794"/>
                  </a:cubicBezTo>
                  <a:cubicBezTo>
                    <a:pt x="9125" y="20860"/>
                    <a:pt x="9033" y="20890"/>
                    <a:pt x="8953" y="20890"/>
                  </a:cubicBezTo>
                  <a:cubicBezTo>
                    <a:pt x="8746" y="20890"/>
                    <a:pt x="8629" y="20686"/>
                    <a:pt x="8673" y="20382"/>
                  </a:cubicBezTo>
                  <a:cubicBezTo>
                    <a:pt x="9304" y="16428"/>
                    <a:pt x="9541" y="12462"/>
                    <a:pt x="9722" y="8463"/>
                  </a:cubicBezTo>
                  <a:cubicBezTo>
                    <a:pt x="9783" y="7118"/>
                    <a:pt x="9834" y="5773"/>
                    <a:pt x="9873" y="4428"/>
                  </a:cubicBezTo>
                  <a:cubicBezTo>
                    <a:pt x="9905" y="3346"/>
                    <a:pt x="10182" y="2376"/>
                    <a:pt x="10234" y="1316"/>
                  </a:cubicBezTo>
                  <a:cubicBezTo>
                    <a:pt x="10400" y="380"/>
                    <a:pt x="10179" y="0"/>
                    <a:pt x="9556" y="0"/>
                  </a:cubicBezTo>
                  <a:close/>
                </a:path>
              </a:pathLst>
            </a:custGeom>
            <a:grp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27" name="Google Shape;616;p25">
            <a:extLst>
              <a:ext uri="{FF2B5EF4-FFF2-40B4-BE49-F238E27FC236}">
                <a16:creationId xmlns:a16="http://schemas.microsoft.com/office/drawing/2014/main" id="{81A3D0E0-BAB6-F625-ED8E-01BB0741C0C4}"/>
              </a:ext>
            </a:extLst>
          </p:cNvPr>
          <p:cNvGrpSpPr/>
          <p:nvPr/>
        </p:nvGrpSpPr>
        <p:grpSpPr>
          <a:xfrm rot="15088923">
            <a:off x="6499874" y="2660763"/>
            <a:ext cx="233161" cy="539699"/>
            <a:chOff x="5349941" y="3093980"/>
            <a:chExt cx="233161" cy="539699"/>
          </a:xfrm>
          <a:solidFill>
            <a:schemeClr val="accent2"/>
          </a:solidFill>
        </p:grpSpPr>
        <p:sp>
          <p:nvSpPr>
            <p:cNvPr id="9028" name="Google Shape;617;p25">
              <a:extLst>
                <a:ext uri="{FF2B5EF4-FFF2-40B4-BE49-F238E27FC236}">
                  <a16:creationId xmlns:a16="http://schemas.microsoft.com/office/drawing/2014/main" id="{2F7CA3A5-C1C8-38AD-6B8C-C63C85A0A94E}"/>
                </a:ext>
              </a:extLst>
            </p:cNvPr>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9" name="Google Shape;618;p25">
              <a:extLst>
                <a:ext uri="{FF2B5EF4-FFF2-40B4-BE49-F238E27FC236}">
                  <a16:creationId xmlns:a16="http://schemas.microsoft.com/office/drawing/2014/main" id="{97D774A7-9D86-BD18-3DE7-605F276C6540}"/>
                </a:ext>
              </a:extLst>
            </p:cNvPr>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30" name="Google Shape;616;p25">
            <a:extLst>
              <a:ext uri="{FF2B5EF4-FFF2-40B4-BE49-F238E27FC236}">
                <a16:creationId xmlns:a16="http://schemas.microsoft.com/office/drawing/2014/main" id="{3E70241F-1A82-A37E-7A27-9E95E8557397}"/>
              </a:ext>
            </a:extLst>
          </p:cNvPr>
          <p:cNvGrpSpPr/>
          <p:nvPr/>
        </p:nvGrpSpPr>
        <p:grpSpPr>
          <a:xfrm rot="16833280">
            <a:off x="6934598" y="3359139"/>
            <a:ext cx="233161" cy="539699"/>
            <a:chOff x="5349941" y="3093980"/>
            <a:chExt cx="233161" cy="539699"/>
          </a:xfrm>
          <a:solidFill>
            <a:srgbClr val="C00000"/>
          </a:solidFill>
        </p:grpSpPr>
        <p:sp>
          <p:nvSpPr>
            <p:cNvPr id="9031" name="Google Shape;617;p25">
              <a:extLst>
                <a:ext uri="{FF2B5EF4-FFF2-40B4-BE49-F238E27FC236}">
                  <a16:creationId xmlns:a16="http://schemas.microsoft.com/office/drawing/2014/main" id="{537CE7F5-879E-5613-1514-AB22C3D351DE}"/>
                </a:ext>
              </a:extLst>
            </p:cNvPr>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2" name="Google Shape;618;p25">
              <a:extLst>
                <a:ext uri="{FF2B5EF4-FFF2-40B4-BE49-F238E27FC236}">
                  <a16:creationId xmlns:a16="http://schemas.microsoft.com/office/drawing/2014/main" id="{D4433191-2DAE-E917-8F8D-BA976DEAA4ED}"/>
                </a:ext>
              </a:extLst>
            </p:cNvPr>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53683968"/>
      </p:ext>
    </p:extLst>
  </p:cSld>
  <p:clrMapOvr>
    <a:masterClrMapping/>
  </p:clrMapOvr>
</p:sld>
</file>

<file path=ppt/theme/theme1.xml><?xml version="1.0" encoding="utf-8"?>
<a:theme xmlns:a="http://schemas.openxmlformats.org/drawingml/2006/main" name="Industrial Workers Of The World Day By Slidesgo">
  <a:themeElements>
    <a:clrScheme name="Simple Light">
      <a:dk1>
        <a:srgbClr val="000000"/>
      </a:dk1>
      <a:lt1>
        <a:srgbClr val="FFFFFF"/>
      </a:lt1>
      <a:dk2>
        <a:srgbClr val="F2AA31"/>
      </a:dk2>
      <a:lt2>
        <a:srgbClr val="DD2120"/>
      </a:lt2>
      <a:accent1>
        <a:srgbClr val="F5655C"/>
      </a:accent1>
      <a:accent2>
        <a:srgbClr val="C5CCE8"/>
      </a:accent2>
      <a:accent3>
        <a:srgbClr val="3C5BB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p of Europe Infographics by Slidesgo">
  <a:themeElements>
    <a:clrScheme name="Simple Light">
      <a:dk1>
        <a:srgbClr val="000000"/>
      </a:dk1>
      <a:lt1>
        <a:srgbClr val="FFFFFF"/>
      </a:lt1>
      <a:dk2>
        <a:srgbClr val="B3B3B3"/>
      </a:dk2>
      <a:lt2>
        <a:srgbClr val="E6E6E6"/>
      </a:lt2>
      <a:accent1>
        <a:srgbClr val="E54F4E"/>
      </a:accent1>
      <a:accent2>
        <a:srgbClr val="F18966"/>
      </a:accent2>
      <a:accent3>
        <a:srgbClr val="E7B942"/>
      </a:accent3>
      <a:accent4>
        <a:srgbClr val="CEC22F"/>
      </a:accent4>
      <a:accent5>
        <a:srgbClr val="59BD6F"/>
      </a:accent5>
      <a:accent6>
        <a:srgbClr val="49AED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Industrial Production Infographics by Slidesgo">
  <a:themeElements>
    <a:clrScheme name="Simple Light">
      <a:dk1>
        <a:srgbClr val="000000"/>
      </a:dk1>
      <a:lt1>
        <a:srgbClr val="FFFFFF"/>
      </a:lt1>
      <a:dk2>
        <a:srgbClr val="595959"/>
      </a:dk2>
      <a:lt2>
        <a:srgbClr val="EEEEEE"/>
      </a:lt2>
      <a:accent1>
        <a:srgbClr val="749096"/>
      </a:accent1>
      <a:accent2>
        <a:srgbClr val="FDC47D"/>
      </a:accent2>
      <a:accent3>
        <a:srgbClr val="FA8838"/>
      </a:accent3>
      <a:accent4>
        <a:srgbClr val="F25050"/>
      </a:accent4>
      <a:accent5>
        <a:srgbClr val="4AA2D9"/>
      </a:accent5>
      <a:accent6>
        <a:srgbClr val="2741C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TotalTime>
  <Words>2767</Words>
  <Application>Microsoft Office PowerPoint</Application>
  <PresentationFormat>On-screen Show (16:9)</PresentationFormat>
  <Paragraphs>306</Paragraphs>
  <Slides>27</Slides>
  <Notes>18</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27</vt:i4>
      </vt:variant>
    </vt:vector>
  </HeadingPairs>
  <TitlesOfParts>
    <vt:vector size="45" baseType="lpstr">
      <vt:lpstr>Fira Sans Extra Condensed Medium</vt:lpstr>
      <vt:lpstr>Arial</vt:lpstr>
      <vt:lpstr>Roboto Condensed Light</vt:lpstr>
      <vt:lpstr>Berlin Sans FB Demi</vt:lpstr>
      <vt:lpstr>Fira Sans Medium</vt:lpstr>
      <vt:lpstr>Tempus Sans ITC</vt:lpstr>
      <vt:lpstr>Fira Sans</vt:lpstr>
      <vt:lpstr>Roboto</vt:lpstr>
      <vt:lpstr>Times New Roman</vt:lpstr>
      <vt:lpstr>Urbanist</vt:lpstr>
      <vt:lpstr>Paytone One</vt:lpstr>
      <vt:lpstr>Calibri</vt:lpstr>
      <vt:lpstr>Bebas Neue</vt:lpstr>
      <vt:lpstr>Industrial Workers Of The World Day By Slidesgo</vt:lpstr>
      <vt:lpstr>Map of Europe Infographics by Slidesgo</vt:lpstr>
      <vt:lpstr>1_Default Design</vt:lpstr>
      <vt:lpstr>Industrial Production Infographics by Slidesgo</vt:lpstr>
      <vt:lpstr>2_Default Design</vt:lpstr>
      <vt:lpstr>Nghề gì? Tháng ngày bên máy luôn tay Làm ra của cải dựng xây nước nhà</vt:lpstr>
      <vt:lpstr>BÀI 11: PHONG TRÀO CÔNG NHÂN TỪ CUỐI THẾ KỈ XVIII ĐẾN ĐẦU THẾ KỈ XX VÀ SỰ RA ĐỜI CỦA CHỦ NGHĨA XÃ HỘI KHOA HỌC</vt:lpstr>
      <vt:lpstr>Nội dung bài học</vt:lpstr>
      <vt:lpstr>PowerPoint Presentation</vt:lpstr>
      <vt:lpstr>PowerPoint Presentation</vt:lpstr>
      <vt:lpstr>Quan sát hình ảnh thực hiện nhiệm vụ  see-think-share</vt:lpstr>
      <vt:lpstr>Phong trào đấu tranh của công nhân  những năm 1830 – 1840 diễn ra như thế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11: PHONG TRÀO CÔNG NHÂN TỪ CUỐI THẾ KỈ XVIII ĐẾN ĐẦU THẾ KỈ XX VÀ SỰ RA ĐỜI CỦA CHỦ NGHĨA XÃ HỘI KHOA HỌC</dc:title>
  <dc:creator>Admin</dc:creator>
  <cp:lastModifiedBy>84399150237</cp:lastModifiedBy>
  <cp:revision>109</cp:revision>
  <dcterms:modified xsi:type="dcterms:W3CDTF">2023-07-02T10:15:33Z</dcterms:modified>
</cp:coreProperties>
</file>