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80" r:id="rId1"/>
    <p:sldMasterId id="2147483992" r:id="rId2"/>
    <p:sldMasterId id="2147484004" r:id="rId3"/>
    <p:sldMasterId id="2147484029" r:id="rId4"/>
  </p:sldMasterIdLst>
  <p:notesMasterIdLst>
    <p:notesMasterId r:id="rId33"/>
  </p:notesMasterIdLst>
  <p:sldIdLst>
    <p:sldId id="327" r:id="rId5"/>
    <p:sldId id="354" r:id="rId6"/>
    <p:sldId id="351" r:id="rId7"/>
    <p:sldId id="355" r:id="rId8"/>
    <p:sldId id="358" r:id="rId9"/>
    <p:sldId id="278" r:id="rId10"/>
    <p:sldId id="371" r:id="rId11"/>
    <p:sldId id="296" r:id="rId12"/>
    <p:sldId id="362" r:id="rId13"/>
    <p:sldId id="366" r:id="rId14"/>
    <p:sldId id="360" r:id="rId15"/>
    <p:sldId id="312" r:id="rId16"/>
    <p:sldId id="263" r:id="rId17"/>
    <p:sldId id="287" r:id="rId18"/>
    <p:sldId id="282" r:id="rId19"/>
    <p:sldId id="337" r:id="rId20"/>
    <p:sldId id="274" r:id="rId21"/>
    <p:sldId id="277" r:id="rId22"/>
    <p:sldId id="293" r:id="rId23"/>
    <p:sldId id="376" r:id="rId24"/>
    <p:sldId id="286" r:id="rId25"/>
    <p:sldId id="380" r:id="rId26"/>
    <p:sldId id="265" r:id="rId27"/>
    <p:sldId id="447" r:id="rId28"/>
    <p:sldId id="450" r:id="rId29"/>
    <p:sldId id="449" r:id="rId30"/>
    <p:sldId id="382" r:id="rId31"/>
    <p:sldId id="383" r:id="rId32"/>
  </p:sldIdLst>
  <p:sldSz cx="12192000" cy="6858000"/>
  <p:notesSz cx="6858000" cy="9144000"/>
  <p:embeddedFontLst>
    <p:embeddedFont>
      <p:font typeface="#9Slide01 Noi dung ngan" panose="020B0604020202020204" charset="0"/>
      <p:regular r:id="rId34"/>
    </p:embeddedFont>
    <p:embeddedFont>
      <p:font typeface="#9Slide01 Tieu de ngan" panose="020B0604020202020204" charset="0"/>
      <p:bold r:id="rId35"/>
    </p:embeddedFont>
    <p:embeddedFont>
      <p:font typeface="#9Slide02 Noi dung dai" panose="020B0604020202020204" charset="0"/>
      <p:regular r:id="rId36"/>
    </p:embeddedFont>
    <p:embeddedFont>
      <p:font typeface="#9Slide02 Noi dung rat dai" panose="020B0604020202020204" charset="0"/>
      <p:regular r:id="rId37"/>
    </p:embeddedFont>
    <p:embeddedFont>
      <p:font typeface="#9Slide02 Tieu de dai" panose="020B0604020202020204" charset="0"/>
      <p:regular r:id="rId38"/>
    </p:embeddedFont>
    <p:embeddedFont>
      <p:font typeface="#9Slide03 AllRoundGothic" panose="020B0604020202020204" charset="0"/>
      <p:regular r:id="rId39"/>
    </p:embeddedFont>
    <p:embeddedFont>
      <p:font typeface="#9Slide03 Arima Madurai Black" panose="020B0604020202020204" charset="0"/>
      <p:bold r:id="rId40"/>
    </p:embeddedFont>
    <p:embeddedFont>
      <p:font typeface="#9Slide03 BoosterNextFYBlack" panose="020B0604020202020204" charset="0"/>
      <p:regular r:id="rId41"/>
    </p:embeddedFont>
    <p:embeddedFont>
      <p:font typeface="#9Slide04 Manuale" panose="020B0604020202020204" charset="0"/>
      <p:regular r:id="rId42"/>
    </p:embeddedFont>
    <p:embeddedFont>
      <p:font typeface="#9Slide05 Claudia" panose="020B0604020202020204" charset="0"/>
      <p:regular r:id="rId43"/>
    </p:embeddedFont>
    <p:embeddedFont>
      <p:font typeface="#9Slide05 Kathya" panose="020B0604020202020204"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Fira Sans Extra Condensed Medium" panose="020B0604020202020204" charset="0"/>
      <p:regular r:id="rId51"/>
    </p:embeddedFont>
    <p:embeddedFont>
      <p:font typeface="Raleway Light" pitchFamily="2" charset="0"/>
      <p:regular r:id="rId52"/>
      <p:italic r:id="rId53"/>
    </p:embeddedFont>
    <p:embeddedFont>
      <p:font typeface="Roboto Condensed Light" panose="02000000000000000000" pitchFamily="2"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pham" initials="hp" lastIdx="1" clrIdx="0">
    <p:extLst>
      <p:ext uri="{19B8F6BF-5375-455C-9EA6-DF929625EA0E}">
        <p15:presenceInfo xmlns:p15="http://schemas.microsoft.com/office/powerpoint/2012/main" userId="dbbeacf3685aa1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3300"/>
    <a:srgbClr val="FFFFFF"/>
    <a:srgbClr val="FF6600"/>
    <a:srgbClr val="FF0066"/>
    <a:srgbClr val="0066CC"/>
    <a:srgbClr val="009900"/>
    <a:srgbClr val="6600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Kiểu Sáng 2 - Màu chủ đề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86" autoAdjust="0"/>
    <p:restoredTop sz="86466" autoAdjust="0"/>
  </p:normalViewPr>
  <p:slideViewPr>
    <p:cSldViewPr>
      <p:cViewPr varScale="1">
        <p:scale>
          <a:sx n="66" d="100"/>
          <a:sy n="66" d="100"/>
        </p:scale>
        <p:origin x="536"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AF85156-021E-4547-8EAB-43F68251769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vi-VN"/>
          </a:p>
        </p:txBody>
      </p:sp>
      <p:sp>
        <p:nvSpPr>
          <p:cNvPr id="56323" name="Rectangle 3">
            <a:extLst>
              <a:ext uri="{FF2B5EF4-FFF2-40B4-BE49-F238E27FC236}">
                <a16:creationId xmlns:a16="http://schemas.microsoft.com/office/drawing/2014/main" id="{3AF2FD99-5369-40BD-AD89-4D9D57DE02E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vi-VN"/>
          </a:p>
        </p:txBody>
      </p:sp>
      <p:sp>
        <p:nvSpPr>
          <p:cNvPr id="34820" name="Rectangle 4">
            <a:extLst>
              <a:ext uri="{FF2B5EF4-FFF2-40B4-BE49-F238E27FC236}">
                <a16:creationId xmlns:a16="http://schemas.microsoft.com/office/drawing/2014/main" id="{59C9A7CA-4840-442A-8E68-FFCA1A586DFE}"/>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82D45774-AD8D-472D-AFCB-94C030C182B0}"/>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vi-VN" noProof="0"/>
              <a:t>Click to edit Master text styles</a:t>
            </a:r>
          </a:p>
          <a:p>
            <a:pPr lvl="1"/>
            <a:r>
              <a:rPr lang="vi-VN" noProof="0"/>
              <a:t>Second level</a:t>
            </a:r>
          </a:p>
          <a:p>
            <a:pPr lvl="2"/>
            <a:r>
              <a:rPr lang="vi-VN" noProof="0"/>
              <a:t>Third level</a:t>
            </a:r>
          </a:p>
          <a:p>
            <a:pPr lvl="3"/>
            <a:r>
              <a:rPr lang="vi-VN" noProof="0"/>
              <a:t>Fourth level</a:t>
            </a:r>
          </a:p>
          <a:p>
            <a:pPr lvl="4"/>
            <a:r>
              <a:rPr lang="vi-VN" noProof="0"/>
              <a:t>Fifth level</a:t>
            </a:r>
          </a:p>
        </p:txBody>
      </p:sp>
      <p:sp>
        <p:nvSpPr>
          <p:cNvPr id="56326" name="Rectangle 6">
            <a:extLst>
              <a:ext uri="{FF2B5EF4-FFF2-40B4-BE49-F238E27FC236}">
                <a16:creationId xmlns:a16="http://schemas.microsoft.com/office/drawing/2014/main" id="{FFC6B527-03D3-4D32-9D42-CC6B9F254D6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vi-VN"/>
          </a:p>
        </p:txBody>
      </p:sp>
      <p:sp>
        <p:nvSpPr>
          <p:cNvPr id="56327" name="Rectangle 7">
            <a:extLst>
              <a:ext uri="{FF2B5EF4-FFF2-40B4-BE49-F238E27FC236}">
                <a16:creationId xmlns:a16="http://schemas.microsoft.com/office/drawing/2014/main" id="{0B8F4FCA-5E89-465D-8F0C-A61379BC1A7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9B651EE0-3C04-4480-9EAB-724EB8E1C2F6}" type="slidenum">
              <a:rPr lang="vi-VN" altLang="en-US"/>
              <a:pPr/>
              <a:t>‹#›</a:t>
            </a:fld>
            <a:endParaRPr lang="vi-V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99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19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35B855-C317-445C-ABC9-8990A1CF17D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B185EE7-94FE-46D6-9E0B-3D1039E2B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B0051D-F58D-4924-B12F-160E560D1B06}"/>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E1440608-423C-4E9B-B77A-8F00A7DD7430}"/>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F67DB9B4-879B-4E0E-BECC-3E638FF24661}"/>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335257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067BB1-FACE-4149-8AEE-A65EEAA2DD9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5CDA93A-EBC0-474D-9BAA-7146F5F3D68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4A693D-4135-4530-82CA-CF6189DDE97B}"/>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73B7C1E3-A19B-4781-BA4E-29DFCE4B6D5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215778DD-B1AE-42D6-B83A-2CCFF510EBA0}"/>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204305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6081222-A433-4BCF-B623-56C042168B0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4D52EC-7FB8-411A-A100-2A85CCE18EF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09AAEA-450E-42C9-9F50-910CF3D1B437}"/>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2E95D189-0DA1-44EA-A66A-1ECBBBEB0197}"/>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BE915199-5ED7-4361-931D-0647BC4D7033}"/>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185025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EF4406F-75D4-4217-A1A2-F2D48B3E3433}"/>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2F7CB7CE-374E-45AD-B829-00BD1D5347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DB693A7-0469-453F-9C7D-1100D69320B0}"/>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54301497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FE0B03-F6A7-4830-8700-01796173B69F}"/>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99B5A0A9-8135-4059-87AC-9390D0ADBC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F93CEA9-6BC3-4420-88EB-4F888ECC6C05}"/>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402658219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F538828-CB23-4299-9BC7-3CE1EBF4E405}"/>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1D044310-D0B8-4143-BD7E-1F8C1FECA04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19B8DE-23DD-498B-96E0-20CE1D3C175E}"/>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56842345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A00D747-F737-4A35-9A05-1CFF20A2019F}"/>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6" name="Chỗ dành sẵn cho Chân trang 5">
            <a:extLst>
              <a:ext uri="{FF2B5EF4-FFF2-40B4-BE49-F238E27FC236}">
                <a16:creationId xmlns:a16="http://schemas.microsoft.com/office/drawing/2014/main" id="{FB4E355C-9E89-4981-B92C-A809A12C62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5C3CDE9-0C70-413A-90E0-49548678464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31585667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45C7EA-397C-4CDF-848F-A6538A160A30}"/>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8" name="Chỗ dành sẵn cho Chân trang 7">
            <a:extLst>
              <a:ext uri="{FF2B5EF4-FFF2-40B4-BE49-F238E27FC236}">
                <a16:creationId xmlns:a16="http://schemas.microsoft.com/office/drawing/2014/main" id="{1257059A-9482-4E12-ACA0-E7F691FA27A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40349B7-B99E-4903-B0BB-F59AE9B45EB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08049510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D4740FF-1C1A-4DBD-86DC-713D4A95C391}"/>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4" name="Chỗ dành sẵn cho Chân trang 3">
            <a:extLst>
              <a:ext uri="{FF2B5EF4-FFF2-40B4-BE49-F238E27FC236}">
                <a16:creationId xmlns:a16="http://schemas.microsoft.com/office/drawing/2014/main" id="{3223F87A-F652-4642-A137-01787634B0E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65387AC-CC93-4D46-9CDD-D3CEAEAA2F6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67789457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F84EB9A-09FC-438D-85E8-B52041008E80}"/>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3" name="Chỗ dành sẵn cho Chân trang 2">
            <a:extLst>
              <a:ext uri="{FF2B5EF4-FFF2-40B4-BE49-F238E27FC236}">
                <a16:creationId xmlns:a16="http://schemas.microsoft.com/office/drawing/2014/main" id="{68A38A14-1BE1-42E8-9A8F-BAFF12B4C74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461A1D9-9248-4A38-8404-170738F46E4A}"/>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22214479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EA8BA5B-F3A0-488D-89BF-377F02007B6C}"/>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6" name="Chỗ dành sẵn cho Chân trang 5">
            <a:extLst>
              <a:ext uri="{FF2B5EF4-FFF2-40B4-BE49-F238E27FC236}">
                <a16:creationId xmlns:a16="http://schemas.microsoft.com/office/drawing/2014/main" id="{434F7928-C1AB-464E-99B6-14E69FE783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6FE12AC-FA50-4D9B-AFD4-90CDD6D1ADB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43079708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E948A4-642E-4AB4-80DB-0BD1DA6CAEE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3BD4CDE-70B6-4769-B023-81B5B2C4E29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D7F33DA-44DE-459B-8558-FD90D676982D}"/>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4DB8924B-77D0-4CAA-8C04-9622EFE2CE5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F0B99FCE-694B-4377-B84E-8CD954B383B6}"/>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2384728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6E49A9-60C7-4CB8-B1B8-67A8FC226EE2}"/>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6" name="Chỗ dành sẵn cho Chân trang 5">
            <a:extLst>
              <a:ext uri="{FF2B5EF4-FFF2-40B4-BE49-F238E27FC236}">
                <a16:creationId xmlns:a16="http://schemas.microsoft.com/office/drawing/2014/main" id="{B60B9356-5699-445D-97B0-7A18B56002E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CFF059D-7841-425E-A572-ED8F059F752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3062871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5B530FB-652F-4AA5-A59E-9F938AC49BFF}"/>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9E0150A1-0B8E-4EE0-BE82-9C7B6F8C21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14B3083-CBDB-470D-816E-0332933D075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47594531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6722D2-4CB6-493E-91CA-BF750B671FCE}"/>
              </a:ext>
            </a:extLst>
          </p:cNvPr>
          <p:cNvSpPr>
            <a:spLocks noGrp="1"/>
          </p:cNvSpPr>
          <p:nvPr>
            <p:ph type="dt" sz="half" idx="10"/>
          </p:nvPr>
        </p:nvSpPr>
        <p:spPr/>
        <p:txBody>
          <a:body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1F68C01C-487C-4C99-B3D7-A57B1FD2C1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0D2FA4-5C28-4266-95D9-8DFEA7962A96}"/>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86600005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945700" y="4786300"/>
            <a:ext cx="59496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3333">
                <a:latin typeface="Fredoka One"/>
                <a:ea typeface="Fredoka One"/>
                <a:cs typeface="Fredoka One"/>
                <a:sym typeface="Fredoka One"/>
              </a:defRPr>
            </a:lvl1pPr>
            <a:lvl2pPr lvl="1"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
        <p:nvSpPr>
          <p:cNvPr id="10" name="Google Shape;10;p2"/>
          <p:cNvSpPr txBox="1">
            <a:spLocks noGrp="1"/>
          </p:cNvSpPr>
          <p:nvPr>
            <p:ph type="ctrTitle"/>
          </p:nvPr>
        </p:nvSpPr>
        <p:spPr>
          <a:xfrm>
            <a:off x="4945700" y="1504667"/>
            <a:ext cx="6295200" cy="32564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2"/>
          </p:nvPr>
        </p:nvSpPr>
        <p:spPr>
          <a:xfrm>
            <a:off x="4945700" y="5567567"/>
            <a:ext cx="56012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vl1pPr>
            <a:lvl2pPr lvl="1"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389489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8" name="Google Shape;18;p4"/>
          <p:cNvSpPr txBox="1">
            <a:spLocks noGrp="1"/>
          </p:cNvSpPr>
          <p:nvPr>
            <p:ph type="body" idx="1"/>
          </p:nvPr>
        </p:nvSpPr>
        <p:spPr>
          <a:xfrm>
            <a:off x="950967" y="1698000"/>
            <a:ext cx="10290000" cy="4446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Font typeface="Livvic"/>
              <a:buAutoNum type="arabicPeriod"/>
              <a:defRPr sz="1600"/>
            </a:lvl1pPr>
            <a:lvl2pPr marL="1219170" lvl="1" indent="-406390">
              <a:spcBef>
                <a:spcPts val="0"/>
              </a:spcBef>
              <a:spcAft>
                <a:spcPts val="0"/>
              </a:spcAft>
              <a:buSzPts val="1200"/>
              <a:buFont typeface="Roboto Condensed Light"/>
              <a:buAutoNum type="alphaLcPeriod"/>
              <a:defRPr sz="1600"/>
            </a:lvl2pPr>
            <a:lvl3pPr marL="1828754" lvl="2" indent="-406390">
              <a:spcBef>
                <a:spcPts val="0"/>
              </a:spcBef>
              <a:spcAft>
                <a:spcPts val="0"/>
              </a:spcAft>
              <a:buSzPts val="1200"/>
              <a:buFont typeface="Roboto Condensed Light"/>
              <a:buAutoNum type="romanLcPeriod"/>
              <a:defRPr sz="1600"/>
            </a:lvl3pPr>
            <a:lvl4pPr marL="2438339" lvl="3" indent="-406390">
              <a:spcBef>
                <a:spcPts val="0"/>
              </a:spcBef>
              <a:spcAft>
                <a:spcPts val="0"/>
              </a:spcAft>
              <a:buSzPts val="1200"/>
              <a:buFont typeface="Roboto Condensed Light"/>
              <a:buAutoNum type="arabicPeriod"/>
              <a:defRPr sz="1600"/>
            </a:lvl4pPr>
            <a:lvl5pPr marL="3047924" lvl="4" indent="-406390">
              <a:spcBef>
                <a:spcPts val="0"/>
              </a:spcBef>
              <a:spcAft>
                <a:spcPts val="0"/>
              </a:spcAft>
              <a:buSzPts val="1200"/>
              <a:buFont typeface="Roboto Condensed Light"/>
              <a:buAutoNum type="alphaLcPeriod"/>
              <a:defRPr sz="1600"/>
            </a:lvl5pPr>
            <a:lvl6pPr marL="3657509" lvl="5" indent="-406390">
              <a:spcBef>
                <a:spcPts val="0"/>
              </a:spcBef>
              <a:spcAft>
                <a:spcPts val="0"/>
              </a:spcAft>
              <a:buSzPts val="1200"/>
              <a:buFont typeface="Roboto Condensed Light"/>
              <a:buAutoNum type="romanLcPeriod"/>
              <a:defRPr sz="1600"/>
            </a:lvl6pPr>
            <a:lvl7pPr marL="4267093" lvl="6" indent="-406390">
              <a:spcBef>
                <a:spcPts val="0"/>
              </a:spcBef>
              <a:spcAft>
                <a:spcPts val="0"/>
              </a:spcAft>
              <a:buSzPts val="1200"/>
              <a:buFont typeface="Roboto Condensed Light"/>
              <a:buAutoNum type="arabicPeriod"/>
              <a:defRPr sz="1600"/>
            </a:lvl7pPr>
            <a:lvl8pPr marL="4876678" lvl="7" indent="-406390">
              <a:spcBef>
                <a:spcPts val="0"/>
              </a:spcBef>
              <a:spcAft>
                <a:spcPts val="0"/>
              </a:spcAft>
              <a:buSzPts val="1200"/>
              <a:buFont typeface="Roboto Condensed Light"/>
              <a:buAutoNum type="alphaLcPeriod"/>
              <a:defRPr sz="1600"/>
            </a:lvl8pPr>
            <a:lvl9pPr marL="5486263" lvl="8" indent="-406390">
              <a:spcBef>
                <a:spcPts val="0"/>
              </a:spcBef>
              <a:spcAft>
                <a:spcPts val="0"/>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4278352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
        <p:cNvGrpSpPr/>
        <p:nvPr/>
      </p:nvGrpSpPr>
      <p:grpSpPr>
        <a:xfrm>
          <a:off x="0" y="0"/>
          <a:ext cx="0" cy="0"/>
          <a:chOff x="0" y="0"/>
          <a:chExt cx="0" cy="0"/>
        </a:xfrm>
      </p:grpSpPr>
      <p:sp>
        <p:nvSpPr>
          <p:cNvPr id="20" name="Google Shape;20;p5"/>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Tree>
    <p:extLst>
      <p:ext uri="{BB962C8B-B14F-4D97-AF65-F5344CB8AC3E}">
        <p14:creationId xmlns:p14="http://schemas.microsoft.com/office/powerpoint/2010/main" val="2368398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6"/>
          <p:cNvSpPr txBox="1">
            <a:spLocks noGrp="1"/>
          </p:cNvSpPr>
          <p:nvPr>
            <p:ph type="subTitle" idx="1"/>
          </p:nvPr>
        </p:nvSpPr>
        <p:spPr>
          <a:xfrm>
            <a:off x="1560567" y="3119067"/>
            <a:ext cx="2609200" cy="7608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4000">
                <a:solidFill>
                  <a:schemeClr val="dk1"/>
                </a:solidFill>
                <a:latin typeface="Fredoka One"/>
                <a:ea typeface="Fredoka One"/>
                <a:cs typeface="Fredoka One"/>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5" name="Google Shape;25;p6"/>
          <p:cNvSpPr txBox="1">
            <a:spLocks noGrp="1"/>
          </p:cNvSpPr>
          <p:nvPr>
            <p:ph type="subTitle" idx="2"/>
          </p:nvPr>
        </p:nvSpPr>
        <p:spPr>
          <a:xfrm>
            <a:off x="15605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 name="Google Shape;26;p6"/>
          <p:cNvSpPr txBox="1">
            <a:spLocks noGrp="1"/>
          </p:cNvSpPr>
          <p:nvPr>
            <p:ph type="subTitle" idx="3"/>
          </p:nvPr>
        </p:nvSpPr>
        <p:spPr>
          <a:xfrm>
            <a:off x="8022167" y="3119067"/>
            <a:ext cx="2609200" cy="76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7" name="Google Shape;27;p6"/>
          <p:cNvSpPr txBox="1">
            <a:spLocks noGrp="1"/>
          </p:cNvSpPr>
          <p:nvPr>
            <p:ph type="subTitle" idx="4"/>
          </p:nvPr>
        </p:nvSpPr>
        <p:spPr>
          <a:xfrm>
            <a:off x="80221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278356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7"/>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7">
            <a:hlinkClick r:id="" action="ppaction://noaction"/>
          </p:cNvPr>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Tree>
    <p:extLst>
      <p:ext uri="{BB962C8B-B14F-4D97-AF65-F5344CB8AC3E}">
        <p14:creationId xmlns:p14="http://schemas.microsoft.com/office/powerpoint/2010/main" val="1546486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ame 2">
  <p:cSld name="Game 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39107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42" name="Google Shape;42;p10"/>
          <p:cNvSpPr txBox="1">
            <a:spLocks noGrp="1"/>
          </p:cNvSpPr>
          <p:nvPr>
            <p:ph type="subTitle" idx="1"/>
          </p:nvPr>
        </p:nvSpPr>
        <p:spPr>
          <a:xfrm>
            <a:off x="4791400"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 name="Google Shape;43;p10"/>
          <p:cNvSpPr txBox="1">
            <a:spLocks noGrp="1"/>
          </p:cNvSpPr>
          <p:nvPr>
            <p:ph type="subTitle" idx="2"/>
          </p:nvPr>
        </p:nvSpPr>
        <p:spPr>
          <a:xfrm>
            <a:off x="4791400"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4" name="Google Shape;44;p10"/>
          <p:cNvSpPr txBox="1">
            <a:spLocks noGrp="1"/>
          </p:cNvSpPr>
          <p:nvPr>
            <p:ph type="subTitle" idx="3"/>
          </p:nvPr>
        </p:nvSpPr>
        <p:spPr>
          <a:xfrm>
            <a:off x="8159367"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5" name="Google Shape;45;p10"/>
          <p:cNvSpPr txBox="1">
            <a:spLocks noGrp="1"/>
          </p:cNvSpPr>
          <p:nvPr>
            <p:ph type="subTitle" idx="4"/>
          </p:nvPr>
        </p:nvSpPr>
        <p:spPr>
          <a:xfrm>
            <a:off x="8159367"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6" name="Google Shape;46;p10"/>
          <p:cNvSpPr txBox="1">
            <a:spLocks noGrp="1"/>
          </p:cNvSpPr>
          <p:nvPr>
            <p:ph type="subTitle" idx="5"/>
          </p:nvPr>
        </p:nvSpPr>
        <p:spPr>
          <a:xfrm>
            <a:off x="1423433"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7" name="Google Shape;47;p10"/>
          <p:cNvSpPr txBox="1">
            <a:spLocks noGrp="1"/>
          </p:cNvSpPr>
          <p:nvPr>
            <p:ph type="subTitle" idx="6"/>
          </p:nvPr>
        </p:nvSpPr>
        <p:spPr>
          <a:xfrm>
            <a:off x="1423433"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3755061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70C501-44E7-439C-B1DC-5BBE83EBFAA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1098B8-E837-47FF-B452-6E6D65B8E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C4887F6-6C38-4D4C-AE01-175075BC16CB}"/>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03CDE44B-2F77-4124-B2B7-837A165CBD12}"/>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3CE7D2DD-589D-4FD8-B3A5-E1AC9E6EAFE8}"/>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2922697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2106600" y="2515233"/>
            <a:ext cx="7978800" cy="1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400">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0" name="Google Shape;50;p11"/>
          <p:cNvSpPr txBox="1">
            <a:spLocks noGrp="1"/>
          </p:cNvSpPr>
          <p:nvPr>
            <p:ph type="title"/>
          </p:nvPr>
        </p:nvSpPr>
        <p:spPr>
          <a:xfrm>
            <a:off x="950967" y="450100"/>
            <a:ext cx="10290000" cy="1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51" name="Google Shape;51;p11"/>
          <p:cNvSpPr/>
          <p:nvPr/>
        </p:nvSpPr>
        <p:spPr>
          <a:xfrm>
            <a:off x="-14667" y="-10633"/>
            <a:ext cx="12192000" cy="153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6616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column text 3">
  <p:cSld name="One-column text 3">
    <p:bg>
      <p:bgPr>
        <a:solidFill>
          <a:schemeClr val="accent5"/>
        </a:solidFill>
        <a:effectLst/>
      </p:bgPr>
    </p:bg>
    <p:spTree>
      <p:nvGrpSpPr>
        <p:cNvPr id="1" name="Shape 52"/>
        <p:cNvGrpSpPr/>
        <p:nvPr/>
      </p:nvGrpSpPr>
      <p:grpSpPr>
        <a:xfrm>
          <a:off x="0" y="0"/>
          <a:ext cx="0" cy="0"/>
          <a:chOff x="0" y="0"/>
          <a:chExt cx="0" cy="0"/>
        </a:xfrm>
      </p:grpSpPr>
      <p:grpSp>
        <p:nvGrpSpPr>
          <p:cNvPr id="53" name="Google Shape;53;p12"/>
          <p:cNvGrpSpPr/>
          <p:nvPr/>
        </p:nvGrpSpPr>
        <p:grpSpPr>
          <a:xfrm flipH="1">
            <a:off x="5302470" y="-106389"/>
            <a:ext cx="7123588" cy="6964700"/>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12"/>
          <p:cNvSpPr txBox="1">
            <a:spLocks noGrp="1"/>
          </p:cNvSpPr>
          <p:nvPr>
            <p:ph type="subTitle" idx="1"/>
          </p:nvPr>
        </p:nvSpPr>
        <p:spPr>
          <a:xfrm flipH="1">
            <a:off x="7341431" y="3347867"/>
            <a:ext cx="3799600" cy="16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a:p>
        </p:txBody>
      </p:sp>
      <p:sp>
        <p:nvSpPr>
          <p:cNvPr id="58" name="Google Shape;58;p12"/>
          <p:cNvSpPr txBox="1">
            <a:spLocks noGrp="1"/>
          </p:cNvSpPr>
          <p:nvPr>
            <p:ph type="title"/>
          </p:nvPr>
        </p:nvSpPr>
        <p:spPr>
          <a:xfrm flipH="1">
            <a:off x="7341433" y="1900933"/>
            <a:ext cx="3799600" cy="10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33458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column text 4">
  <p:cSld name="One-column text 4">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074067" y="2568233"/>
            <a:ext cx="3189200" cy="357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KoHo Medium"/>
                <a:ea typeface="KoHo Medium"/>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61" name="Google Shape;61;p13"/>
          <p:cNvSpPr txBox="1">
            <a:spLocks noGrp="1"/>
          </p:cNvSpPr>
          <p:nvPr>
            <p:ph type="title"/>
          </p:nvPr>
        </p:nvSpPr>
        <p:spPr>
          <a:xfrm>
            <a:off x="924600" y="450100"/>
            <a:ext cx="10342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62" name="Google Shape;62;p13"/>
          <p:cNvGrpSpPr/>
          <p:nvPr/>
        </p:nvGrpSpPr>
        <p:grpSpPr>
          <a:xfrm>
            <a:off x="-52" y="1966973"/>
            <a:ext cx="1821243" cy="4884849"/>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608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3512200" y="2088900"/>
            <a:ext cx="5167600" cy="12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 name="Google Shape;71;p14"/>
          <p:cNvSpPr txBox="1">
            <a:spLocks noGrp="1"/>
          </p:cNvSpPr>
          <p:nvPr>
            <p:ph type="title"/>
          </p:nvPr>
        </p:nvSpPr>
        <p:spPr>
          <a:xfrm>
            <a:off x="2671600" y="450100"/>
            <a:ext cx="6848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72" name="Google Shape;72;p14"/>
          <p:cNvGrpSpPr/>
          <p:nvPr/>
        </p:nvGrpSpPr>
        <p:grpSpPr>
          <a:xfrm>
            <a:off x="10370815" y="1966973"/>
            <a:ext cx="1821243" cy="4884849"/>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14"/>
          <p:cNvGrpSpPr/>
          <p:nvPr/>
        </p:nvGrpSpPr>
        <p:grpSpPr>
          <a:xfrm>
            <a:off x="-52" y="1966973"/>
            <a:ext cx="1821243" cy="4884849"/>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5827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accent2"/>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3386667" y="3629309"/>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8" name="Google Shape;88;p15"/>
          <p:cNvSpPr txBox="1">
            <a:spLocks noGrp="1"/>
          </p:cNvSpPr>
          <p:nvPr>
            <p:ph type="title" hasCustomPrompt="1"/>
          </p:nvPr>
        </p:nvSpPr>
        <p:spPr>
          <a:xfrm>
            <a:off x="3386600" y="2969751"/>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89" name="Google Shape;89;p15"/>
          <p:cNvSpPr txBox="1">
            <a:spLocks noGrp="1"/>
          </p:cNvSpPr>
          <p:nvPr>
            <p:ph type="subTitle" idx="2"/>
          </p:nvPr>
        </p:nvSpPr>
        <p:spPr>
          <a:xfrm>
            <a:off x="3386667" y="1713792"/>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0" name="Google Shape;90;p15"/>
          <p:cNvSpPr txBox="1">
            <a:spLocks noGrp="1"/>
          </p:cNvSpPr>
          <p:nvPr>
            <p:ph type="title" idx="3" hasCustomPrompt="1"/>
          </p:nvPr>
        </p:nvSpPr>
        <p:spPr>
          <a:xfrm>
            <a:off x="3386600" y="1054233"/>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91" name="Google Shape;91;p15"/>
          <p:cNvSpPr txBox="1">
            <a:spLocks noGrp="1"/>
          </p:cNvSpPr>
          <p:nvPr>
            <p:ph type="subTitle" idx="4"/>
          </p:nvPr>
        </p:nvSpPr>
        <p:spPr>
          <a:xfrm>
            <a:off x="3386667" y="5544825"/>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2" name="Google Shape;92;p15"/>
          <p:cNvSpPr txBox="1">
            <a:spLocks noGrp="1"/>
          </p:cNvSpPr>
          <p:nvPr>
            <p:ph type="title" idx="5" hasCustomPrompt="1"/>
          </p:nvPr>
        </p:nvSpPr>
        <p:spPr>
          <a:xfrm>
            <a:off x="3386600" y="4885267"/>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grpSp>
        <p:nvGrpSpPr>
          <p:cNvPr id="93" name="Google Shape;93;p15"/>
          <p:cNvGrpSpPr/>
          <p:nvPr/>
        </p:nvGrpSpPr>
        <p:grpSpPr>
          <a:xfrm rot="10800000" flipH="1">
            <a:off x="9" y="-10"/>
            <a:ext cx="1821243" cy="4884849"/>
            <a:chOff x="2827800" y="238125"/>
            <a:chExt cx="1946050" cy="5219600"/>
          </a:xfrm>
        </p:grpSpPr>
        <p:sp>
          <p:nvSpPr>
            <p:cNvPr id="94" name="Google Shape;94;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7" name="Google Shape;97;p15"/>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98" name="Google Shape;98;p15"/>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5"/>
          <p:cNvGrpSpPr/>
          <p:nvPr/>
        </p:nvGrpSpPr>
        <p:grpSpPr>
          <a:xfrm>
            <a:off x="10370815" y="1966973"/>
            <a:ext cx="1821243" cy="4884849"/>
            <a:chOff x="7778111" y="1475229"/>
            <a:chExt cx="1365932" cy="3663637"/>
          </a:xfrm>
        </p:grpSpPr>
        <p:grpSp>
          <p:nvGrpSpPr>
            <p:cNvPr id="100" name="Google Shape;100;p15"/>
            <p:cNvGrpSpPr/>
            <p:nvPr/>
          </p:nvGrpSpPr>
          <p:grpSpPr>
            <a:xfrm flipH="1">
              <a:off x="7778111" y="1475229"/>
              <a:ext cx="1365932" cy="3663637"/>
              <a:chOff x="2827800" y="238125"/>
              <a:chExt cx="1946050" cy="5219600"/>
            </a:xfrm>
          </p:grpSpPr>
          <p:sp>
            <p:nvSpPr>
              <p:cNvPr id="101" name="Google Shape;101;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4" name="Google Shape;104;p15"/>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05" name="Google Shape;105;p15"/>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1236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950967" y="1825100"/>
            <a:ext cx="9491200" cy="252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1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grpSp>
        <p:nvGrpSpPr>
          <p:cNvPr id="108" name="Google Shape;108;p16"/>
          <p:cNvGrpSpPr/>
          <p:nvPr/>
        </p:nvGrpSpPr>
        <p:grpSpPr>
          <a:xfrm flipH="1">
            <a:off x="10383609" y="-1458877"/>
            <a:ext cx="1821243" cy="4884849"/>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 name="Google Shape;112;p16"/>
          <p:cNvCxnSpPr/>
          <p:nvPr/>
        </p:nvCxnSpPr>
        <p:spPr>
          <a:xfrm>
            <a:off x="10608076" y="1816172"/>
            <a:ext cx="10604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11312067" y="252955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16"/>
          <p:cNvGrpSpPr/>
          <p:nvPr/>
        </p:nvGrpSpPr>
        <p:grpSpPr>
          <a:xfrm flipH="1">
            <a:off x="10383609" y="3760177"/>
            <a:ext cx="1821243" cy="4556712"/>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7" name="Google Shape;117;p16"/>
          <p:cNvCxnSpPr/>
          <p:nvPr/>
        </p:nvCxnSpPr>
        <p:spPr>
          <a:xfrm>
            <a:off x="10608076" y="6707088"/>
            <a:ext cx="10604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11312067" y="7420467"/>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6"/>
          <p:cNvSpPr txBox="1">
            <a:spLocks noGrp="1"/>
          </p:cNvSpPr>
          <p:nvPr>
            <p:ph type="title"/>
          </p:nvPr>
        </p:nvSpPr>
        <p:spPr>
          <a:xfrm>
            <a:off x="950967" y="4346300"/>
            <a:ext cx="5873600" cy="686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867"/>
            </a:lvl1pPr>
            <a:lvl2pPr lvl="1">
              <a:spcBef>
                <a:spcPts val="0"/>
              </a:spcBef>
              <a:spcAft>
                <a:spcPts val="0"/>
              </a:spcAft>
              <a:buSzPts val="1400"/>
              <a:buNone/>
              <a:defRPr sz="1867"/>
            </a:lvl2pPr>
            <a:lvl3pPr lvl="2">
              <a:spcBef>
                <a:spcPts val="0"/>
              </a:spcBef>
              <a:spcAft>
                <a:spcPts val="0"/>
              </a:spcAft>
              <a:buSzPts val="1400"/>
              <a:buNone/>
              <a:defRPr sz="1867"/>
            </a:lvl3pPr>
            <a:lvl4pPr lvl="3">
              <a:spcBef>
                <a:spcPts val="0"/>
              </a:spcBef>
              <a:spcAft>
                <a:spcPts val="0"/>
              </a:spcAft>
              <a:buSzPts val="1400"/>
              <a:buNone/>
              <a:defRPr sz="1867"/>
            </a:lvl4pPr>
            <a:lvl5pPr lvl="4">
              <a:spcBef>
                <a:spcPts val="0"/>
              </a:spcBef>
              <a:spcAft>
                <a:spcPts val="0"/>
              </a:spcAft>
              <a:buSzPts val="1400"/>
              <a:buNone/>
              <a:defRPr sz="1867"/>
            </a:lvl5pPr>
            <a:lvl6pPr lvl="5">
              <a:spcBef>
                <a:spcPts val="0"/>
              </a:spcBef>
              <a:spcAft>
                <a:spcPts val="0"/>
              </a:spcAft>
              <a:buSzPts val="1400"/>
              <a:buNone/>
              <a:defRPr sz="1867"/>
            </a:lvl6pPr>
            <a:lvl7pPr lvl="6">
              <a:spcBef>
                <a:spcPts val="0"/>
              </a:spcBef>
              <a:spcAft>
                <a:spcPts val="0"/>
              </a:spcAft>
              <a:buSzPts val="1400"/>
              <a:buNone/>
              <a:defRPr sz="1867"/>
            </a:lvl7pPr>
            <a:lvl8pPr lvl="7">
              <a:spcBef>
                <a:spcPts val="0"/>
              </a:spcBef>
              <a:spcAft>
                <a:spcPts val="0"/>
              </a:spcAft>
              <a:buSzPts val="1400"/>
              <a:buNone/>
              <a:defRPr sz="1867"/>
            </a:lvl8pPr>
            <a:lvl9pPr lvl="8">
              <a:spcBef>
                <a:spcPts val="0"/>
              </a:spcBef>
              <a:spcAft>
                <a:spcPts val="0"/>
              </a:spcAft>
              <a:buSzPts val="1400"/>
              <a:buNone/>
              <a:defRPr sz="1867"/>
            </a:lvl9pPr>
          </a:lstStyle>
          <a:p>
            <a:endParaRPr/>
          </a:p>
        </p:txBody>
      </p:sp>
    </p:spTree>
    <p:extLst>
      <p:ext uri="{BB962C8B-B14F-4D97-AF65-F5344CB8AC3E}">
        <p14:creationId xmlns:p14="http://schemas.microsoft.com/office/powerpoint/2010/main" val="2454741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950967" y="1759700"/>
            <a:ext cx="4135200" cy="20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7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22" name="Google Shape;122;p17"/>
          <p:cNvSpPr txBox="1">
            <a:spLocks noGrp="1"/>
          </p:cNvSpPr>
          <p:nvPr>
            <p:ph type="subTitle" idx="1"/>
          </p:nvPr>
        </p:nvSpPr>
        <p:spPr>
          <a:xfrm>
            <a:off x="950967" y="3800903"/>
            <a:ext cx="3682000" cy="12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7488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23"/>
        <p:cNvGrpSpPr/>
        <p:nvPr/>
      </p:nvGrpSpPr>
      <p:grpSpPr>
        <a:xfrm>
          <a:off x="0" y="0"/>
          <a:ext cx="0" cy="0"/>
          <a:chOff x="0" y="0"/>
          <a:chExt cx="0" cy="0"/>
        </a:xfrm>
      </p:grpSpPr>
      <p:grpSp>
        <p:nvGrpSpPr>
          <p:cNvPr id="124" name="Google Shape;124;p18"/>
          <p:cNvGrpSpPr/>
          <p:nvPr/>
        </p:nvGrpSpPr>
        <p:grpSpPr>
          <a:xfrm>
            <a:off x="0" y="-397532"/>
            <a:ext cx="4711680" cy="3850848"/>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18"/>
          <p:cNvGrpSpPr/>
          <p:nvPr/>
        </p:nvGrpSpPr>
        <p:grpSpPr>
          <a:xfrm flipH="1">
            <a:off x="9581691" y="4213227"/>
            <a:ext cx="2610304" cy="3863067"/>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8"/>
          <p:cNvSpPr txBox="1">
            <a:spLocks noGrp="1"/>
          </p:cNvSpPr>
          <p:nvPr>
            <p:ph type="title"/>
          </p:nvPr>
        </p:nvSpPr>
        <p:spPr>
          <a:xfrm>
            <a:off x="838200" y="592695"/>
            <a:ext cx="2869600" cy="2418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3333"/>
            </a:lvl1pPr>
            <a:lvl2pPr lvl="1">
              <a:spcBef>
                <a:spcPts val="0"/>
              </a:spcBef>
              <a:spcAft>
                <a:spcPts val="0"/>
              </a:spcAft>
              <a:buSzPts val="4800"/>
              <a:buNone/>
              <a:defRPr>
                <a:latin typeface="Mali"/>
                <a:ea typeface="Mali"/>
                <a:cs typeface="Mali"/>
                <a:sym typeface="Mali"/>
              </a:defRPr>
            </a:lvl2pPr>
            <a:lvl3pPr lvl="2">
              <a:spcBef>
                <a:spcPts val="0"/>
              </a:spcBef>
              <a:spcAft>
                <a:spcPts val="0"/>
              </a:spcAft>
              <a:buSzPts val="4800"/>
              <a:buNone/>
              <a:defRPr>
                <a:latin typeface="Mali"/>
                <a:ea typeface="Mali"/>
                <a:cs typeface="Mali"/>
                <a:sym typeface="Mali"/>
              </a:defRPr>
            </a:lvl3pPr>
            <a:lvl4pPr lvl="3">
              <a:spcBef>
                <a:spcPts val="0"/>
              </a:spcBef>
              <a:spcAft>
                <a:spcPts val="0"/>
              </a:spcAft>
              <a:buSzPts val="4800"/>
              <a:buNone/>
              <a:defRPr>
                <a:latin typeface="Mali"/>
                <a:ea typeface="Mali"/>
                <a:cs typeface="Mali"/>
                <a:sym typeface="Mali"/>
              </a:defRPr>
            </a:lvl4pPr>
            <a:lvl5pPr lvl="4">
              <a:spcBef>
                <a:spcPts val="0"/>
              </a:spcBef>
              <a:spcAft>
                <a:spcPts val="0"/>
              </a:spcAft>
              <a:buSzPts val="4800"/>
              <a:buNone/>
              <a:defRPr>
                <a:latin typeface="Mali"/>
                <a:ea typeface="Mali"/>
                <a:cs typeface="Mali"/>
                <a:sym typeface="Mali"/>
              </a:defRPr>
            </a:lvl5pPr>
            <a:lvl6pPr lvl="5">
              <a:spcBef>
                <a:spcPts val="0"/>
              </a:spcBef>
              <a:spcAft>
                <a:spcPts val="0"/>
              </a:spcAft>
              <a:buSzPts val="4800"/>
              <a:buNone/>
              <a:defRPr>
                <a:latin typeface="Mali"/>
                <a:ea typeface="Mali"/>
                <a:cs typeface="Mali"/>
                <a:sym typeface="Mali"/>
              </a:defRPr>
            </a:lvl6pPr>
            <a:lvl7pPr lvl="6">
              <a:spcBef>
                <a:spcPts val="0"/>
              </a:spcBef>
              <a:spcAft>
                <a:spcPts val="0"/>
              </a:spcAft>
              <a:buSzPts val="4800"/>
              <a:buNone/>
              <a:defRPr>
                <a:latin typeface="Mali"/>
                <a:ea typeface="Mali"/>
                <a:cs typeface="Mali"/>
                <a:sym typeface="Mali"/>
              </a:defRPr>
            </a:lvl7pPr>
            <a:lvl8pPr lvl="7">
              <a:spcBef>
                <a:spcPts val="0"/>
              </a:spcBef>
              <a:spcAft>
                <a:spcPts val="0"/>
              </a:spcAft>
              <a:buSzPts val="4800"/>
              <a:buNone/>
              <a:defRPr>
                <a:latin typeface="Mali"/>
                <a:ea typeface="Mali"/>
                <a:cs typeface="Mali"/>
                <a:sym typeface="Mali"/>
              </a:defRPr>
            </a:lvl8pPr>
            <a:lvl9pPr lvl="8">
              <a:spcBef>
                <a:spcPts val="0"/>
              </a:spcBef>
              <a:spcAft>
                <a:spcPts val="0"/>
              </a:spcAft>
              <a:buSzPts val="4800"/>
              <a:buNone/>
              <a:defRPr>
                <a:latin typeface="Mali"/>
                <a:ea typeface="Mali"/>
                <a:cs typeface="Mali"/>
                <a:sym typeface="Mali"/>
              </a:defRPr>
            </a:lvl9pPr>
          </a:lstStyle>
          <a:p>
            <a:endParaRPr/>
          </a:p>
        </p:txBody>
      </p:sp>
    </p:spTree>
    <p:extLst>
      <p:ext uri="{BB962C8B-B14F-4D97-AF65-F5344CB8AC3E}">
        <p14:creationId xmlns:p14="http://schemas.microsoft.com/office/powerpoint/2010/main" val="1874265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2249400" y="1372184"/>
            <a:ext cx="7693200" cy="18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105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134" name="Google Shape;134;p19"/>
          <p:cNvSpPr txBox="1">
            <a:spLocks noGrp="1"/>
          </p:cNvSpPr>
          <p:nvPr>
            <p:ph type="subTitle" idx="1"/>
          </p:nvPr>
        </p:nvSpPr>
        <p:spPr>
          <a:xfrm>
            <a:off x="2249400" y="3191400"/>
            <a:ext cx="7693200" cy="544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017790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2396343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A51985-ABB2-4EE8-94D8-39A9FB5DC70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CC4BD2-8E4B-4D3D-A045-A4A157454CD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636722D-1E92-4309-8B26-204E12E1B2A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5E8E80C-8EC3-4F0E-BF78-67D6CCBC8DCE}"/>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3E5720F3-B5EF-416C-89D7-0DB20C9F1EA9}"/>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E715B0A1-759D-4D7E-8BBE-8A9652796D5E}"/>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3964574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6"/>
        <p:cNvGrpSpPr/>
        <p:nvPr/>
      </p:nvGrpSpPr>
      <p:grpSpPr>
        <a:xfrm>
          <a:off x="0" y="0"/>
          <a:ext cx="0" cy="0"/>
          <a:chOff x="0" y="0"/>
          <a:chExt cx="0" cy="0"/>
        </a:xfrm>
      </p:grpSpPr>
      <p:sp>
        <p:nvSpPr>
          <p:cNvPr id="137" name="Google Shape;137;p21"/>
          <p:cNvSpPr txBox="1"/>
          <p:nvPr/>
        </p:nvSpPr>
        <p:spPr>
          <a:xfrm>
            <a:off x="3441767" y="4779167"/>
            <a:ext cx="5308400" cy="11096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 sz="2400">
                <a:solidFill>
                  <a:schemeClr val="dk1"/>
                </a:solidFill>
                <a:latin typeface="KoHo Medium"/>
                <a:ea typeface="KoHo Medium"/>
                <a:cs typeface="KoHo Medium"/>
                <a:sym typeface="KoHo Medium"/>
              </a:rPr>
              <a:t>CREDITS: This presentation template was created by </a:t>
            </a:r>
            <a:r>
              <a:rPr lang="en" sz="2400" b="1">
                <a:solidFill>
                  <a:schemeClr val="dk1"/>
                </a:solidFill>
                <a:uFill>
                  <a:noFill/>
                </a:uFill>
                <a:latin typeface="KoHo"/>
                <a:ea typeface="KoHo"/>
                <a:cs typeface="KoHo"/>
                <a:sym typeface="KoHo"/>
                <a:hlinkClick r:id="rId2">
                  <a:extLst>
                    <a:ext uri="{A12FA001-AC4F-418D-AE19-62706E023703}">
                      <ahyp:hlinkClr xmlns:ahyp="http://schemas.microsoft.com/office/drawing/2018/hyperlinkcolor" val="tx"/>
                    </a:ext>
                  </a:extLst>
                </a:hlinkClick>
              </a:rPr>
              <a:t>Slidesgo</a:t>
            </a:r>
            <a:r>
              <a:rPr lang="en" sz="2400">
                <a:solidFill>
                  <a:schemeClr val="dk1"/>
                </a:solidFill>
                <a:latin typeface="KoHo Medium"/>
                <a:ea typeface="KoHo Medium"/>
                <a:cs typeface="KoHo Medium"/>
                <a:sym typeface="KoHo Medium"/>
              </a:rPr>
              <a:t>, including icons by </a:t>
            </a:r>
            <a:r>
              <a:rPr lang="en" sz="2400" b="1">
                <a:solidFill>
                  <a:schemeClr val="dk1"/>
                </a:solidFill>
                <a:uFill>
                  <a:noFill/>
                </a:uFill>
                <a:latin typeface="KoHo"/>
                <a:ea typeface="KoHo"/>
                <a:cs typeface="KoHo"/>
                <a:sym typeface="KoHo"/>
                <a:hlinkClick r:id="rId3">
                  <a:extLst>
                    <a:ext uri="{A12FA001-AC4F-418D-AE19-62706E023703}">
                      <ahyp:hlinkClr xmlns:ahyp="http://schemas.microsoft.com/office/drawing/2018/hyperlinkcolor" val="tx"/>
                    </a:ext>
                  </a:extLst>
                </a:hlinkClick>
              </a:rPr>
              <a:t>Flaticon</a:t>
            </a:r>
            <a:r>
              <a:rPr lang="en" sz="2400">
                <a:solidFill>
                  <a:schemeClr val="dk1"/>
                </a:solidFill>
                <a:latin typeface="KoHo Medium"/>
                <a:ea typeface="KoHo Medium"/>
                <a:cs typeface="KoHo Medium"/>
                <a:sym typeface="KoHo Medium"/>
              </a:rPr>
              <a:t>, and infographics &amp; images by </a:t>
            </a:r>
            <a:r>
              <a:rPr lang="en" sz="2400" b="1">
                <a:solidFill>
                  <a:schemeClr val="dk1"/>
                </a:solidFill>
                <a:uFill>
                  <a:noFill/>
                </a:uFill>
                <a:latin typeface="KoHo"/>
                <a:ea typeface="KoHo"/>
                <a:cs typeface="KoHo"/>
                <a:sym typeface="KoHo"/>
                <a:hlinkClick r:id="rId4">
                  <a:extLst>
                    <a:ext uri="{A12FA001-AC4F-418D-AE19-62706E023703}">
                      <ahyp:hlinkClr xmlns:ahyp="http://schemas.microsoft.com/office/drawing/2018/hyperlinkcolor" val="tx"/>
                    </a:ext>
                  </a:extLst>
                </a:hlinkClick>
              </a:rPr>
              <a:t>Freepik</a:t>
            </a:r>
            <a:endParaRPr sz="2400" b="1">
              <a:solidFill>
                <a:schemeClr val="dk1"/>
              </a:solidFill>
              <a:latin typeface="KoHo"/>
              <a:ea typeface="KoHo"/>
              <a:cs typeface="KoHo"/>
              <a:sym typeface="KoHo"/>
            </a:endParaRPr>
          </a:p>
        </p:txBody>
      </p:sp>
      <p:sp>
        <p:nvSpPr>
          <p:cNvPr id="138" name="Google Shape;138;p21"/>
          <p:cNvSpPr txBox="1">
            <a:spLocks noGrp="1"/>
          </p:cNvSpPr>
          <p:nvPr>
            <p:ph type="title"/>
          </p:nvPr>
        </p:nvSpPr>
        <p:spPr>
          <a:xfrm>
            <a:off x="951000" y="719344"/>
            <a:ext cx="10290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4800"/>
              <a:buNone/>
              <a:defRPr>
                <a:latin typeface="Mali"/>
                <a:ea typeface="Mali"/>
                <a:cs typeface="Mali"/>
                <a:sym typeface="Mali"/>
              </a:defRPr>
            </a:lvl2pPr>
            <a:lvl3pPr lvl="2" algn="ctr">
              <a:spcBef>
                <a:spcPts val="0"/>
              </a:spcBef>
              <a:spcAft>
                <a:spcPts val="0"/>
              </a:spcAft>
              <a:buSzPts val="4800"/>
              <a:buNone/>
              <a:defRPr>
                <a:latin typeface="Mali"/>
                <a:ea typeface="Mali"/>
                <a:cs typeface="Mali"/>
                <a:sym typeface="Mali"/>
              </a:defRPr>
            </a:lvl3pPr>
            <a:lvl4pPr lvl="3" algn="ctr">
              <a:spcBef>
                <a:spcPts val="0"/>
              </a:spcBef>
              <a:spcAft>
                <a:spcPts val="0"/>
              </a:spcAft>
              <a:buSzPts val="4800"/>
              <a:buNone/>
              <a:defRPr>
                <a:latin typeface="Mali"/>
                <a:ea typeface="Mali"/>
                <a:cs typeface="Mali"/>
                <a:sym typeface="Mali"/>
              </a:defRPr>
            </a:lvl4pPr>
            <a:lvl5pPr lvl="4" algn="ctr">
              <a:spcBef>
                <a:spcPts val="0"/>
              </a:spcBef>
              <a:spcAft>
                <a:spcPts val="0"/>
              </a:spcAft>
              <a:buSzPts val="4800"/>
              <a:buNone/>
              <a:defRPr>
                <a:latin typeface="Mali"/>
                <a:ea typeface="Mali"/>
                <a:cs typeface="Mali"/>
                <a:sym typeface="Mali"/>
              </a:defRPr>
            </a:lvl5pPr>
            <a:lvl6pPr lvl="5" algn="ctr">
              <a:spcBef>
                <a:spcPts val="0"/>
              </a:spcBef>
              <a:spcAft>
                <a:spcPts val="0"/>
              </a:spcAft>
              <a:buSzPts val="4800"/>
              <a:buNone/>
              <a:defRPr>
                <a:latin typeface="Mali"/>
                <a:ea typeface="Mali"/>
                <a:cs typeface="Mali"/>
                <a:sym typeface="Mali"/>
              </a:defRPr>
            </a:lvl6pPr>
            <a:lvl7pPr lvl="6" algn="ctr">
              <a:spcBef>
                <a:spcPts val="0"/>
              </a:spcBef>
              <a:spcAft>
                <a:spcPts val="0"/>
              </a:spcAft>
              <a:buSzPts val="4800"/>
              <a:buNone/>
              <a:defRPr>
                <a:latin typeface="Mali"/>
                <a:ea typeface="Mali"/>
                <a:cs typeface="Mali"/>
                <a:sym typeface="Mali"/>
              </a:defRPr>
            </a:lvl7pPr>
            <a:lvl8pPr lvl="7" algn="ctr">
              <a:spcBef>
                <a:spcPts val="0"/>
              </a:spcBef>
              <a:spcAft>
                <a:spcPts val="0"/>
              </a:spcAft>
              <a:buSzPts val="4800"/>
              <a:buNone/>
              <a:defRPr>
                <a:latin typeface="Mali"/>
                <a:ea typeface="Mali"/>
                <a:cs typeface="Mali"/>
                <a:sym typeface="Mali"/>
              </a:defRPr>
            </a:lvl8pPr>
            <a:lvl9pPr lvl="8" algn="ctr">
              <a:spcBef>
                <a:spcPts val="0"/>
              </a:spcBef>
              <a:spcAft>
                <a:spcPts val="0"/>
              </a:spcAft>
              <a:buSzPts val="4800"/>
              <a:buNone/>
              <a:defRPr>
                <a:latin typeface="Mali"/>
                <a:ea typeface="Mali"/>
                <a:cs typeface="Mali"/>
                <a:sym typeface="Mali"/>
              </a:defRPr>
            </a:lvl9pPr>
          </a:lstStyle>
          <a:p>
            <a:endParaRPr/>
          </a:p>
        </p:txBody>
      </p:sp>
      <p:sp>
        <p:nvSpPr>
          <p:cNvPr id="139" name="Google Shape;139;p21"/>
          <p:cNvSpPr txBox="1">
            <a:spLocks noGrp="1"/>
          </p:cNvSpPr>
          <p:nvPr>
            <p:ph type="subTitle" idx="1"/>
          </p:nvPr>
        </p:nvSpPr>
        <p:spPr>
          <a:xfrm>
            <a:off x="3621024" y="1869456"/>
            <a:ext cx="4962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0" name="Google Shape;140;p21"/>
          <p:cNvSpPr txBox="1">
            <a:spLocks noGrp="1"/>
          </p:cNvSpPr>
          <p:nvPr>
            <p:ph type="subTitle" idx="2"/>
          </p:nvPr>
        </p:nvSpPr>
        <p:spPr>
          <a:xfrm>
            <a:off x="4565957" y="2885456"/>
            <a:ext cx="3060000" cy="11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41" name="Google Shape;141;p21"/>
          <p:cNvGrpSpPr/>
          <p:nvPr/>
        </p:nvGrpSpPr>
        <p:grpSpPr>
          <a:xfrm rot="10800000" flipH="1">
            <a:off x="9" y="-10"/>
            <a:ext cx="1821243" cy="4884849"/>
            <a:chOff x="2827800" y="238125"/>
            <a:chExt cx="1946050" cy="5219600"/>
          </a:xfrm>
        </p:grpSpPr>
        <p:sp>
          <p:nvSpPr>
            <p:cNvPr id="142" name="Google Shape;142;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5" name="Google Shape;145;p21"/>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146" name="Google Shape;146;p21"/>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21"/>
          <p:cNvGrpSpPr/>
          <p:nvPr/>
        </p:nvGrpSpPr>
        <p:grpSpPr>
          <a:xfrm>
            <a:off x="10370815" y="1966973"/>
            <a:ext cx="1821243" cy="4884849"/>
            <a:chOff x="7778111" y="1475229"/>
            <a:chExt cx="1365932" cy="3663637"/>
          </a:xfrm>
        </p:grpSpPr>
        <p:grpSp>
          <p:nvGrpSpPr>
            <p:cNvPr id="148" name="Google Shape;148;p21"/>
            <p:cNvGrpSpPr/>
            <p:nvPr/>
          </p:nvGrpSpPr>
          <p:grpSpPr>
            <a:xfrm flipH="1">
              <a:off x="7778111" y="1475229"/>
              <a:ext cx="1365932" cy="3663637"/>
              <a:chOff x="2827800" y="238125"/>
              <a:chExt cx="1946050" cy="5219600"/>
            </a:xfrm>
          </p:grpSpPr>
          <p:sp>
            <p:nvSpPr>
              <p:cNvPr id="149" name="Google Shape;149;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2" name="Google Shape;152;p21"/>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53" name="Google Shape;153;p21"/>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8033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54"/>
        <p:cNvGrpSpPr/>
        <p:nvPr/>
      </p:nvGrpSpPr>
      <p:grpSpPr>
        <a:xfrm>
          <a:off x="0" y="0"/>
          <a:ext cx="0" cy="0"/>
          <a:chOff x="0" y="0"/>
          <a:chExt cx="0" cy="0"/>
        </a:xfrm>
      </p:grpSpPr>
      <p:sp>
        <p:nvSpPr>
          <p:cNvPr id="155" name="Google Shape;155;p22"/>
          <p:cNvSpPr/>
          <p:nvPr/>
        </p:nvSpPr>
        <p:spPr>
          <a:xfrm>
            <a:off x="-33"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2"/>
          <p:cNvSpPr txBox="1">
            <a:spLocks noGrp="1"/>
          </p:cNvSpPr>
          <p:nvPr>
            <p:ph type="subTitle" idx="1"/>
          </p:nvPr>
        </p:nvSpPr>
        <p:spPr>
          <a:xfrm>
            <a:off x="4791417"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7" name="Google Shape;157;p22"/>
          <p:cNvSpPr txBox="1">
            <a:spLocks noGrp="1"/>
          </p:cNvSpPr>
          <p:nvPr>
            <p:ph type="subTitle" idx="2"/>
          </p:nvPr>
        </p:nvSpPr>
        <p:spPr>
          <a:xfrm>
            <a:off x="1423451"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8" name="Google Shape;158;p22"/>
          <p:cNvSpPr txBox="1">
            <a:spLocks noGrp="1"/>
          </p:cNvSpPr>
          <p:nvPr>
            <p:ph type="subTitle" idx="3"/>
          </p:nvPr>
        </p:nvSpPr>
        <p:spPr>
          <a:xfrm>
            <a:off x="4791380" y="3357281"/>
            <a:ext cx="2609200" cy="54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2133"/>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59" name="Google Shape;159;p22"/>
          <p:cNvSpPr txBox="1">
            <a:spLocks noGrp="1"/>
          </p:cNvSpPr>
          <p:nvPr>
            <p:ph type="subTitle" idx="4"/>
          </p:nvPr>
        </p:nvSpPr>
        <p:spPr>
          <a:xfrm>
            <a:off x="4791392" y="5759133"/>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0" name="Google Shape;160;p22"/>
          <p:cNvSpPr txBox="1">
            <a:spLocks noGrp="1"/>
          </p:cNvSpPr>
          <p:nvPr>
            <p:ph type="subTitle" idx="5"/>
          </p:nvPr>
        </p:nvSpPr>
        <p:spPr>
          <a:xfrm>
            <a:off x="4791417"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1" name="Google Shape;161;p22"/>
          <p:cNvSpPr txBox="1">
            <a:spLocks noGrp="1"/>
          </p:cNvSpPr>
          <p:nvPr>
            <p:ph type="subTitle" idx="6"/>
          </p:nvPr>
        </p:nvSpPr>
        <p:spPr>
          <a:xfrm>
            <a:off x="8159349" y="3356233"/>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2"/>
          <p:cNvSpPr txBox="1">
            <a:spLocks noGrp="1"/>
          </p:cNvSpPr>
          <p:nvPr>
            <p:ph type="subTitle" idx="7"/>
          </p:nvPr>
        </p:nvSpPr>
        <p:spPr>
          <a:xfrm>
            <a:off x="8159384"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3" name="Google Shape;163;p22"/>
          <p:cNvSpPr txBox="1">
            <a:spLocks noGrp="1"/>
          </p:cNvSpPr>
          <p:nvPr>
            <p:ph type="subTitle" idx="8"/>
          </p:nvPr>
        </p:nvSpPr>
        <p:spPr>
          <a:xfrm>
            <a:off x="815934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 name="Google Shape;164;p22"/>
          <p:cNvSpPr txBox="1">
            <a:spLocks noGrp="1"/>
          </p:cNvSpPr>
          <p:nvPr>
            <p:ph type="subTitle" idx="9"/>
          </p:nvPr>
        </p:nvSpPr>
        <p:spPr>
          <a:xfrm>
            <a:off x="8159384"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5" name="Google Shape;165;p22"/>
          <p:cNvSpPr txBox="1">
            <a:spLocks noGrp="1"/>
          </p:cNvSpPr>
          <p:nvPr>
            <p:ph type="subTitle" idx="13"/>
          </p:nvPr>
        </p:nvSpPr>
        <p:spPr>
          <a:xfrm>
            <a:off x="1423417" y="3356244"/>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2"/>
          <p:cNvSpPr txBox="1">
            <a:spLocks noGrp="1"/>
          </p:cNvSpPr>
          <p:nvPr>
            <p:ph type="subTitle" idx="14"/>
          </p:nvPr>
        </p:nvSpPr>
        <p:spPr>
          <a:xfrm>
            <a:off x="142341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2"/>
          <p:cNvSpPr txBox="1">
            <a:spLocks noGrp="1"/>
          </p:cNvSpPr>
          <p:nvPr>
            <p:ph type="subTitle" idx="15"/>
          </p:nvPr>
        </p:nvSpPr>
        <p:spPr>
          <a:xfrm>
            <a:off x="1423451"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8" name="Google Shape;168;p22"/>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400"/>
              <a:buNone/>
              <a:defRPr sz="5867"/>
            </a:lvl2pPr>
            <a:lvl3pPr lvl="2">
              <a:spcBef>
                <a:spcPts val="0"/>
              </a:spcBef>
              <a:spcAft>
                <a:spcPts val="0"/>
              </a:spcAft>
              <a:buSzPts val="4400"/>
              <a:buNone/>
              <a:defRPr sz="5867"/>
            </a:lvl3pPr>
            <a:lvl4pPr lvl="3">
              <a:spcBef>
                <a:spcPts val="0"/>
              </a:spcBef>
              <a:spcAft>
                <a:spcPts val="0"/>
              </a:spcAft>
              <a:buSzPts val="4400"/>
              <a:buNone/>
              <a:defRPr sz="5867"/>
            </a:lvl4pPr>
            <a:lvl5pPr lvl="4">
              <a:spcBef>
                <a:spcPts val="0"/>
              </a:spcBef>
              <a:spcAft>
                <a:spcPts val="0"/>
              </a:spcAft>
              <a:buSzPts val="4400"/>
              <a:buNone/>
              <a:defRPr sz="5867"/>
            </a:lvl5pPr>
            <a:lvl6pPr lvl="5">
              <a:spcBef>
                <a:spcPts val="0"/>
              </a:spcBef>
              <a:spcAft>
                <a:spcPts val="0"/>
              </a:spcAft>
              <a:buSzPts val="4400"/>
              <a:buNone/>
              <a:defRPr sz="5867"/>
            </a:lvl6pPr>
            <a:lvl7pPr lvl="6">
              <a:spcBef>
                <a:spcPts val="0"/>
              </a:spcBef>
              <a:spcAft>
                <a:spcPts val="0"/>
              </a:spcAft>
              <a:buSzPts val="4400"/>
              <a:buNone/>
              <a:defRPr sz="5867"/>
            </a:lvl7pPr>
            <a:lvl8pPr lvl="7">
              <a:spcBef>
                <a:spcPts val="0"/>
              </a:spcBef>
              <a:spcAft>
                <a:spcPts val="0"/>
              </a:spcAft>
              <a:buSzPts val="4400"/>
              <a:buNone/>
              <a:defRPr sz="5867"/>
            </a:lvl8pPr>
            <a:lvl9pPr lvl="8">
              <a:spcBef>
                <a:spcPts val="0"/>
              </a:spcBef>
              <a:spcAft>
                <a:spcPts val="0"/>
              </a:spcAft>
              <a:buSzPts val="4400"/>
              <a:buNone/>
              <a:defRPr sz="5867"/>
            </a:lvl9pPr>
          </a:lstStyle>
          <a:p>
            <a:endParaRPr/>
          </a:p>
        </p:txBody>
      </p:sp>
    </p:spTree>
    <p:extLst>
      <p:ext uri="{BB962C8B-B14F-4D97-AF65-F5344CB8AC3E}">
        <p14:creationId xmlns:p14="http://schemas.microsoft.com/office/powerpoint/2010/main" val="3916342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71" name="Google Shape;171;p23"/>
          <p:cNvSpPr txBox="1">
            <a:spLocks noGrp="1"/>
          </p:cNvSpPr>
          <p:nvPr>
            <p:ph type="subTitle" idx="1"/>
          </p:nvPr>
        </p:nvSpPr>
        <p:spPr>
          <a:xfrm>
            <a:off x="2921855" y="42617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2" name="Google Shape;172;p23"/>
          <p:cNvSpPr txBox="1">
            <a:spLocks noGrp="1"/>
          </p:cNvSpPr>
          <p:nvPr>
            <p:ph type="subTitle" idx="2"/>
          </p:nvPr>
        </p:nvSpPr>
        <p:spPr>
          <a:xfrm>
            <a:off x="2921855" y="1941067"/>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3" name="Google Shape;173;p23"/>
          <p:cNvSpPr txBox="1">
            <a:spLocks noGrp="1"/>
          </p:cNvSpPr>
          <p:nvPr>
            <p:ph type="subTitle" idx="3"/>
          </p:nvPr>
        </p:nvSpPr>
        <p:spPr>
          <a:xfrm>
            <a:off x="29106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4" name="Google Shape;174;p23"/>
          <p:cNvSpPr txBox="1">
            <a:spLocks noGrp="1"/>
          </p:cNvSpPr>
          <p:nvPr>
            <p:ph type="subTitle" idx="4"/>
          </p:nvPr>
        </p:nvSpPr>
        <p:spPr>
          <a:xfrm>
            <a:off x="70173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5" name="Google Shape;175;p23"/>
          <p:cNvSpPr txBox="1">
            <a:spLocks noGrp="1"/>
          </p:cNvSpPr>
          <p:nvPr>
            <p:ph type="subTitle" idx="5"/>
          </p:nvPr>
        </p:nvSpPr>
        <p:spPr>
          <a:xfrm>
            <a:off x="7033751" y="42945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6" name="Google Shape;176;p23"/>
          <p:cNvSpPr txBox="1">
            <a:spLocks noGrp="1"/>
          </p:cNvSpPr>
          <p:nvPr>
            <p:ph type="subTitle" idx="6"/>
          </p:nvPr>
        </p:nvSpPr>
        <p:spPr>
          <a:xfrm>
            <a:off x="29106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7" name="Google Shape;177;p23"/>
          <p:cNvSpPr txBox="1">
            <a:spLocks noGrp="1"/>
          </p:cNvSpPr>
          <p:nvPr>
            <p:ph type="subTitle" idx="7"/>
          </p:nvPr>
        </p:nvSpPr>
        <p:spPr>
          <a:xfrm>
            <a:off x="70173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8" name="Google Shape;178;p23"/>
          <p:cNvSpPr txBox="1">
            <a:spLocks noGrp="1"/>
          </p:cNvSpPr>
          <p:nvPr>
            <p:ph type="subTitle" idx="8"/>
          </p:nvPr>
        </p:nvSpPr>
        <p:spPr>
          <a:xfrm>
            <a:off x="7033751" y="1936833"/>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378687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81" name="Google Shape;181;p24"/>
          <p:cNvSpPr txBox="1">
            <a:spLocks noGrp="1"/>
          </p:cNvSpPr>
          <p:nvPr>
            <p:ph type="subTitle" idx="1"/>
          </p:nvPr>
        </p:nvSpPr>
        <p:spPr>
          <a:xfrm>
            <a:off x="778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2" name="Google Shape;182;p24"/>
          <p:cNvSpPr txBox="1">
            <a:spLocks noGrp="1"/>
          </p:cNvSpPr>
          <p:nvPr>
            <p:ph type="subTitle" idx="2"/>
          </p:nvPr>
        </p:nvSpPr>
        <p:spPr>
          <a:xfrm>
            <a:off x="294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3" name="Google Shape;183;p24"/>
          <p:cNvSpPr txBox="1">
            <a:spLocks noGrp="1"/>
          </p:cNvSpPr>
          <p:nvPr>
            <p:ph type="subTitle" idx="3"/>
          </p:nvPr>
        </p:nvSpPr>
        <p:spPr>
          <a:xfrm>
            <a:off x="778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4" name="Google Shape;184;p24"/>
          <p:cNvSpPr txBox="1">
            <a:spLocks noGrp="1"/>
          </p:cNvSpPr>
          <p:nvPr>
            <p:ph type="subTitle" idx="4"/>
          </p:nvPr>
        </p:nvSpPr>
        <p:spPr>
          <a:xfrm>
            <a:off x="294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5" name="Google Shape;185;p24"/>
          <p:cNvSpPr txBox="1">
            <a:spLocks noGrp="1"/>
          </p:cNvSpPr>
          <p:nvPr>
            <p:ph type="subTitle" idx="5"/>
          </p:nvPr>
        </p:nvSpPr>
        <p:spPr>
          <a:xfrm>
            <a:off x="778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 name="Google Shape;186;p24"/>
          <p:cNvSpPr txBox="1">
            <a:spLocks noGrp="1"/>
          </p:cNvSpPr>
          <p:nvPr>
            <p:ph type="subTitle" idx="6"/>
          </p:nvPr>
        </p:nvSpPr>
        <p:spPr>
          <a:xfrm>
            <a:off x="778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7" name="Google Shape;187;p24"/>
          <p:cNvSpPr txBox="1">
            <a:spLocks noGrp="1"/>
          </p:cNvSpPr>
          <p:nvPr>
            <p:ph type="subTitle" idx="7"/>
          </p:nvPr>
        </p:nvSpPr>
        <p:spPr>
          <a:xfrm>
            <a:off x="294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8" name="Google Shape;188;p24"/>
          <p:cNvSpPr txBox="1">
            <a:spLocks noGrp="1"/>
          </p:cNvSpPr>
          <p:nvPr>
            <p:ph type="subTitle" idx="8"/>
          </p:nvPr>
        </p:nvSpPr>
        <p:spPr>
          <a:xfrm>
            <a:off x="294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852127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ame 1">
  <p:cSld name="Game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096000" y="450100"/>
            <a:ext cx="5144800" cy="168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grpSp>
        <p:nvGrpSpPr>
          <p:cNvPr id="35" name="Google Shape;35;p9"/>
          <p:cNvGrpSpPr/>
          <p:nvPr/>
        </p:nvGrpSpPr>
        <p:grpSpPr>
          <a:xfrm>
            <a:off x="1427853" y="-25120"/>
            <a:ext cx="4651180" cy="6883423"/>
            <a:chOff x="2038900" y="238125"/>
            <a:chExt cx="3538275" cy="5236400"/>
          </a:xfrm>
        </p:grpSpPr>
        <p:sp>
          <p:nvSpPr>
            <p:cNvPr id="36" name="Google Shape;36;p9"/>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9"/>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9"/>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9"/>
          <p:cNvSpPr/>
          <p:nvPr/>
        </p:nvSpPr>
        <p:spPr>
          <a:xfrm>
            <a:off x="-10633" y="-10633"/>
            <a:ext cx="2096000" cy="686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5647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76471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DDFA93-D3EB-4BD0-8186-78489CAB28B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58FD262-C62E-4C7F-B898-16F0B505DCA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232CE27-3654-410D-B0E7-346D4BC2CD25}"/>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A63C6B30-2B36-4C32-B41B-3FA54E4871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3DC2992-97C9-43FE-BAE5-51198026C4F2}"/>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169771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8979C2-4BBC-4ECE-A0C0-791506B660D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F2975D0-2B95-4B1F-92A3-F16AA7C3357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9C40A01-777E-4FAD-AC83-E51F015367AF}"/>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9208B853-9290-406E-BAFF-712D911784A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7F45CB9-5B35-41C6-85EF-561EC5DB5D01}"/>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831479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E2F915-4268-40F5-B026-E2C6CECB7F04}"/>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4345CB-386C-4C41-B469-29E0A9CA47D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9795805-ED83-4C91-97E0-FF248C10A2B0}"/>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1BBB172F-DC5E-4450-8332-3F8361A924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6799C2-4B49-430A-9F06-9E28F0AECF2E}"/>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13268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B7BE0B-ACD5-4243-A36E-A58427B557F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5ED66A4-3FBF-4605-866B-CAAB1F5FDC09}"/>
              </a:ext>
            </a:extLst>
          </p:cNvPr>
          <p:cNvSpPr>
            <a:spLocks noGrp="1"/>
          </p:cNvSpPr>
          <p:nvPr>
            <p:ph sz="half" idx="1"/>
          </p:nvPr>
        </p:nvSpPr>
        <p:spPr>
          <a:xfrm>
            <a:off x="838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3C7B6B1-E8EF-4089-9785-5B67F02692FD}"/>
              </a:ext>
            </a:extLst>
          </p:cNvPr>
          <p:cNvSpPr>
            <a:spLocks noGrp="1"/>
          </p:cNvSpPr>
          <p:nvPr>
            <p:ph sz="half" idx="2"/>
          </p:nvPr>
        </p:nvSpPr>
        <p:spPr>
          <a:xfrm>
            <a:off x="6172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BBC1DC5-8763-4C29-B03F-3EDCF254C5A6}"/>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6" name="Chỗ dành sẵn cho Chân trang 5">
            <a:extLst>
              <a:ext uri="{FF2B5EF4-FFF2-40B4-BE49-F238E27FC236}">
                <a16:creationId xmlns:a16="http://schemas.microsoft.com/office/drawing/2014/main" id="{E9916693-39E3-4F3A-BC52-EBD9BB9A7D6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B222CB6-2356-41E4-8F28-65BDFD54F6E0}"/>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12153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9AC716-2383-43E4-8FAD-6E47193DAB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2CAB3A0-1D3F-49C2-A2E4-C87994150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3874619-A040-4380-A174-BFEAEF1D85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99EF717-CCD0-4748-AEA0-5B12B7809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0A7628B-0AD5-43A5-8140-DD164BB38B0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D679190-204A-43B8-A9DB-B93309F425E3}"/>
              </a:ext>
            </a:extLst>
          </p:cNvPr>
          <p:cNvSpPr>
            <a:spLocks noGrp="1"/>
          </p:cNvSpPr>
          <p:nvPr>
            <p:ph type="dt" sz="half" idx="10"/>
          </p:nvPr>
        </p:nvSpPr>
        <p:spPr/>
        <p:txBody>
          <a:bodyPr/>
          <a:lstStyle/>
          <a:p>
            <a:pPr>
              <a:defRPr/>
            </a:pPr>
            <a:endParaRPr lang="en-US"/>
          </a:p>
        </p:txBody>
      </p:sp>
      <p:sp>
        <p:nvSpPr>
          <p:cNvPr id="8" name="Chỗ dành sẵn cho Chân trang 7">
            <a:extLst>
              <a:ext uri="{FF2B5EF4-FFF2-40B4-BE49-F238E27FC236}">
                <a16:creationId xmlns:a16="http://schemas.microsoft.com/office/drawing/2014/main" id="{3522DC27-4A63-450B-8AB4-5A66B4DEA324}"/>
              </a:ext>
            </a:extLst>
          </p:cNvPr>
          <p:cNvSpPr>
            <a:spLocks noGrp="1"/>
          </p:cNvSpPr>
          <p:nvPr>
            <p:ph type="ftr" sz="quarter" idx="11"/>
          </p:nvPr>
        </p:nvSpPr>
        <p:spPr/>
        <p:txBody>
          <a:bodyPr/>
          <a:lstStyle/>
          <a:p>
            <a:pPr>
              <a:defRPr/>
            </a:pPr>
            <a:endParaRPr lang="en-US"/>
          </a:p>
        </p:txBody>
      </p:sp>
      <p:sp>
        <p:nvSpPr>
          <p:cNvPr id="9" name="Chỗ dành sẵn cho Số hiệu Bản chiếu 8">
            <a:extLst>
              <a:ext uri="{FF2B5EF4-FFF2-40B4-BE49-F238E27FC236}">
                <a16:creationId xmlns:a16="http://schemas.microsoft.com/office/drawing/2014/main" id="{07CCBC68-F6EA-4012-9853-D45956BDD74E}"/>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754926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8B332-85A3-4AB7-B05A-022CE6C0581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E6E0393-79B7-4CBC-9FF8-A34476A95A6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B97987B-2E21-4687-BECC-49B7DC57B21A}"/>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5710A4-E3AE-4EBD-9238-BD1BD2424D2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0F76F10-8C02-4B17-991E-CBD1EA6E2543}"/>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1F5A02A-2744-4948-8308-43D8DA5FB9AD}"/>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8" name="Chỗ dành sẵn cho Chân trang 7">
            <a:extLst>
              <a:ext uri="{FF2B5EF4-FFF2-40B4-BE49-F238E27FC236}">
                <a16:creationId xmlns:a16="http://schemas.microsoft.com/office/drawing/2014/main" id="{81DE1B11-E11F-4916-94C8-B167F87BC3E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01B512F-9F54-43F7-BD76-75E29ABF7E5B}"/>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93600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21AEA-E70F-4AD8-A338-5523FBC4E9D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D030A74-7CD0-4AF9-9579-0CF87AB46C82}"/>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4" name="Chỗ dành sẵn cho Chân trang 3">
            <a:extLst>
              <a:ext uri="{FF2B5EF4-FFF2-40B4-BE49-F238E27FC236}">
                <a16:creationId xmlns:a16="http://schemas.microsoft.com/office/drawing/2014/main" id="{7796C4D1-EF34-44E8-BA95-0905DB1F891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59A0F8D-6F1D-40FD-AD7D-CA37E0328411}"/>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68689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3C8F244-4505-4B5F-A8B0-60C2571E4632}"/>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3" name="Chỗ dành sẵn cho Chân trang 2">
            <a:extLst>
              <a:ext uri="{FF2B5EF4-FFF2-40B4-BE49-F238E27FC236}">
                <a16:creationId xmlns:a16="http://schemas.microsoft.com/office/drawing/2014/main" id="{B09CC082-15EB-4787-AB6E-111C2236193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59C1B47-C025-4FEF-A449-C50C15D5115D}"/>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313717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75C2EA-618A-4578-813C-04CC5E18991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92EF4A7-D790-42C1-B35D-98943301B0A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5C20E1-3E4F-4289-8DD9-5C41B40D55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F2BBCAF-E588-456C-9A15-1952A8846526}"/>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6" name="Chỗ dành sẵn cho Chân trang 5">
            <a:extLst>
              <a:ext uri="{FF2B5EF4-FFF2-40B4-BE49-F238E27FC236}">
                <a16:creationId xmlns:a16="http://schemas.microsoft.com/office/drawing/2014/main" id="{B857B2D3-7FBA-4019-BCE0-96C39AA2AC3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F860FB2-FEC6-4707-B901-142D8669CCEA}"/>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705977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79058A-8F51-453D-8819-0BA4227CF4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AEB96DB-6BCF-4CFA-AC3F-703EF9ED5B0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Chỗ dành sẵn cho Văn bản 3">
            <a:extLst>
              <a:ext uri="{FF2B5EF4-FFF2-40B4-BE49-F238E27FC236}">
                <a16:creationId xmlns:a16="http://schemas.microsoft.com/office/drawing/2014/main" id="{E5A6AEA7-48A0-4E3F-B8BA-542513A0472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EBB921C-192A-4183-877E-6166CA05A755}"/>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6" name="Chỗ dành sẵn cho Chân trang 5">
            <a:extLst>
              <a:ext uri="{FF2B5EF4-FFF2-40B4-BE49-F238E27FC236}">
                <a16:creationId xmlns:a16="http://schemas.microsoft.com/office/drawing/2014/main" id="{A7469A87-BCED-4B33-B77B-AFDF04109F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95DF60A-EFE7-4A61-B6A5-9E65C7087BD6}"/>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327478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E3152C-B1A2-42F6-BAC2-427F335A5F00}"/>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DB271EF-4920-4293-97C3-61DACFC2009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EF88980-1EF3-42A5-9435-4B0E52FE3B96}"/>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AA6053F1-44F4-4FA7-9D04-2C4AAA356FC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DABEE1-8111-4592-A36B-1A5BC773F6C7}"/>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084803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EA56B7C-8917-4AF4-882C-474E36A039CF}"/>
              </a:ext>
            </a:extLst>
          </p:cNvPr>
          <p:cNvSpPr>
            <a:spLocks noGrp="1"/>
          </p:cNvSpPr>
          <p:nvPr>
            <p:ph type="title" orient="vert"/>
          </p:nvPr>
        </p:nvSpPr>
        <p:spPr>
          <a:xfrm>
            <a:off x="8724901" y="365126"/>
            <a:ext cx="2628900"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17E02F-315B-4812-8234-74B31B1576C8}"/>
              </a:ext>
            </a:extLst>
          </p:cNvPr>
          <p:cNvSpPr>
            <a:spLocks noGrp="1"/>
          </p:cNvSpPr>
          <p:nvPr>
            <p:ph type="body" orient="vert" idx="1"/>
          </p:nvPr>
        </p:nvSpPr>
        <p:spPr>
          <a:xfrm>
            <a:off x="838201" y="365126"/>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BE4213D-F60D-486E-8A83-9EE11B30E41B}"/>
              </a:ext>
            </a:extLst>
          </p:cNvPr>
          <p:cNvSpPr>
            <a:spLocks noGrp="1"/>
          </p:cNvSpPr>
          <p:nvPr>
            <p:ph type="dt" sz="half" idx="10"/>
          </p:nvPr>
        </p:nvSpPr>
        <p:spPr/>
        <p:txBody>
          <a:body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CE949D78-588C-45AB-88D0-AA8947C773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07B2E01-A58D-4461-BA86-C3F00D7BB93A}"/>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39126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398470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2698316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9038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7ED6D9-9C4F-4657-A1EE-C04658CBC9C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66D54B6-B9BB-466E-980F-CAA347ABB3C1}"/>
              </a:ext>
            </a:extLst>
          </p:cNvPr>
          <p:cNvSpPr>
            <a:spLocks noGrp="1"/>
          </p:cNvSpPr>
          <p:nvPr>
            <p:ph type="dt" sz="half" idx="10"/>
          </p:nvPr>
        </p:nvSpPr>
        <p:spPr/>
        <p:txBody>
          <a:bodyPr/>
          <a:lstStyle/>
          <a:p>
            <a:pPr>
              <a:defRPr/>
            </a:pPr>
            <a:endParaRPr lang="en-US"/>
          </a:p>
        </p:txBody>
      </p:sp>
      <p:sp>
        <p:nvSpPr>
          <p:cNvPr id="4" name="Chỗ dành sẵn cho Chân trang 3">
            <a:extLst>
              <a:ext uri="{FF2B5EF4-FFF2-40B4-BE49-F238E27FC236}">
                <a16:creationId xmlns:a16="http://schemas.microsoft.com/office/drawing/2014/main" id="{B3A51A63-C350-4877-BBB5-521DB898B128}"/>
              </a:ext>
            </a:extLst>
          </p:cNvPr>
          <p:cNvSpPr>
            <a:spLocks noGrp="1"/>
          </p:cNvSpPr>
          <p:nvPr>
            <p:ph type="ftr" sz="quarter" idx="11"/>
          </p:nvPr>
        </p:nvSpPr>
        <p:spPr/>
        <p:txBody>
          <a:bodyPr/>
          <a:lstStyle/>
          <a:p>
            <a:pPr>
              <a:defRPr/>
            </a:pPr>
            <a:endParaRPr lang="en-US"/>
          </a:p>
        </p:txBody>
      </p:sp>
      <p:sp>
        <p:nvSpPr>
          <p:cNvPr id="5" name="Chỗ dành sẵn cho Số hiệu Bản chiếu 4">
            <a:extLst>
              <a:ext uri="{FF2B5EF4-FFF2-40B4-BE49-F238E27FC236}">
                <a16:creationId xmlns:a16="http://schemas.microsoft.com/office/drawing/2014/main" id="{C691B9C0-F994-4F16-9CC7-5D901C588DFE}"/>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1556552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41104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5" name="Google Shape;45;p9"/>
          <p:cNvSpPr txBox="1">
            <a:spLocks noGrp="1"/>
          </p:cNvSpPr>
          <p:nvPr>
            <p:ph type="body" idx="1"/>
          </p:nvPr>
        </p:nvSpPr>
        <p:spPr>
          <a:xfrm>
            <a:off x="609600" y="5671879"/>
            <a:ext cx="109728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400"/>
              <a:buNone/>
              <a:defRPr sz="1867"/>
            </a:lvl1pPr>
          </a:lstStyle>
          <a:p>
            <a:endParaRPr/>
          </a:p>
        </p:txBody>
      </p:sp>
      <p:sp>
        <p:nvSpPr>
          <p:cNvPr id="46" name="Google Shape;46;p9"/>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975694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8B9DD8E-B0A4-4BA7-9F08-E542EF65E008}"/>
              </a:ext>
            </a:extLst>
          </p:cNvPr>
          <p:cNvSpPr>
            <a:spLocks noGrp="1"/>
          </p:cNvSpPr>
          <p:nvPr>
            <p:ph type="dt" sz="half" idx="10"/>
          </p:nvPr>
        </p:nvSpPr>
        <p:spPr/>
        <p:txBody>
          <a:bodyPr/>
          <a:lstStyle/>
          <a:p>
            <a:pPr>
              <a:defRPr/>
            </a:pPr>
            <a:endParaRPr lang="en-US"/>
          </a:p>
        </p:txBody>
      </p:sp>
      <p:sp>
        <p:nvSpPr>
          <p:cNvPr id="3" name="Chỗ dành sẵn cho Chân trang 2">
            <a:extLst>
              <a:ext uri="{FF2B5EF4-FFF2-40B4-BE49-F238E27FC236}">
                <a16:creationId xmlns:a16="http://schemas.microsoft.com/office/drawing/2014/main" id="{FA60A73E-DFBF-4093-83DC-3BF92C50C10A}"/>
              </a:ext>
            </a:extLst>
          </p:cNvPr>
          <p:cNvSpPr>
            <a:spLocks noGrp="1"/>
          </p:cNvSpPr>
          <p:nvPr>
            <p:ph type="ftr" sz="quarter" idx="11"/>
          </p:nvPr>
        </p:nvSpPr>
        <p:spPr/>
        <p:txBody>
          <a:bodyPr/>
          <a:lstStyle/>
          <a:p>
            <a:pPr>
              <a:defRPr/>
            </a:pPr>
            <a:endParaRPr lang="en-US"/>
          </a:p>
        </p:txBody>
      </p:sp>
      <p:sp>
        <p:nvSpPr>
          <p:cNvPr id="4" name="Chỗ dành sẵn cho Số hiệu Bản chiếu 3">
            <a:extLst>
              <a:ext uri="{FF2B5EF4-FFF2-40B4-BE49-F238E27FC236}">
                <a16:creationId xmlns:a16="http://schemas.microsoft.com/office/drawing/2014/main" id="{1D40E255-32EF-4F2A-836D-F38C9B96928F}"/>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114609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88BAEA-2357-45B9-9F4A-9113D460AB8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8966921-061A-4BD0-B571-CBD41720C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2D773-AD7E-47E2-85C3-ADBCF062C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3F62026-145D-48A6-B8EB-D83E06B0641C}"/>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11CD8D88-0EFA-4CE4-9A91-8E4DFCA8880D}"/>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4D13678F-0021-4381-A0F3-876A2D63434B}"/>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312748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CEBBD6-DEDF-4C4B-AE76-C2A60A91D2B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E79A7D7-9CDF-4085-AAF9-B23C9719A4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BDE6EC-C6C8-4701-8FEA-A72FA5439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DEA86D-A877-4BDC-BFF7-5ED2051AE3DF}"/>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9256A821-50AF-4C72-A662-5C99E5BB03A7}"/>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C0044D79-482D-48BE-87A3-E0F4F3C157B3}"/>
              </a:ext>
            </a:extLst>
          </p:cNvPr>
          <p:cNvSpPr>
            <a:spLocks noGrp="1"/>
          </p:cNvSpPr>
          <p:nvPr>
            <p:ph type="sldNum" sz="quarter" idx="12"/>
          </p:nvPr>
        </p:nvSpPr>
        <p:spPr/>
        <p:txBody>
          <a:body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199377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FF5D287-7B5B-4817-BCDF-36541A273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8DD712-60B6-45C8-9762-A2E021EE4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9310324-33B8-47C1-B5B0-020ACA2AF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Chỗ dành sẵn cho Chân trang 4">
            <a:extLst>
              <a:ext uri="{FF2B5EF4-FFF2-40B4-BE49-F238E27FC236}">
                <a16:creationId xmlns:a16="http://schemas.microsoft.com/office/drawing/2014/main" id="{E2BA25BF-12EF-4180-A8BC-C25E3C1F3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54BD34F1-AA03-4E26-855C-F8DBD2949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ADDF5-6CC6-486E-9595-4160A5E63A15}" type="slidenum">
              <a:rPr lang="en-US" altLang="en-US" smtClean="0"/>
              <a:pPr/>
              <a:t>‹#›</a:t>
            </a:fld>
            <a:endParaRPr lang="en-US" altLang="en-US"/>
          </a:p>
        </p:txBody>
      </p:sp>
    </p:spTree>
    <p:extLst>
      <p:ext uri="{BB962C8B-B14F-4D97-AF65-F5344CB8AC3E}">
        <p14:creationId xmlns:p14="http://schemas.microsoft.com/office/powerpoint/2010/main" val="119955891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p:blinds dir="vert"/>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t>4/17/2024</a:t>
            </a:fld>
            <a:endParaRPr lang="en-US"/>
          </a:p>
        </p:txBody>
      </p:sp>
      <p:sp>
        <p:nvSpPr>
          <p:cNvPr id="5" name="Chỗ dành sẵn cho Chân trang 4">
            <a:extLst>
              <a:ext uri="{FF2B5EF4-FFF2-40B4-BE49-F238E27FC236}">
                <a16:creationId xmlns:a16="http://schemas.microsoft.com/office/drawing/2014/main"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t>‹#›</a:t>
            </a:fld>
            <a:endParaRPr lang="en-US"/>
          </a:p>
        </p:txBody>
      </p:sp>
    </p:spTree>
    <p:extLst>
      <p:ext uri="{BB962C8B-B14F-4D97-AF65-F5344CB8AC3E}">
        <p14:creationId xmlns:p14="http://schemas.microsoft.com/office/powerpoint/2010/main" val="6004121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9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662433"/>
            <a:ext cx="10290000" cy="4482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a:p>
        </p:txBody>
      </p:sp>
    </p:spTree>
    <p:extLst>
      <p:ext uri="{BB962C8B-B14F-4D97-AF65-F5344CB8AC3E}">
        <p14:creationId xmlns:p14="http://schemas.microsoft.com/office/powerpoint/2010/main" val="3525256927"/>
      </p:ext>
    </p:extLst>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7" r:id="rId22"/>
    <p:sldLayoutId id="2147484028" r:id="rId2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7F9F4AB-009B-4487-AE86-EB7E5B5B7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7F6F526-BEEC-4D72-9659-8583CF8D28E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B1975ED-6A33-4BCD-AE4B-94A3303C566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57960-E6DA-4FF1-9788-E1CA53C095E5}" type="datetimeFigureOut">
              <a:rPr lang="en-US" smtClean="0"/>
              <a:t>4/17/2024</a:t>
            </a:fld>
            <a:endParaRPr lang="en-US"/>
          </a:p>
        </p:txBody>
      </p:sp>
      <p:sp>
        <p:nvSpPr>
          <p:cNvPr id="5" name="Chỗ dành sẵn cho Chân trang 4">
            <a:extLst>
              <a:ext uri="{FF2B5EF4-FFF2-40B4-BE49-F238E27FC236}">
                <a16:creationId xmlns:a16="http://schemas.microsoft.com/office/drawing/2014/main" id="{AD6605BC-77B2-4BE9-B2BA-C9A013DD9BE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326F3532-1186-479C-B930-F6BDBFF986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288096392"/>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18.xml"/><Relationship Id="rId5" Type="http://schemas.microsoft.com/office/2007/relationships/hdphoto" Target="../media/hdphoto8.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8.xml"/><Relationship Id="rId5" Type="http://schemas.microsoft.com/office/2007/relationships/hdphoto" Target="../media/hdphoto10.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18.xml"/><Relationship Id="rId5" Type="http://schemas.microsoft.com/office/2007/relationships/hdphoto" Target="../media/hdphoto14.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8.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1.glb"/><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ổ Nhưỡng Là Gì? Góc Tò Mò Giải Đáp">
            <a:extLst>
              <a:ext uri="{FF2B5EF4-FFF2-40B4-BE49-F238E27FC236}">
                <a16:creationId xmlns:a16="http://schemas.microsoft.com/office/drawing/2014/main" id="{D2541619-DC38-4AFD-9BB8-F6A3FE3D30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52" r="9091" b="893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13658AB2-D19E-4F4F-9222-50F58D72C62B}"/>
              </a:ext>
            </a:extLst>
          </p:cNvPr>
          <p:cNvSpPr txBox="1"/>
          <p:nvPr/>
        </p:nvSpPr>
        <p:spPr>
          <a:xfrm>
            <a:off x="152400" y="838200"/>
            <a:ext cx="4576511" cy="2754086"/>
          </a:xfrm>
          <a:prstGeom prst="rect">
            <a:avLst/>
          </a:prstGeom>
        </p:spPr>
        <p:txBody>
          <a:bodyPr vert="horz" lIns="91440" tIns="45720" rIns="91440" bIns="45720" rtlCol="0" anchor="t">
            <a:noAutofit/>
          </a:bodyPr>
          <a:lstStyle/>
          <a:p>
            <a:pPr algn="ctr">
              <a:lnSpc>
                <a:spcPct val="90000"/>
              </a:lnSpc>
              <a:spcAft>
                <a:spcPts val="600"/>
              </a:spcAft>
            </a:pPr>
            <a:r>
              <a:rPr lang="en-US" sz="6600">
                <a:solidFill>
                  <a:srgbClr val="FF0066"/>
                </a:solidFill>
                <a:latin typeface="#9Slide02 Tieu de dai" panose="02040603050506020204" pitchFamily="18" charset="0"/>
              </a:rPr>
              <a:t>Chào mừng thầy cô và các em đến với tiết học Đại lí</a:t>
            </a:r>
          </a:p>
        </p:txBody>
      </p:sp>
    </p:spTree>
    <p:extLst>
      <p:ext uri="{BB962C8B-B14F-4D97-AF65-F5344CB8AC3E}">
        <p14:creationId xmlns:p14="http://schemas.microsoft.com/office/powerpoint/2010/main" val="16042963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5"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3" name="Picture 5" descr="khoang">
            <a:extLst>
              <a:ext uri="{FF2B5EF4-FFF2-40B4-BE49-F238E27FC236}">
                <a16:creationId xmlns:a16="http://schemas.microsoft.com/office/drawing/2014/main" id="{FC83AE4D-B38E-4A58-A4BB-8AC20359DD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a:stretch>
            <a:fillRect/>
          </a:stretch>
        </p:blipFill>
        <p:spPr bwMode="auto">
          <a:xfrm>
            <a:off x="583020" y="533400"/>
            <a:ext cx="5353492" cy="5564833"/>
          </a:xfrm>
          <a:prstGeom prst="rect">
            <a:avLst/>
          </a:prstGeom>
          <a:solidFill>
            <a:srgbClr val="FF6600"/>
          </a:solidFill>
          <a:ln w="9525">
            <a:solidFill>
              <a:srgbClr val="00FF00"/>
            </a:solidFill>
            <a:miter lim="800000"/>
            <a:headEnd/>
            <a:tailEnd/>
          </a:ln>
        </p:spPr>
      </p:pic>
      <p:pic>
        <p:nvPicPr>
          <p:cNvPr id="4" name="Picture 8" descr="mun">
            <a:extLst>
              <a:ext uri="{FF2B5EF4-FFF2-40B4-BE49-F238E27FC236}">
                <a16:creationId xmlns:a16="http://schemas.microsoft.com/office/drawing/2014/main" id="{3253C5B0-2147-48F7-ADA2-122934EB14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a:stretch>
            <a:fillRect/>
          </a:stretch>
        </p:blipFill>
        <p:spPr bwMode="auto">
          <a:xfrm>
            <a:off x="6388258" y="533400"/>
            <a:ext cx="5194141" cy="5560367"/>
          </a:xfrm>
          <a:prstGeom prst="rect">
            <a:avLst/>
          </a:prstGeom>
          <a:noFill/>
          <a:ln w="9525">
            <a:pattFill prst="pct80">
              <a:fgClr>
                <a:srgbClr val="FF9900"/>
              </a:fgClr>
              <a:bgClr>
                <a:srgbClr val="FFFFFF"/>
              </a:bgClr>
            </a:pattFill>
            <a:miter lim="800000"/>
            <a:headEnd/>
            <a:tailEnd/>
          </a:ln>
        </p:spPr>
      </p:pic>
      <p:sp>
        <p:nvSpPr>
          <p:cNvPr id="5" name="TextBox 10">
            <a:extLst>
              <a:ext uri="{FF2B5EF4-FFF2-40B4-BE49-F238E27FC236}">
                <a16:creationId xmlns:a16="http://schemas.microsoft.com/office/drawing/2014/main" id="{BCF503A5-D4B3-46B6-B32C-8C71E5022655}"/>
              </a:ext>
            </a:extLst>
          </p:cNvPr>
          <p:cNvSpPr txBox="1"/>
          <p:nvPr/>
        </p:nvSpPr>
        <p:spPr>
          <a:xfrm>
            <a:off x="1447800" y="5632102"/>
            <a:ext cx="2819400" cy="461665"/>
          </a:xfrm>
          <a:prstGeom prst="rect">
            <a:avLst/>
          </a:prstGeom>
          <a:solidFill>
            <a:sysClr val="window" lastClr="FFFFFF"/>
          </a:solidFill>
          <a:ln w="25400" cap="flat" cmpd="sng" algn="ctr">
            <a:no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Thành </a:t>
            </a:r>
            <a:r>
              <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n-ea"/>
                <a:cs typeface="+mn-cs"/>
              </a:rPr>
              <a:t>phần </a:t>
            </a:r>
            <a:r>
              <a:rPr lang="en-US" sz="2400" kern="0">
                <a:solidFill>
                  <a:prstClr val="black"/>
                </a:solidFill>
                <a:latin typeface="Times New Roman" panose="02020603050405020304" pitchFamily="18" charset="0"/>
              </a:rPr>
              <a:t>vô cơ</a:t>
            </a: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TextBox 11">
            <a:extLst>
              <a:ext uri="{FF2B5EF4-FFF2-40B4-BE49-F238E27FC236}">
                <a16:creationId xmlns:a16="http://schemas.microsoft.com/office/drawing/2014/main" id="{21E121CF-C682-481A-A674-2E2F36B402D2}"/>
              </a:ext>
            </a:extLst>
          </p:cNvPr>
          <p:cNvSpPr txBox="1"/>
          <p:nvPr/>
        </p:nvSpPr>
        <p:spPr>
          <a:xfrm>
            <a:off x="7696200" y="5632102"/>
            <a:ext cx="2819400" cy="461665"/>
          </a:xfrm>
          <a:prstGeom prst="rect">
            <a:avLst/>
          </a:prstGeom>
          <a:solidFill>
            <a:sysClr val="window" lastClr="FFFFFF"/>
          </a:solidFill>
          <a:ln w="25400" cap="flat" cmpd="sng" algn="ctr">
            <a:no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Thành phần hữu cơ</a:t>
            </a: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6D470224-9BF7-4173-8AD1-34696D97D4A3}"/>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683CC95B-6F9B-4D9A-9E99-73A951131CB5}"/>
              </a:ext>
            </a:extLst>
          </p:cNvPr>
          <p:cNvSpPr>
            <a:spLocks noGrp="1"/>
          </p:cNvSpPr>
          <p:nvPr>
            <p:ph type="subTitle" idx="1"/>
          </p:nvPr>
        </p:nvSpPr>
        <p:spPr/>
        <p:txBody>
          <a:bodyPr/>
          <a:lstStyle/>
          <a:p>
            <a:endParaRPr lang="en-US"/>
          </a:p>
        </p:txBody>
      </p:sp>
      <p:sp>
        <p:nvSpPr>
          <p:cNvPr id="8" name="Subtitle 7">
            <a:extLst>
              <a:ext uri="{FF2B5EF4-FFF2-40B4-BE49-F238E27FC236}">
                <a16:creationId xmlns:a16="http://schemas.microsoft.com/office/drawing/2014/main" id="{27565E45-1A4E-4F6B-A40A-D2B7FB404235}"/>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3166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902F5F0C-EBBC-4A71-A6F8-806C2F7AFCE1}"/>
              </a:ext>
            </a:extLst>
          </p:cNvPr>
          <p:cNvSpPr/>
          <p:nvPr/>
        </p:nvSpPr>
        <p:spPr>
          <a:xfrm>
            <a:off x="269776" y="1447668"/>
            <a:ext cx="5457642" cy="1524001"/>
          </a:xfrm>
          <a:prstGeom prst="roundRect">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CC3300"/>
                </a:solidFill>
                <a:latin typeface="#9Slide05 Claudia" pitchFamily="2" charset="0"/>
              </a:rPr>
              <a:t>Dựa vào hình 19.2, em hãy:</a:t>
            </a:r>
          </a:p>
          <a:p>
            <a:r>
              <a:rPr lang="vi-VN" sz="2800">
                <a:solidFill>
                  <a:srgbClr val="CC3300"/>
                </a:solidFill>
                <a:latin typeface="#9Slide05 Claudia" pitchFamily="2" charset="0"/>
              </a:rPr>
              <a:t>+ Kể tên các tầng đất chính?</a:t>
            </a:r>
          </a:p>
          <a:p>
            <a:r>
              <a:rPr lang="vi-VN" sz="2800">
                <a:solidFill>
                  <a:srgbClr val="CC3300"/>
                </a:solidFill>
                <a:latin typeface="#9Slide05 Claudia" pitchFamily="2" charset="0"/>
              </a:rPr>
              <a:t>+ Sự khác nhau cơ bản giữa các tầng đất?</a:t>
            </a:r>
          </a:p>
        </p:txBody>
      </p:sp>
      <p:sp>
        <p:nvSpPr>
          <p:cNvPr id="18" name="Hình chữ nhật: Góc Tròn 17">
            <a:extLst>
              <a:ext uri="{FF2B5EF4-FFF2-40B4-BE49-F238E27FC236}">
                <a16:creationId xmlns:a16="http://schemas.microsoft.com/office/drawing/2014/main" id="{84A22C1A-9B7E-4848-B230-E27E4E1E4F40}"/>
              </a:ext>
            </a:extLst>
          </p:cNvPr>
          <p:cNvSpPr/>
          <p:nvPr/>
        </p:nvSpPr>
        <p:spPr>
          <a:xfrm>
            <a:off x="6269026" y="4953000"/>
            <a:ext cx="2996551" cy="1813884"/>
          </a:xfrm>
          <a:prstGeom prst="roundRect">
            <a:avLst/>
          </a:prstGeom>
          <a:solidFill>
            <a:schemeClr val="bg1"/>
          </a:solidFill>
          <a:ln w="1905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FF"/>
                </a:solidFill>
                <a:latin typeface="#9Slide05 Claudia" pitchFamily="2" charset="0"/>
              </a:rPr>
              <a:t>T</a:t>
            </a:r>
            <a:r>
              <a:rPr lang="vi-VN" sz="2800">
                <a:solidFill>
                  <a:srgbClr val="0000FF"/>
                </a:solidFill>
                <a:latin typeface="#9Slide05 Claudia" pitchFamily="2" charset="0"/>
              </a:rPr>
              <a:t>ầng nào có vai trò quan trọng nhất đối với sự phát triển của thực vật? Vì sao?</a:t>
            </a:r>
            <a:endParaRPr lang="en-US" sz="2800">
              <a:solidFill>
                <a:srgbClr val="0000FF"/>
              </a:solidFill>
              <a:latin typeface="#9Slide05 Claudia" pitchFamily="2" charset="0"/>
            </a:endParaRPr>
          </a:p>
        </p:txBody>
      </p:sp>
      <p:sp>
        <p:nvSpPr>
          <p:cNvPr id="19" name="Mũi tên: Phải 18">
            <a:extLst>
              <a:ext uri="{FF2B5EF4-FFF2-40B4-BE49-F238E27FC236}">
                <a16:creationId xmlns:a16="http://schemas.microsoft.com/office/drawing/2014/main" id="{9EA7103F-7A8E-4206-9687-0010EA44AED4}"/>
              </a:ext>
            </a:extLst>
          </p:cNvPr>
          <p:cNvSpPr/>
          <p:nvPr/>
        </p:nvSpPr>
        <p:spPr>
          <a:xfrm>
            <a:off x="9448800" y="5671778"/>
            <a:ext cx="914400" cy="729022"/>
          </a:xfrm>
          <a:prstGeom prst="rightArrow">
            <a:avLst>
              <a:gd name="adj1" fmla="val 50000"/>
              <a:gd name="adj2" fmla="val 78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ộp Văn bản 20">
            <a:extLst>
              <a:ext uri="{FF2B5EF4-FFF2-40B4-BE49-F238E27FC236}">
                <a16:creationId xmlns:a16="http://schemas.microsoft.com/office/drawing/2014/main" id="{7DEA17EB-9D22-4F1D-BBD1-17E6E62A4B8F}"/>
              </a:ext>
            </a:extLst>
          </p:cNvPr>
          <p:cNvSpPr txBox="1"/>
          <p:nvPr/>
        </p:nvSpPr>
        <p:spPr>
          <a:xfrm>
            <a:off x="10077450" y="5099034"/>
            <a:ext cx="2133600" cy="1569660"/>
          </a:xfrm>
          <a:prstGeom prst="rect">
            <a:avLst/>
          </a:prstGeom>
          <a:noFill/>
        </p:spPr>
        <p:txBody>
          <a:bodyPr wrap="square">
            <a:spAutoFit/>
          </a:bodyPr>
          <a:lstStyle/>
          <a:p>
            <a:pPr algn="ctr"/>
            <a:r>
              <a:rPr kumimoji="0" lang="vi-VN" sz="3200" b="0" i="0" u="none" strike="noStrike" kern="1200" cap="none" spc="0" normalizeH="0" baseline="0" noProof="0">
                <a:ln>
                  <a:noFill/>
                </a:ln>
                <a:solidFill>
                  <a:srgbClr val="FF0066"/>
                </a:solidFill>
                <a:effectLst/>
                <a:uLnTx/>
                <a:uFillTx/>
                <a:latin typeface="#9Slide03 AllRoundGothic" panose="020B0703020202020104" pitchFamily="34" charset="0"/>
              </a:rPr>
              <a:t>Tầng</a:t>
            </a:r>
            <a:r>
              <a:rPr lang="en-US" sz="3200">
                <a:solidFill>
                  <a:srgbClr val="FF0066"/>
                </a:solidFill>
                <a:latin typeface="#9Slide03 AllRoundGothic" panose="020B0703020202020104" pitchFamily="34" charset="0"/>
              </a:rPr>
              <a:t> </a:t>
            </a:r>
          </a:p>
          <a:p>
            <a:pPr algn="ctr"/>
            <a:r>
              <a:rPr lang="en-US" sz="3200">
                <a:solidFill>
                  <a:srgbClr val="FF0066"/>
                </a:solidFill>
                <a:latin typeface="#9Slide03 AllRoundGothic" panose="020B0703020202020104" pitchFamily="34" charset="0"/>
              </a:rPr>
              <a:t>đất </a:t>
            </a:r>
          </a:p>
          <a:p>
            <a:pPr algn="ctr"/>
            <a:r>
              <a:rPr lang="en-US" sz="3200">
                <a:solidFill>
                  <a:srgbClr val="FF0066"/>
                </a:solidFill>
                <a:latin typeface="#9Slide03 AllRoundGothic" panose="020B0703020202020104" pitchFamily="34" charset="0"/>
              </a:rPr>
              <a:t>mặt</a:t>
            </a:r>
            <a:endParaRPr lang="en-US" sz="2000" noProof="0">
              <a:latin typeface="#9Slide03 AllRoundGothic" panose="020B0703020202020104" pitchFamily="34" charset="0"/>
            </a:endParaRPr>
          </a:p>
        </p:txBody>
      </p:sp>
      <p:sp>
        <p:nvSpPr>
          <p:cNvPr id="7" name="Hộp Văn bản 42">
            <a:extLst>
              <a:ext uri="{FF2B5EF4-FFF2-40B4-BE49-F238E27FC236}">
                <a16:creationId xmlns:a16="http://schemas.microsoft.com/office/drawing/2014/main" id="{BBE3CF02-BBC1-40F1-8F76-436AA638ABE1}"/>
              </a:ext>
            </a:extLst>
          </p:cNvPr>
          <p:cNvSpPr txBox="1"/>
          <p:nvPr/>
        </p:nvSpPr>
        <p:spPr>
          <a:xfrm>
            <a:off x="235486" y="420130"/>
            <a:ext cx="3193514" cy="584775"/>
          </a:xfrm>
          <a:custGeom>
            <a:avLst/>
            <a:gdLst>
              <a:gd name="connsiteX0" fmla="*/ 0 w 6097772"/>
              <a:gd name="connsiteY0" fmla="*/ 0 h 584775"/>
              <a:gd name="connsiteX1" fmla="*/ 615321 w 6097772"/>
              <a:gd name="connsiteY1" fmla="*/ 0 h 584775"/>
              <a:gd name="connsiteX2" fmla="*/ 1230641 w 6097772"/>
              <a:gd name="connsiteY2" fmla="*/ 0 h 584775"/>
              <a:gd name="connsiteX3" fmla="*/ 1784984 w 6097772"/>
              <a:gd name="connsiteY3" fmla="*/ 0 h 584775"/>
              <a:gd name="connsiteX4" fmla="*/ 2461283 w 6097772"/>
              <a:gd name="connsiteY4" fmla="*/ 0 h 584775"/>
              <a:gd name="connsiteX5" fmla="*/ 3015625 w 6097772"/>
              <a:gd name="connsiteY5" fmla="*/ 0 h 584775"/>
              <a:gd name="connsiteX6" fmla="*/ 3691924 w 6097772"/>
              <a:gd name="connsiteY6" fmla="*/ 0 h 584775"/>
              <a:gd name="connsiteX7" fmla="*/ 4124311 w 6097772"/>
              <a:gd name="connsiteY7" fmla="*/ 0 h 584775"/>
              <a:gd name="connsiteX8" fmla="*/ 4617676 w 6097772"/>
              <a:gd name="connsiteY8" fmla="*/ 0 h 584775"/>
              <a:gd name="connsiteX9" fmla="*/ 5232997 w 6097772"/>
              <a:gd name="connsiteY9" fmla="*/ 0 h 584775"/>
              <a:gd name="connsiteX10" fmla="*/ 6097772 w 6097772"/>
              <a:gd name="connsiteY10" fmla="*/ 0 h 584775"/>
              <a:gd name="connsiteX11" fmla="*/ 6097772 w 6097772"/>
              <a:gd name="connsiteY11" fmla="*/ 584775 h 584775"/>
              <a:gd name="connsiteX12" fmla="*/ 5726362 w 6097772"/>
              <a:gd name="connsiteY12" fmla="*/ 584775 h 584775"/>
              <a:gd name="connsiteX13" fmla="*/ 5354953 w 6097772"/>
              <a:gd name="connsiteY13" fmla="*/ 584775 h 584775"/>
              <a:gd name="connsiteX14" fmla="*/ 4678654 w 6097772"/>
              <a:gd name="connsiteY14" fmla="*/ 584775 h 584775"/>
              <a:gd name="connsiteX15" fmla="*/ 4246267 w 6097772"/>
              <a:gd name="connsiteY15" fmla="*/ 584775 h 584775"/>
              <a:gd name="connsiteX16" fmla="*/ 3874857 w 6097772"/>
              <a:gd name="connsiteY16" fmla="*/ 584775 h 584775"/>
              <a:gd name="connsiteX17" fmla="*/ 3381492 w 6097772"/>
              <a:gd name="connsiteY17" fmla="*/ 584775 h 584775"/>
              <a:gd name="connsiteX18" fmla="*/ 2949104 w 6097772"/>
              <a:gd name="connsiteY18" fmla="*/ 584775 h 584775"/>
              <a:gd name="connsiteX19" fmla="*/ 2272806 w 6097772"/>
              <a:gd name="connsiteY19" fmla="*/ 584775 h 584775"/>
              <a:gd name="connsiteX20" fmla="*/ 1657485 w 6097772"/>
              <a:gd name="connsiteY20" fmla="*/ 584775 h 584775"/>
              <a:gd name="connsiteX21" fmla="*/ 1103142 w 6097772"/>
              <a:gd name="connsiteY21" fmla="*/ 584775 h 584775"/>
              <a:gd name="connsiteX22" fmla="*/ 670755 w 6097772"/>
              <a:gd name="connsiteY22" fmla="*/ 584775 h 584775"/>
              <a:gd name="connsiteX23" fmla="*/ 0 w 6097772"/>
              <a:gd name="connsiteY23" fmla="*/ 584775 h 584775"/>
              <a:gd name="connsiteX24" fmla="*/ 0 w 6097772"/>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97772" h="584775" fill="none" extrusionOk="0">
                <a:moveTo>
                  <a:pt x="0" y="0"/>
                </a:moveTo>
                <a:cubicBezTo>
                  <a:pt x="166980" y="-35056"/>
                  <a:pt x="336767" y="21764"/>
                  <a:pt x="615321" y="0"/>
                </a:cubicBezTo>
                <a:cubicBezTo>
                  <a:pt x="893875" y="-21764"/>
                  <a:pt x="925512" y="12882"/>
                  <a:pt x="1230641" y="0"/>
                </a:cubicBezTo>
                <a:cubicBezTo>
                  <a:pt x="1535770" y="-12882"/>
                  <a:pt x="1627287" y="47918"/>
                  <a:pt x="1784984" y="0"/>
                </a:cubicBezTo>
                <a:cubicBezTo>
                  <a:pt x="1942681" y="-47918"/>
                  <a:pt x="2274546" y="42934"/>
                  <a:pt x="2461283" y="0"/>
                </a:cubicBezTo>
                <a:cubicBezTo>
                  <a:pt x="2648020" y="-42934"/>
                  <a:pt x="2797428" y="56292"/>
                  <a:pt x="3015625" y="0"/>
                </a:cubicBezTo>
                <a:cubicBezTo>
                  <a:pt x="3233822" y="-56292"/>
                  <a:pt x="3494344" y="79976"/>
                  <a:pt x="3691924" y="0"/>
                </a:cubicBezTo>
                <a:cubicBezTo>
                  <a:pt x="3889504" y="-79976"/>
                  <a:pt x="4013490" y="44546"/>
                  <a:pt x="4124311" y="0"/>
                </a:cubicBezTo>
                <a:cubicBezTo>
                  <a:pt x="4235132" y="-44546"/>
                  <a:pt x="4483166" y="39625"/>
                  <a:pt x="4617676" y="0"/>
                </a:cubicBezTo>
                <a:cubicBezTo>
                  <a:pt x="4752187" y="-39625"/>
                  <a:pt x="5014823" y="24174"/>
                  <a:pt x="5232997" y="0"/>
                </a:cubicBezTo>
                <a:cubicBezTo>
                  <a:pt x="5451171" y="-24174"/>
                  <a:pt x="5709603" y="40059"/>
                  <a:pt x="6097772" y="0"/>
                </a:cubicBezTo>
                <a:cubicBezTo>
                  <a:pt x="6112369" y="122157"/>
                  <a:pt x="6035309" y="453269"/>
                  <a:pt x="6097772" y="584775"/>
                </a:cubicBezTo>
                <a:cubicBezTo>
                  <a:pt x="5982286" y="593502"/>
                  <a:pt x="5819341" y="584420"/>
                  <a:pt x="5726362" y="584775"/>
                </a:cubicBezTo>
                <a:cubicBezTo>
                  <a:pt x="5633383" y="585130"/>
                  <a:pt x="5429856" y="546677"/>
                  <a:pt x="5354953" y="584775"/>
                </a:cubicBezTo>
                <a:cubicBezTo>
                  <a:pt x="5280050" y="622873"/>
                  <a:pt x="4843028" y="530500"/>
                  <a:pt x="4678654" y="584775"/>
                </a:cubicBezTo>
                <a:cubicBezTo>
                  <a:pt x="4514280" y="639050"/>
                  <a:pt x="4369887" y="561242"/>
                  <a:pt x="4246267" y="584775"/>
                </a:cubicBezTo>
                <a:cubicBezTo>
                  <a:pt x="4122647" y="608308"/>
                  <a:pt x="4033932" y="582567"/>
                  <a:pt x="3874857" y="584775"/>
                </a:cubicBezTo>
                <a:cubicBezTo>
                  <a:pt x="3715782" y="586983"/>
                  <a:pt x="3575142" y="535861"/>
                  <a:pt x="3381492" y="584775"/>
                </a:cubicBezTo>
                <a:cubicBezTo>
                  <a:pt x="3187842" y="633689"/>
                  <a:pt x="3101904" y="544271"/>
                  <a:pt x="2949104" y="584775"/>
                </a:cubicBezTo>
                <a:cubicBezTo>
                  <a:pt x="2796304" y="625279"/>
                  <a:pt x="2409484" y="508166"/>
                  <a:pt x="2272806" y="584775"/>
                </a:cubicBezTo>
                <a:cubicBezTo>
                  <a:pt x="2136128" y="661384"/>
                  <a:pt x="1872378" y="572563"/>
                  <a:pt x="1657485" y="584775"/>
                </a:cubicBezTo>
                <a:cubicBezTo>
                  <a:pt x="1442592" y="596987"/>
                  <a:pt x="1352437" y="584464"/>
                  <a:pt x="1103142" y="584775"/>
                </a:cubicBezTo>
                <a:cubicBezTo>
                  <a:pt x="853847" y="585086"/>
                  <a:pt x="793915" y="533175"/>
                  <a:pt x="670755" y="584775"/>
                </a:cubicBezTo>
                <a:cubicBezTo>
                  <a:pt x="547595" y="636375"/>
                  <a:pt x="136600" y="526634"/>
                  <a:pt x="0" y="584775"/>
                </a:cubicBezTo>
                <a:cubicBezTo>
                  <a:pt x="-62120" y="365922"/>
                  <a:pt x="19719" y="185285"/>
                  <a:pt x="0" y="0"/>
                </a:cubicBezTo>
                <a:close/>
              </a:path>
              <a:path w="6097772" h="584775" stroke="0" extrusionOk="0">
                <a:moveTo>
                  <a:pt x="0" y="0"/>
                </a:moveTo>
                <a:cubicBezTo>
                  <a:pt x="131224" y="-38000"/>
                  <a:pt x="351574" y="36651"/>
                  <a:pt x="493365" y="0"/>
                </a:cubicBezTo>
                <a:cubicBezTo>
                  <a:pt x="635156" y="-36651"/>
                  <a:pt x="882610" y="11614"/>
                  <a:pt x="986730" y="0"/>
                </a:cubicBezTo>
                <a:cubicBezTo>
                  <a:pt x="1090850" y="-11614"/>
                  <a:pt x="1456805" y="36227"/>
                  <a:pt x="1602051" y="0"/>
                </a:cubicBezTo>
                <a:cubicBezTo>
                  <a:pt x="1747297" y="-36227"/>
                  <a:pt x="1952535" y="11382"/>
                  <a:pt x="2095416" y="0"/>
                </a:cubicBezTo>
                <a:cubicBezTo>
                  <a:pt x="2238298" y="-11382"/>
                  <a:pt x="2474488" y="27780"/>
                  <a:pt x="2710737" y="0"/>
                </a:cubicBezTo>
                <a:cubicBezTo>
                  <a:pt x="2946986" y="-27780"/>
                  <a:pt x="3006232" y="20437"/>
                  <a:pt x="3082147" y="0"/>
                </a:cubicBezTo>
                <a:cubicBezTo>
                  <a:pt x="3158062" y="-20437"/>
                  <a:pt x="3463478" y="3349"/>
                  <a:pt x="3575512" y="0"/>
                </a:cubicBezTo>
                <a:cubicBezTo>
                  <a:pt x="3687546" y="-3349"/>
                  <a:pt x="3806289" y="39644"/>
                  <a:pt x="4007899" y="0"/>
                </a:cubicBezTo>
                <a:cubicBezTo>
                  <a:pt x="4209509" y="-39644"/>
                  <a:pt x="4334060" y="52144"/>
                  <a:pt x="4562242" y="0"/>
                </a:cubicBezTo>
                <a:cubicBezTo>
                  <a:pt x="4790424" y="-52144"/>
                  <a:pt x="4881766" y="10997"/>
                  <a:pt x="4994630" y="0"/>
                </a:cubicBezTo>
                <a:cubicBezTo>
                  <a:pt x="5107494" y="-10997"/>
                  <a:pt x="5246398" y="39902"/>
                  <a:pt x="5427017" y="0"/>
                </a:cubicBezTo>
                <a:cubicBezTo>
                  <a:pt x="5607636" y="-39902"/>
                  <a:pt x="5834520" y="23750"/>
                  <a:pt x="6097772" y="0"/>
                </a:cubicBezTo>
                <a:cubicBezTo>
                  <a:pt x="6117126" y="274840"/>
                  <a:pt x="6051495" y="415380"/>
                  <a:pt x="6097772" y="584775"/>
                </a:cubicBezTo>
                <a:cubicBezTo>
                  <a:pt x="5899767" y="588541"/>
                  <a:pt x="5819541" y="584244"/>
                  <a:pt x="5665385" y="584775"/>
                </a:cubicBezTo>
                <a:cubicBezTo>
                  <a:pt x="5511229" y="585306"/>
                  <a:pt x="5406338" y="561721"/>
                  <a:pt x="5232997" y="584775"/>
                </a:cubicBezTo>
                <a:cubicBezTo>
                  <a:pt x="5059656" y="607829"/>
                  <a:pt x="4918159" y="551358"/>
                  <a:pt x="4800610" y="584775"/>
                </a:cubicBezTo>
                <a:cubicBezTo>
                  <a:pt x="4683061" y="618192"/>
                  <a:pt x="4414846" y="543037"/>
                  <a:pt x="4124311" y="584775"/>
                </a:cubicBezTo>
                <a:cubicBezTo>
                  <a:pt x="3833776" y="626513"/>
                  <a:pt x="3638312" y="569811"/>
                  <a:pt x="3448013" y="584775"/>
                </a:cubicBezTo>
                <a:cubicBezTo>
                  <a:pt x="3257714" y="599739"/>
                  <a:pt x="3035497" y="550188"/>
                  <a:pt x="2771715" y="584775"/>
                </a:cubicBezTo>
                <a:cubicBezTo>
                  <a:pt x="2507933" y="619362"/>
                  <a:pt x="2511455" y="579047"/>
                  <a:pt x="2339327" y="584775"/>
                </a:cubicBezTo>
                <a:cubicBezTo>
                  <a:pt x="2167199" y="590503"/>
                  <a:pt x="2133868" y="568751"/>
                  <a:pt x="1967917" y="584775"/>
                </a:cubicBezTo>
                <a:cubicBezTo>
                  <a:pt x="1801966" y="600799"/>
                  <a:pt x="1606836" y="520932"/>
                  <a:pt x="1413574" y="584775"/>
                </a:cubicBezTo>
                <a:cubicBezTo>
                  <a:pt x="1220312" y="648618"/>
                  <a:pt x="960794" y="565108"/>
                  <a:pt x="798254" y="584775"/>
                </a:cubicBezTo>
                <a:cubicBezTo>
                  <a:pt x="635714" y="604442"/>
                  <a:pt x="242774" y="569390"/>
                  <a:pt x="0" y="584775"/>
                </a:cubicBezTo>
                <a:cubicBezTo>
                  <a:pt x="-47336" y="367778"/>
                  <a:pt x="61959" y="158640"/>
                  <a:pt x="0" y="0"/>
                </a:cubicBezTo>
                <a:close/>
              </a:path>
            </a:pathLst>
          </a:custGeom>
          <a:solidFill>
            <a:srgbClr val="FF6600"/>
          </a:solidFill>
          <a:ln>
            <a:solidFill>
              <a:srgbClr val="FFFF00"/>
            </a:solidFill>
            <a:extLst>
              <a:ext uri="{C807C97D-BFC1-408E-A445-0C87EB9F89A2}">
                <ask:lineSketchStyleProps xmlns:ask="http://schemas.microsoft.com/office/drawing/2018/sketchyshapes" sd="2994486503">
                  <a:prstGeom prst="rect">
                    <a:avLst/>
                  </a:prstGeom>
                  <ask:type>
                    <ask:lineSketchScribble/>
                  </ask:type>
                </ask:lineSketchStyleProps>
              </a:ext>
            </a:extLst>
          </a:ln>
        </p:spPr>
        <p:txBody>
          <a:bodyPr wrap="square">
            <a:spAutoFit/>
          </a:bodyPr>
          <a:lstStyle/>
          <a:p>
            <a:pPr algn="ctr">
              <a:defRPr/>
            </a:pPr>
            <a:r>
              <a:rPr lang="en-US" sz="3200">
                <a:solidFill>
                  <a:schemeClr val="bg1"/>
                </a:solidFill>
                <a:latin typeface="#9Slide05 Claudia" pitchFamily="2" charset="0"/>
              </a:rPr>
              <a:t>3. Tầng đất</a:t>
            </a:r>
          </a:p>
        </p:txBody>
      </p:sp>
      <p:pic>
        <p:nvPicPr>
          <p:cNvPr id="5" name="Picture 4">
            <a:extLst>
              <a:ext uri="{FF2B5EF4-FFF2-40B4-BE49-F238E27FC236}">
                <a16:creationId xmlns:a16="http://schemas.microsoft.com/office/drawing/2014/main" id="{18772E6B-B786-4845-8B5F-4BC55434C428}"/>
              </a:ext>
            </a:extLst>
          </p:cNvPr>
          <p:cNvPicPr>
            <a:picLocks noChangeAspect="1"/>
          </p:cNvPicPr>
          <p:nvPr/>
        </p:nvPicPr>
        <p:blipFill>
          <a:blip r:embed="rId2"/>
          <a:stretch>
            <a:fillRect/>
          </a:stretch>
        </p:blipFill>
        <p:spPr>
          <a:xfrm>
            <a:off x="6781800" y="-76200"/>
            <a:ext cx="4608975" cy="4596782"/>
          </a:xfrm>
          <a:prstGeom prst="rect">
            <a:avLst/>
          </a:prstGeom>
        </p:spPr>
      </p:pic>
      <p:pic>
        <p:nvPicPr>
          <p:cNvPr id="8" name="Picture 7">
            <a:extLst>
              <a:ext uri="{FF2B5EF4-FFF2-40B4-BE49-F238E27FC236}">
                <a16:creationId xmlns:a16="http://schemas.microsoft.com/office/drawing/2014/main" id="{6DE6F763-A7D0-4D72-BA4B-189ADD81714A}"/>
              </a:ext>
            </a:extLst>
          </p:cNvPr>
          <p:cNvPicPr>
            <a:picLocks noChangeAspect="1"/>
          </p:cNvPicPr>
          <p:nvPr/>
        </p:nvPicPr>
        <p:blipFill>
          <a:blip r:embed="rId3"/>
          <a:stretch>
            <a:fillRect/>
          </a:stretch>
        </p:blipFill>
        <p:spPr>
          <a:xfrm>
            <a:off x="117743" y="3327312"/>
            <a:ext cx="5838642" cy="3073488"/>
          </a:xfrm>
          <a:prstGeom prst="rect">
            <a:avLst/>
          </a:prstGeom>
        </p:spPr>
      </p:pic>
      <p:cxnSp>
        <p:nvCxnSpPr>
          <p:cNvPr id="10" name="Straight Connector 9">
            <a:extLst>
              <a:ext uri="{FF2B5EF4-FFF2-40B4-BE49-F238E27FC236}">
                <a16:creationId xmlns:a16="http://schemas.microsoft.com/office/drawing/2014/main" id="{E165594C-0161-47E5-8F89-309B6C4CBA9F}"/>
              </a:ext>
            </a:extLst>
          </p:cNvPr>
          <p:cNvCxnSpPr>
            <a:cxnSpLocks/>
          </p:cNvCxnSpPr>
          <p:nvPr/>
        </p:nvCxnSpPr>
        <p:spPr>
          <a:xfrm>
            <a:off x="1600200" y="4648200"/>
            <a:ext cx="381000" cy="13880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7E7507-3D22-48ED-9F03-DDE7B21EA981}"/>
              </a:ext>
            </a:extLst>
          </p:cNvPr>
          <p:cNvCxnSpPr>
            <a:cxnSpLocks/>
          </p:cNvCxnSpPr>
          <p:nvPr/>
        </p:nvCxnSpPr>
        <p:spPr>
          <a:xfrm flipV="1">
            <a:off x="1600200" y="5003844"/>
            <a:ext cx="381000" cy="10324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F56679-69D5-4DC9-B53F-C7D3DAA80E87}"/>
              </a:ext>
            </a:extLst>
          </p:cNvPr>
          <p:cNvCxnSpPr>
            <a:cxnSpLocks/>
          </p:cNvCxnSpPr>
          <p:nvPr/>
        </p:nvCxnSpPr>
        <p:spPr>
          <a:xfrm>
            <a:off x="1607820" y="5155557"/>
            <a:ext cx="373380" cy="3645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FE4651-C76D-4D5A-B21C-79B644CABC65}"/>
              </a:ext>
            </a:extLst>
          </p:cNvPr>
          <p:cNvCxnSpPr>
            <a:cxnSpLocks/>
          </p:cNvCxnSpPr>
          <p:nvPr/>
        </p:nvCxnSpPr>
        <p:spPr>
          <a:xfrm flipV="1">
            <a:off x="1628947" y="4639334"/>
            <a:ext cx="352253" cy="8628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45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F3F6187-E83E-465B-A204-73F697ED7E9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19941" y="228600"/>
            <a:ext cx="11752118" cy="6393712"/>
          </a:xfrm>
          <a:prstGeom prst="rect">
            <a:avLst/>
          </a:prstGeom>
        </p:spPr>
      </p:pic>
    </p:spTree>
  </p:cSld>
  <p:clrMapOvr>
    <a:masterClrMapping/>
  </p:clrMapOvr>
  <p:transition>
    <p:blinds dir="vert"/>
    <p:sndAc>
      <p:stSnd>
        <p:snd r:embed="rId2"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7" name="Google Shape;137;p1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pPr algn="ctr" defTabSz="1219170"/>
            <a:fld id="{00000000-1234-1234-1234-123412341234}" type="slidenum">
              <a:rPr lang="en">
                <a:solidFill>
                  <a:prstClr val="black">
                    <a:tint val="75000"/>
                  </a:prstClr>
                </a:solidFill>
                <a:latin typeface="Calibri" panose="020F0502020204030204"/>
              </a:rPr>
              <a:pPr algn="ctr" defTabSz="1219170"/>
              <a:t>13</a:t>
            </a:fld>
            <a:endParaRPr>
              <a:solidFill>
                <a:prstClr val="black">
                  <a:tint val="75000"/>
                </a:prstClr>
              </a:solidFill>
              <a:latin typeface="Calibri" panose="020F0502020204030204"/>
            </a:endParaRPr>
          </a:p>
        </p:txBody>
      </p:sp>
      <p:sp>
        <p:nvSpPr>
          <p:cNvPr id="138" name="Google Shape;138;p19"/>
          <p:cNvSpPr/>
          <p:nvPr/>
        </p:nvSpPr>
        <p:spPr>
          <a:xfrm>
            <a:off x="10962638" y="1"/>
            <a:ext cx="1061556" cy="106154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121900" tIns="121900" rIns="121900" bIns="121900" anchor="ctr" anchorCtr="0">
            <a:noAutofit/>
          </a:bodyPr>
          <a:lstStyle/>
          <a:p>
            <a:pPr defTabSz="1219170"/>
            <a:endParaRPr sz="2400">
              <a:solidFill>
                <a:prstClr val="black"/>
              </a:solidFill>
              <a:latin typeface="Calibri" panose="020F0502020204030204"/>
            </a:endParaRPr>
          </a:p>
        </p:txBody>
      </p:sp>
      <p:sp>
        <p:nvSpPr>
          <p:cNvPr id="7" name="Hộp Văn bản 6">
            <a:extLst>
              <a:ext uri="{FF2B5EF4-FFF2-40B4-BE49-F238E27FC236}">
                <a16:creationId xmlns:a16="http://schemas.microsoft.com/office/drawing/2014/main" id="{C54BD730-F3BC-4376-87C2-8A7400567C3C}"/>
              </a:ext>
            </a:extLst>
          </p:cNvPr>
          <p:cNvSpPr txBox="1"/>
          <p:nvPr/>
        </p:nvSpPr>
        <p:spPr>
          <a:xfrm>
            <a:off x="513597" y="1490008"/>
            <a:ext cx="3352800" cy="1938992"/>
          </a:xfrm>
          <a:prstGeom prst="rect">
            <a:avLst/>
          </a:prstGeom>
          <a:noFill/>
        </p:spPr>
        <p:txBody>
          <a:bodyPr wrap="square">
            <a:spAutoFit/>
          </a:bodyPr>
          <a:lstStyle/>
          <a:p>
            <a:pPr algn="ctr" defTabSz="1219170"/>
            <a:r>
              <a:rPr lang="en-US" sz="4000">
                <a:solidFill>
                  <a:srgbClr val="0000FF"/>
                </a:solidFill>
                <a:latin typeface="#9Slide05 Kathya" panose="02000000000000000000" pitchFamily="2" charset="0"/>
                <a:cs typeface="#9Slide03 Arima Madurai Black" panose="00000A00000000000000" pitchFamily="2" charset="0"/>
              </a:rPr>
              <a:t>     </a:t>
            </a:r>
            <a:r>
              <a:rPr lang="vi-VN" sz="4000">
                <a:solidFill>
                  <a:srgbClr val="0000FF"/>
                </a:solidFill>
                <a:latin typeface="#9Slide05 Claudia" pitchFamily="2" charset="0"/>
                <a:cs typeface="#9Slide03 Arima Madurai Black" panose="00000A00000000000000" pitchFamily="2" charset="0"/>
              </a:rPr>
              <a:t>Các nhân tố ảnh đến quá trình hình thành đất?</a:t>
            </a:r>
            <a:endParaRPr lang="en-US" sz="4000">
              <a:solidFill>
                <a:srgbClr val="FF6600"/>
              </a:solidFill>
              <a:latin typeface="#9Slide05 Claudia" pitchFamily="2" charset="0"/>
              <a:cs typeface="#9Slide03 Arima Madurai Black" panose="00000A00000000000000" pitchFamily="2" charset="0"/>
            </a:endParaRPr>
          </a:p>
        </p:txBody>
      </p:sp>
      <p:pic>
        <p:nvPicPr>
          <p:cNvPr id="3074" name="Picture 2" descr="Machi-kyun! 2 | Hình gif, Meme, Dễ thương">
            <a:extLst>
              <a:ext uri="{FF2B5EF4-FFF2-40B4-BE49-F238E27FC236}">
                <a16:creationId xmlns:a16="http://schemas.microsoft.com/office/drawing/2014/main" id="{6065095E-D157-4A97-B634-139020763C5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2224" y="3822915"/>
            <a:ext cx="2691969" cy="2182679"/>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EB5B9BFC-3D38-41CD-9DD0-C8177930C93B}"/>
              </a:ext>
            </a:extLst>
          </p:cNvPr>
          <p:cNvSpPr txBox="1"/>
          <p:nvPr/>
        </p:nvSpPr>
        <p:spPr>
          <a:xfrm>
            <a:off x="167806" y="188689"/>
            <a:ext cx="8290394" cy="646331"/>
          </a:xfrm>
          <a:prstGeom prst="rect">
            <a:avLst/>
          </a:prstGeom>
          <a:noFill/>
        </p:spPr>
        <p:txBody>
          <a:bodyPr wrap="square">
            <a:spAutoFit/>
          </a:bodyPr>
          <a:lstStyle/>
          <a:p>
            <a:r>
              <a:rPr lang="en-US" sz="3600">
                <a:solidFill>
                  <a:srgbClr val="FF6600"/>
                </a:solidFill>
                <a:latin typeface="#9Slide02 Noi dung dai" panose="02000000000000000000" pitchFamily="2" charset="0"/>
                <a:ea typeface="#9Slide02 Noi dung dai" panose="02000000000000000000" pitchFamily="2" charset="0"/>
              </a:rPr>
              <a:t>II</a:t>
            </a:r>
            <a:r>
              <a:rPr lang="vi-VN" sz="3600">
                <a:solidFill>
                  <a:srgbClr val="FF6600"/>
                </a:solidFill>
                <a:latin typeface="#9Slide02 Noi dung dai" panose="02000000000000000000" pitchFamily="2" charset="0"/>
                <a:ea typeface="#9Slide02 Noi dung dai" panose="02000000000000000000" pitchFamily="2" charset="0"/>
              </a:rPr>
              <a:t>. </a:t>
            </a:r>
            <a:r>
              <a:rPr lang="en-US" sz="3600">
                <a:solidFill>
                  <a:srgbClr val="FF6600"/>
                </a:solidFill>
                <a:latin typeface="#9Slide02 Noi dung dai" panose="02000000000000000000" pitchFamily="2" charset="0"/>
                <a:ea typeface="#9Slide02 Noi dung dai" panose="02000000000000000000" pitchFamily="2" charset="0"/>
              </a:rPr>
              <a:t>Các nhân tố hình thành đất </a:t>
            </a:r>
          </a:p>
        </p:txBody>
      </p:sp>
      <p:pic>
        <p:nvPicPr>
          <p:cNvPr id="10" name="Video rất hữu ích kh...">
            <a:hlinkClick r:id="" action="ppaction://media"/>
            <a:extLst>
              <a:ext uri="{FF2B5EF4-FFF2-40B4-BE49-F238E27FC236}">
                <a16:creationId xmlns:a16="http://schemas.microsoft.com/office/drawing/2014/main" id="{BFB38350-4A2C-4E19-9075-C4BFA8B465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1000" y="1295400"/>
            <a:ext cx="7772400" cy="4838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ctr" defTabSz="1219170"/>
            <a:fld id="{00000000-1234-1234-1234-123412341234}" type="slidenum">
              <a:rPr lang="en">
                <a:solidFill>
                  <a:prstClr val="black">
                    <a:tint val="75000"/>
                  </a:prstClr>
                </a:solidFill>
                <a:latin typeface="Calibri" panose="020F0502020204030204"/>
              </a:rPr>
              <a:pPr algn="ctr" defTabSz="1219170"/>
              <a:t>14</a:t>
            </a:fld>
            <a:endParaRPr lang="en" dirty="0">
              <a:solidFill>
                <a:prstClr val="black">
                  <a:tint val="75000"/>
                </a:prstClr>
              </a:solidFill>
              <a:latin typeface="Calibri" panose="020F0502020204030204"/>
            </a:endParaRPr>
          </a:p>
        </p:txBody>
      </p:sp>
      <p:sp>
        <p:nvSpPr>
          <p:cNvPr id="2" name="TextBox 1"/>
          <p:cNvSpPr txBox="1"/>
          <p:nvPr/>
        </p:nvSpPr>
        <p:spPr>
          <a:xfrm>
            <a:off x="3330470" y="233710"/>
            <a:ext cx="5016117" cy="769441"/>
          </a:xfrm>
          <a:prstGeom prst="rect">
            <a:avLst/>
          </a:prstGeom>
          <a:noFill/>
        </p:spPr>
        <p:txBody>
          <a:bodyPr wrap="none" rtlCol="0">
            <a:spAutoFit/>
          </a:bodyPr>
          <a:lstStyle/>
          <a:p>
            <a:pPr defTabSz="1219170"/>
            <a:r>
              <a:rPr lang="vi-VN" sz="4400" dirty="0">
                <a:solidFill>
                  <a:srgbClr val="FF6600"/>
                </a:solidFill>
                <a:latin typeface="#9Slide01 Tieu de ngan" panose="00000700000000000000" pitchFamily="2" charset="0"/>
              </a:rPr>
              <a:t>Hoạt </a:t>
            </a:r>
            <a:r>
              <a:rPr lang="vi-VN" sz="4400">
                <a:solidFill>
                  <a:srgbClr val="FF6600"/>
                </a:solidFill>
                <a:latin typeface="#9Slide01 Tieu de ngan" panose="00000700000000000000" pitchFamily="2" charset="0"/>
              </a:rPr>
              <a:t>động nhóm</a:t>
            </a:r>
            <a:endParaRPr lang="en-US" sz="4400" dirty="0">
              <a:solidFill>
                <a:srgbClr val="FF6600"/>
              </a:solidFill>
              <a:latin typeface="#9Slide01 Tieu de ngan" panose="00000700000000000000" pitchFamily="2" charset="0"/>
            </a:endParaRPr>
          </a:p>
        </p:txBody>
      </p:sp>
      <p:pic>
        <p:nvPicPr>
          <p:cNvPr id="1026" name="Picture 2" descr="Logo Happy People Teamwork Vector Id Business Card Design Royalty Free  Cliparts, Vectors, And Stock Illustration. Image 52591694.">
            <a:extLst>
              <a:ext uri="{FF2B5EF4-FFF2-40B4-BE49-F238E27FC236}">
                <a16:creationId xmlns:a16="http://schemas.microsoft.com/office/drawing/2014/main" id="{6BC1193D-7F11-4A18-9297-A22F80B1433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951" y1="40462" x2="35951" y2="40462"/>
                        <a14:foregroundMark x1="25506" y1="33846" x2="25506" y2="33846"/>
                        <a14:foregroundMark x1="28178" y1="26615" x2="28178" y2="26615"/>
                        <a14:foregroundMark x1="28178" y1="26615" x2="28178" y2="26615"/>
                        <a14:foregroundMark x1="24291" y1="23462" x2="24291" y2="23462"/>
                        <a14:foregroundMark x1="51174" y1="20154" x2="51174" y2="20154"/>
                        <a14:foregroundMark x1="69879" y1="39462" x2="69879" y2="39462"/>
                        <a14:foregroundMark x1="75870" y1="34769" x2="75870" y2="34769"/>
                        <a14:foregroundMark x1="75870" y1="34769" x2="78623" y2="34000"/>
                        <a14:foregroundMark x1="80486" y1="35077" x2="80972" y2="35077"/>
                        <a14:foregroundMark x1="72227" y1="59000" x2="72227" y2="59000"/>
                        <a14:foregroundMark x1="67854" y1="59000" x2="67854" y2="59000"/>
                        <a14:foregroundMark x1="74818" y1="52846" x2="74818" y2="52846"/>
                        <a14:foregroundMark x1="74818" y1="52846" x2="74818" y2="52846"/>
                        <a14:foregroundMark x1="66235" y1="56615" x2="66235" y2="56615"/>
                        <a14:foregroundMark x1="66235" y1="56615" x2="66235" y2="56615"/>
                        <a14:foregroundMark x1="78785" y1="64308" x2="78785" y2="64308"/>
                        <a14:foregroundMark x1="79109" y1="64308" x2="79109" y2="64308"/>
                        <a14:foregroundMark x1="68421" y1="42923" x2="68907" y2="42769"/>
                        <a14:foregroundMark x1="67854" y1="42000" x2="67854" y2="40308"/>
                        <a14:foregroundMark x1="68583" y1="31462" x2="68583" y2="31462"/>
                        <a14:foregroundMark x1="69879" y1="37462" x2="71498" y2="42769"/>
                        <a14:foregroundMark x1="71174" y1="42154" x2="81943" y2="43923"/>
                        <a14:foregroundMark x1="77976" y1="35231" x2="80486" y2="33231"/>
                        <a14:foregroundMark x1="53603" y1="73462" x2="53603" y2="73462"/>
                        <a14:foregroundMark x1="53603" y1="73462" x2="53603" y2="72385"/>
                        <a14:foregroundMark x1="51822" y1="68923" x2="51984" y2="67308"/>
                        <a14:foregroundMark x1="52146" y1="65769" x2="52146" y2="65769"/>
                        <a14:foregroundMark x1="48826" y1="69385" x2="48664" y2="69846"/>
                        <a14:foregroundMark x1="45020" y1="73923" x2="45020" y2="73923"/>
                        <a14:foregroundMark x1="50364" y1="80692" x2="50364" y2="80692"/>
                        <a14:foregroundMark x1="52632" y1="79769" x2="52632" y2="79769"/>
                        <a14:foregroundMark x1="52632" y1="79923" x2="52632" y2="79923"/>
                        <a14:foregroundMark x1="36113" y1="59769" x2="36113" y2="59769"/>
                        <a14:foregroundMark x1="36113" y1="59769" x2="36113" y2="59769"/>
                        <a14:foregroundMark x1="35951" y1="59462" x2="35951" y2="59462"/>
                        <a14:foregroundMark x1="33117" y1="60385" x2="33117" y2="60385"/>
                        <a14:foregroundMark x1="31984" y1="59769" x2="32470" y2="59154"/>
                        <a14:foregroundMark x1="31984" y1="56308" x2="31417" y2="56308"/>
                        <a14:foregroundMark x1="31579" y1="56462" x2="33441" y2="56462"/>
                        <a14:foregroundMark x1="35466" y1="57462" x2="38219" y2="60538"/>
                        <a14:foregroundMark x1="38381" y1="60538" x2="38381" y2="60538"/>
                        <a14:foregroundMark x1="36761" y1="59462" x2="37247" y2="59308"/>
                        <a14:foregroundMark x1="37247" y1="59154" x2="37247" y2="59154"/>
                        <a14:foregroundMark x1="38381" y1="63538" x2="38381" y2="63538"/>
                        <a14:foregroundMark x1="38219" y1="61385" x2="38219" y2="61385"/>
                        <a14:foregroundMark x1="24130" y1="62308" x2="24130" y2="62308"/>
                        <a14:foregroundMark x1="24130" y1="62308" x2="24130" y2="62308"/>
                        <a14:foregroundMark x1="33117" y1="41385" x2="33117" y2="41385"/>
                        <a14:foregroundMark x1="33117" y1="41385" x2="33117" y2="41385"/>
                      </a14:backgroundRemoval>
                    </a14:imgEffect>
                  </a14:imgLayer>
                </a14:imgProps>
              </a:ext>
              <a:ext uri="{28A0092B-C50C-407E-A947-70E740481C1C}">
                <a14:useLocalDpi xmlns:a14="http://schemas.microsoft.com/office/drawing/2010/main" val="0"/>
              </a:ext>
            </a:extLst>
          </a:blip>
          <a:srcRect/>
          <a:stretch>
            <a:fillRect/>
          </a:stretch>
        </p:blipFill>
        <p:spPr bwMode="auto">
          <a:xfrm>
            <a:off x="1487185" y="-228170"/>
            <a:ext cx="1844141" cy="19412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Nhóm 10">
            <a:extLst>
              <a:ext uri="{FF2B5EF4-FFF2-40B4-BE49-F238E27FC236}">
                <a16:creationId xmlns:a16="http://schemas.microsoft.com/office/drawing/2014/main" id="{C28743A0-338A-4EDF-AE49-AF76D668567D}"/>
              </a:ext>
            </a:extLst>
          </p:cNvPr>
          <p:cNvGrpSpPr/>
          <p:nvPr/>
        </p:nvGrpSpPr>
        <p:grpSpPr>
          <a:xfrm>
            <a:off x="8610601" y="2960"/>
            <a:ext cx="1925324" cy="1361804"/>
            <a:chOff x="5994065" y="-94967"/>
            <a:chExt cx="1443993" cy="1487909"/>
          </a:xfrm>
        </p:grpSpPr>
        <p:sp>
          <p:nvSpPr>
            <p:cNvPr id="12" name="Lục giác 11">
              <a:extLst>
                <a:ext uri="{FF2B5EF4-FFF2-40B4-BE49-F238E27FC236}">
                  <a16:creationId xmlns:a16="http://schemas.microsoft.com/office/drawing/2014/main" id="{EDD62A16-9DAB-4455-8FAB-DD8BD29C79FA}"/>
                </a:ext>
              </a:extLst>
            </p:cNvPr>
            <p:cNvSpPr/>
            <p:nvPr/>
          </p:nvSpPr>
          <p:spPr>
            <a:xfrm rot="5400000">
              <a:off x="5972107" y="-73009"/>
              <a:ext cx="1487909" cy="1443993"/>
            </a:xfrm>
            <a:prstGeom prst="hexagon">
              <a:avLst>
                <a:gd name="adj" fmla="val 25000"/>
                <a:gd name="vf" fmla="val 115470"/>
              </a:avLst>
            </a:prstGeom>
            <a:solidFill>
              <a:srgbClr val="00B0F0"/>
            </a:solidFill>
          </p:spPr>
          <p:style>
            <a:lnRef idx="3">
              <a:schemeClr val="lt1">
                <a:hueOff val="0"/>
                <a:satOff val="0"/>
                <a:lumOff val="0"/>
                <a:alphaOff val="0"/>
              </a:schemeClr>
            </a:lnRef>
            <a:fillRef idx="1">
              <a:scrgbClr r="0" g="0" b="0"/>
            </a:fillRef>
            <a:effectRef idx="1">
              <a:schemeClr val="accent2">
                <a:hueOff val="-873218"/>
                <a:satOff val="-50357"/>
                <a:lumOff val="5177"/>
                <a:alphaOff val="0"/>
              </a:schemeClr>
            </a:effectRef>
            <a:fontRef idx="minor">
              <a:schemeClr val="lt1"/>
            </a:fontRef>
          </p:style>
          <p:txBody>
            <a:bodyPr/>
            <a:lstStyle/>
            <a:p>
              <a:pPr defTabSz="1219170"/>
              <a:endParaRPr lang="en-US" sz="2400">
                <a:solidFill>
                  <a:prstClr val="white"/>
                </a:solidFill>
                <a:latin typeface="Calibri" panose="020F0502020204030204"/>
              </a:endParaRPr>
            </a:p>
          </p:txBody>
        </p:sp>
        <p:sp>
          <p:nvSpPr>
            <p:cNvPr id="13" name="Lục giác 4">
              <a:extLst>
                <a:ext uri="{FF2B5EF4-FFF2-40B4-BE49-F238E27FC236}">
                  <a16:creationId xmlns:a16="http://schemas.microsoft.com/office/drawing/2014/main" id="{7D357778-F42F-4A36-8738-7DCC0AB2E2E8}"/>
                </a:ext>
              </a:extLst>
            </p:cNvPr>
            <p:cNvSpPr txBox="1"/>
            <p:nvPr/>
          </p:nvSpPr>
          <p:spPr>
            <a:xfrm>
              <a:off x="6231179" y="157151"/>
              <a:ext cx="969765" cy="999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896486">
                <a:lnSpc>
                  <a:spcPct val="90000"/>
                </a:lnSpc>
                <a:spcBef>
                  <a:spcPct val="0"/>
                </a:spcBef>
                <a:spcAft>
                  <a:spcPct val="35000"/>
                </a:spcAft>
              </a:pPr>
              <a:r>
                <a:rPr lang="vi-VN" sz="4267">
                  <a:solidFill>
                    <a:prstClr val="white"/>
                  </a:solidFill>
                  <a:latin typeface="#9Slide05 Claudia" pitchFamily="2" charset="0"/>
                </a:rPr>
                <a:t>3</a:t>
              </a:r>
              <a:r>
                <a:rPr lang="en-US" sz="4267">
                  <a:solidFill>
                    <a:prstClr val="white"/>
                  </a:solidFill>
                  <a:latin typeface="#9Slide05 Claudia" pitchFamily="2" charset="0"/>
                </a:rPr>
                <a:t> phút</a:t>
              </a:r>
              <a:endParaRPr lang="en-US" sz="4267" dirty="0">
                <a:solidFill>
                  <a:prstClr val="white"/>
                </a:solidFill>
                <a:latin typeface="#9Slide05 Claudia" pitchFamily="2" charset="0"/>
              </a:endParaRPr>
            </a:p>
          </p:txBody>
        </p:sp>
      </p:grpSp>
      <p:sp>
        <p:nvSpPr>
          <p:cNvPr id="14" name="Hình Bầu dục 13">
            <a:extLst>
              <a:ext uri="{FF2B5EF4-FFF2-40B4-BE49-F238E27FC236}">
                <a16:creationId xmlns:a16="http://schemas.microsoft.com/office/drawing/2014/main" id="{F74A873D-7D72-4B0C-ABD3-1322D64E0B3C}"/>
              </a:ext>
            </a:extLst>
          </p:cNvPr>
          <p:cNvSpPr/>
          <p:nvPr/>
        </p:nvSpPr>
        <p:spPr>
          <a:xfrm>
            <a:off x="559362" y="3442578"/>
            <a:ext cx="2572717" cy="283877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prstClr val="white"/>
                </a:solidFill>
                <a:latin typeface="Calibri" panose="020F0502020204030204"/>
              </a:rPr>
              <a:t>N1,3</a:t>
            </a:r>
          </a:p>
          <a:p>
            <a:pPr algn="ctr" defTabSz="1219170"/>
            <a:r>
              <a:rPr lang="en-US" sz="3733" b="1">
                <a:solidFill>
                  <a:prstClr val="white"/>
                </a:solidFill>
                <a:latin typeface="Calibri" panose="020F0502020204030204"/>
              </a:rPr>
              <a:t>Đá mẹ</a:t>
            </a:r>
          </a:p>
        </p:txBody>
      </p:sp>
      <p:sp>
        <p:nvSpPr>
          <p:cNvPr id="15" name="Hình Bầu dục 14">
            <a:extLst>
              <a:ext uri="{FF2B5EF4-FFF2-40B4-BE49-F238E27FC236}">
                <a16:creationId xmlns:a16="http://schemas.microsoft.com/office/drawing/2014/main" id="{B8F716CA-C7DA-4230-B1BA-32509EF2389E}"/>
              </a:ext>
            </a:extLst>
          </p:cNvPr>
          <p:cNvSpPr/>
          <p:nvPr/>
        </p:nvSpPr>
        <p:spPr>
          <a:xfrm>
            <a:off x="4552169" y="3578746"/>
            <a:ext cx="2572717" cy="283877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prstClr val="white"/>
                </a:solidFill>
                <a:latin typeface="Calibri" panose="020F0502020204030204"/>
              </a:rPr>
              <a:t>N2,4</a:t>
            </a:r>
          </a:p>
          <a:p>
            <a:pPr algn="ctr" defTabSz="1219170"/>
            <a:r>
              <a:rPr lang="en-US" sz="3733" b="1">
                <a:solidFill>
                  <a:prstClr val="white"/>
                </a:solidFill>
                <a:latin typeface="Calibri" panose="020F0502020204030204"/>
              </a:rPr>
              <a:t>Khí hậu</a:t>
            </a:r>
          </a:p>
          <a:p>
            <a:pPr algn="ctr" defTabSz="1219170"/>
            <a:endParaRPr lang="en-US" sz="3733" dirty="0">
              <a:solidFill>
                <a:prstClr val="white"/>
              </a:solidFill>
              <a:latin typeface="#9Slide05 Claudia" pitchFamily="2" charset="0"/>
            </a:endParaRPr>
          </a:p>
        </p:txBody>
      </p:sp>
      <p:sp>
        <p:nvSpPr>
          <p:cNvPr id="16" name="Hình Bầu dục 15">
            <a:extLst>
              <a:ext uri="{FF2B5EF4-FFF2-40B4-BE49-F238E27FC236}">
                <a16:creationId xmlns:a16="http://schemas.microsoft.com/office/drawing/2014/main" id="{11A41DA2-1ECB-4F03-AFA8-CD0C92EFFA5D}"/>
              </a:ext>
            </a:extLst>
          </p:cNvPr>
          <p:cNvSpPr/>
          <p:nvPr/>
        </p:nvSpPr>
        <p:spPr>
          <a:xfrm>
            <a:off x="7963208" y="3461628"/>
            <a:ext cx="2572717" cy="283877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prstClr val="white"/>
                </a:solidFill>
                <a:latin typeface="Calibri" panose="020F0502020204030204"/>
              </a:rPr>
              <a:t>N3,5</a:t>
            </a:r>
          </a:p>
          <a:p>
            <a:pPr algn="ctr" defTabSz="1219170"/>
            <a:r>
              <a:rPr lang="en-US" sz="3733" b="1">
                <a:solidFill>
                  <a:prstClr val="white"/>
                </a:solidFill>
                <a:latin typeface="Calibri" panose="020F0502020204030204"/>
              </a:rPr>
              <a:t>Sinh vật</a:t>
            </a:r>
          </a:p>
        </p:txBody>
      </p:sp>
      <p:sp>
        <p:nvSpPr>
          <p:cNvPr id="17" name="Hộp Văn bản 16">
            <a:extLst>
              <a:ext uri="{FF2B5EF4-FFF2-40B4-BE49-F238E27FC236}">
                <a16:creationId xmlns:a16="http://schemas.microsoft.com/office/drawing/2014/main" id="{2725CBD3-34B5-4431-A4A3-49D10BF7D8CA}"/>
              </a:ext>
            </a:extLst>
          </p:cNvPr>
          <p:cNvSpPr txBox="1"/>
          <p:nvPr/>
        </p:nvSpPr>
        <p:spPr>
          <a:xfrm>
            <a:off x="885528" y="1690784"/>
            <a:ext cx="9906000" cy="1200329"/>
          </a:xfrm>
          <a:prstGeom prst="rect">
            <a:avLst/>
          </a:prstGeom>
          <a:noFill/>
        </p:spPr>
        <p:txBody>
          <a:bodyPr wrap="square">
            <a:spAutoFit/>
          </a:bodyPr>
          <a:lstStyle/>
          <a:p>
            <a:pPr algn="ctr" defTabSz="1219170"/>
            <a:r>
              <a:rPr lang="en-US" sz="3600">
                <a:solidFill>
                  <a:srgbClr val="0000FF"/>
                </a:solidFill>
                <a:latin typeface="#9Slide05 Claudia" pitchFamily="2" charset="0"/>
                <a:cs typeface="#9Slide03 Arima Madurai Black" panose="00000A00000000000000" pitchFamily="2" charset="0"/>
              </a:rPr>
              <a:t>Nhiệm vụ: Tìm hiểu về tác động của các nhân tố trong quá trình hình thành đất</a:t>
            </a:r>
            <a:endParaRPr lang="en-US" sz="3600">
              <a:solidFill>
                <a:srgbClr val="FF6600"/>
              </a:solidFill>
              <a:latin typeface="#9Slide05 Claudia" pitchFamily="2" charset="0"/>
              <a:cs typeface="#9Slide03 Arima Madurai Black" panose="00000A00000000000000" pitchFamily="2" charset="0"/>
            </a:endParaRPr>
          </a:p>
        </p:txBody>
      </p:sp>
    </p:spTree>
    <p:extLst>
      <p:ext uri="{BB962C8B-B14F-4D97-AF65-F5344CB8AC3E}">
        <p14:creationId xmlns:p14="http://schemas.microsoft.com/office/powerpoint/2010/main" val="221577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6" name="Picture 12" descr="dathinhthanh1"/>
          <p:cNvPicPr>
            <a:picLocks noChangeAspect="1" noChangeArrowheads="1"/>
          </p:cNvPicPr>
          <p:nvPr/>
        </p:nvPicPr>
        <p:blipFill>
          <a:blip r:embed="rId2"/>
          <a:srcRect/>
          <a:stretch>
            <a:fillRect/>
          </a:stretch>
        </p:blipFill>
        <p:spPr bwMode="auto">
          <a:xfrm>
            <a:off x="381000" y="152400"/>
            <a:ext cx="11353800" cy="6477000"/>
          </a:xfrm>
          <a:prstGeom prst="rect">
            <a:avLst/>
          </a:prstGeom>
          <a:ln/>
        </p:spPr>
        <p:style>
          <a:lnRef idx="2">
            <a:schemeClr val="dk1"/>
          </a:lnRef>
          <a:fillRef idx="1">
            <a:schemeClr val="lt1"/>
          </a:fillRef>
          <a:effectRef idx="0">
            <a:schemeClr val="dk1"/>
          </a:effectRef>
          <a:fontRef idx="minor">
            <a:schemeClr val="dk1"/>
          </a:fontRef>
        </p:style>
      </p:pic>
      <p:sp>
        <p:nvSpPr>
          <p:cNvPr id="47117" name="Text Box 13"/>
          <p:cNvSpPr txBox="1">
            <a:spLocks noChangeArrowheads="1"/>
          </p:cNvSpPr>
          <p:nvPr/>
        </p:nvSpPr>
        <p:spPr bwMode="auto">
          <a:xfrm>
            <a:off x="867508" y="3886290"/>
            <a:ext cx="1600200"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Đá</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gốc</a:t>
            </a:r>
            <a:endPar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47118" name="Line 14"/>
          <p:cNvSpPr>
            <a:spLocks noChangeShapeType="1"/>
          </p:cNvSpPr>
          <p:nvPr/>
        </p:nvSpPr>
        <p:spPr bwMode="auto">
          <a:xfrm>
            <a:off x="2790092" y="4209365"/>
            <a:ext cx="1705708" cy="0"/>
          </a:xfrm>
          <a:prstGeom prst="line">
            <a:avLst/>
          </a:prstGeom>
          <a:noFill/>
          <a:ln w="7620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9" name="Text Box 15"/>
          <p:cNvSpPr txBox="1">
            <a:spLocks noChangeArrowheads="1"/>
          </p:cNvSpPr>
          <p:nvPr/>
        </p:nvSpPr>
        <p:spPr bwMode="auto">
          <a:xfrm>
            <a:off x="4506059" y="3740395"/>
            <a:ext cx="3190142" cy="107721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Sản</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phẩm</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phong</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hoá</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đá</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mẹ</a:t>
            </a:r>
            <a:r>
              <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sp>
        <p:nvSpPr>
          <p:cNvPr id="47122" name="Line 18"/>
          <p:cNvSpPr>
            <a:spLocks noChangeShapeType="1"/>
          </p:cNvSpPr>
          <p:nvPr/>
        </p:nvSpPr>
        <p:spPr bwMode="auto">
          <a:xfrm flipV="1">
            <a:off x="7836876" y="4267200"/>
            <a:ext cx="1764323" cy="11804"/>
          </a:xfrm>
          <a:prstGeom prst="line">
            <a:avLst/>
          </a:prstGeom>
          <a:noFill/>
          <a:ln w="7620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23" name="Text Box 19"/>
          <p:cNvSpPr txBox="1">
            <a:spLocks noChangeArrowheads="1"/>
          </p:cNvSpPr>
          <p:nvPr/>
        </p:nvSpPr>
        <p:spPr bwMode="auto">
          <a:xfrm>
            <a:off x="9753600" y="4009309"/>
            <a:ext cx="914400"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Đất</a:t>
            </a:r>
            <a:endParaRPr kumimoji="0" lang="en-US" sz="32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47124" name="Text Box 20"/>
          <p:cNvSpPr txBox="1">
            <a:spLocks noChangeArrowheads="1"/>
          </p:cNvSpPr>
          <p:nvPr/>
        </p:nvSpPr>
        <p:spPr bwMode="auto">
          <a:xfrm>
            <a:off x="2895600" y="3624589"/>
            <a:ext cx="2072054" cy="116955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Phong</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err="1">
                <a:ln>
                  <a:noFill/>
                </a:ln>
                <a:solidFill>
                  <a:srgbClr val="0000FF"/>
                </a:solidFill>
                <a:effectLst/>
                <a:uLnTx/>
                <a:uFillTx/>
                <a:latin typeface="Times New Roman" pitchFamily="18" charset="0"/>
                <a:ea typeface="+mn-ea"/>
                <a:cs typeface="Times New Roman" pitchFamily="18" charset="0"/>
              </a:rPr>
              <a:t>hoá</a:t>
            </a: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47125" name="Text Box 21"/>
          <p:cNvSpPr txBox="1">
            <a:spLocks noChangeArrowheads="1"/>
          </p:cNvSpPr>
          <p:nvPr/>
        </p:nvSpPr>
        <p:spPr bwMode="auto">
          <a:xfrm>
            <a:off x="8153400" y="3694228"/>
            <a:ext cx="1676400" cy="116955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Phong</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hoá</a:t>
            </a:r>
            <a:endParaRPr kumimoji="0" lang="vi-VN"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7116"/>
                                        </p:tgtEl>
                                        <p:attrNameLst>
                                          <p:attrName>style.visibility</p:attrName>
                                        </p:attrNameLst>
                                      </p:cBhvr>
                                      <p:to>
                                        <p:strVal val="visible"/>
                                      </p:to>
                                    </p:set>
                                    <p:animEffect transition="in" filter="checkerboard(across)">
                                      <p:cBhvr>
                                        <p:cTn id="7" dur="500"/>
                                        <p:tgtEl>
                                          <p:spTgt spid="4711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7117"/>
                                        </p:tgtEl>
                                        <p:attrNameLst>
                                          <p:attrName>style.visibility</p:attrName>
                                        </p:attrNameLst>
                                      </p:cBhvr>
                                      <p:to>
                                        <p:strVal val="visible"/>
                                      </p:to>
                                    </p:set>
                                    <p:anim calcmode="lin" valueType="num">
                                      <p:cBhvr>
                                        <p:cTn id="12" dur="1000" fill="hold"/>
                                        <p:tgtEl>
                                          <p:spTgt spid="47117"/>
                                        </p:tgtEl>
                                        <p:attrNameLst>
                                          <p:attrName>ppt_x</p:attrName>
                                        </p:attrNameLst>
                                      </p:cBhvr>
                                      <p:tavLst>
                                        <p:tav tm="0">
                                          <p:val>
                                            <p:strVal val="#ppt_x-.2"/>
                                          </p:val>
                                        </p:tav>
                                        <p:tav tm="100000">
                                          <p:val>
                                            <p:strVal val="#ppt_x"/>
                                          </p:val>
                                        </p:tav>
                                      </p:tavLst>
                                    </p:anim>
                                    <p:anim calcmode="lin" valueType="num">
                                      <p:cBhvr>
                                        <p:cTn id="13" dur="1000" fill="hold"/>
                                        <p:tgtEl>
                                          <p:spTgt spid="471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7117"/>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7118"/>
                                        </p:tgtEl>
                                        <p:attrNameLst>
                                          <p:attrName>style.visibility</p:attrName>
                                        </p:attrNameLst>
                                      </p:cBhvr>
                                      <p:to>
                                        <p:strVal val="visible"/>
                                      </p:to>
                                    </p:set>
                                    <p:anim calcmode="lin" valueType="num">
                                      <p:cBhvr>
                                        <p:cTn id="17" dur="1000" fill="hold"/>
                                        <p:tgtEl>
                                          <p:spTgt spid="47118"/>
                                        </p:tgtEl>
                                        <p:attrNameLst>
                                          <p:attrName>ppt_x</p:attrName>
                                        </p:attrNameLst>
                                      </p:cBhvr>
                                      <p:tavLst>
                                        <p:tav tm="0">
                                          <p:val>
                                            <p:strVal val="#ppt_x-.2"/>
                                          </p:val>
                                        </p:tav>
                                        <p:tav tm="100000">
                                          <p:val>
                                            <p:strVal val="#ppt_x"/>
                                          </p:val>
                                        </p:tav>
                                      </p:tavLst>
                                    </p:anim>
                                    <p:anim calcmode="lin" valueType="num">
                                      <p:cBhvr>
                                        <p:cTn id="18" dur="1000" fill="hold"/>
                                        <p:tgtEl>
                                          <p:spTgt spid="471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7118"/>
                                        </p:tgtEl>
                                      </p:cBhvr>
                                    </p:animEffect>
                                  </p:childTnLst>
                                </p:cTn>
                              </p:par>
                              <p:par>
                                <p:cTn id="20" presetID="24" presetClass="entr" presetSubtype="0" fill="hold" grpId="0" nodeType="withEffect">
                                  <p:stCondLst>
                                    <p:cond delay="0"/>
                                  </p:stCondLst>
                                  <p:childTnLst>
                                    <p:set>
                                      <p:cBhvr>
                                        <p:cTn id="21" dur="1" fill="hold">
                                          <p:stCondLst>
                                            <p:cond delay="0"/>
                                          </p:stCondLst>
                                        </p:cTn>
                                        <p:tgtEl>
                                          <p:spTgt spid="47124"/>
                                        </p:tgtEl>
                                        <p:attrNameLst>
                                          <p:attrName>style.visibility</p:attrName>
                                        </p:attrNameLst>
                                      </p:cBhvr>
                                      <p:to>
                                        <p:strVal val="visible"/>
                                      </p:to>
                                    </p:set>
                                    <p:anim to="" calcmode="lin" valueType="num">
                                      <p:cBhvr>
                                        <p:cTn id="22" dur="1" fill="hold"/>
                                        <p:tgtEl>
                                          <p:spTgt spid="4712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47119"/>
                                        </p:tgtEl>
                                        <p:attrNameLst>
                                          <p:attrName>style.visibility</p:attrName>
                                        </p:attrNameLst>
                                      </p:cBhvr>
                                      <p:to>
                                        <p:strVal val="visible"/>
                                      </p:to>
                                    </p:set>
                                    <p:anim calcmode="lin" valueType="num">
                                      <p:cBhvr>
                                        <p:cTn id="27" dur="1000" fill="hold"/>
                                        <p:tgtEl>
                                          <p:spTgt spid="47119"/>
                                        </p:tgtEl>
                                        <p:attrNameLst>
                                          <p:attrName>ppt_x</p:attrName>
                                        </p:attrNameLst>
                                      </p:cBhvr>
                                      <p:tavLst>
                                        <p:tav tm="0">
                                          <p:val>
                                            <p:strVal val="#ppt_x-.2"/>
                                          </p:val>
                                        </p:tav>
                                        <p:tav tm="100000">
                                          <p:val>
                                            <p:strVal val="#ppt_x"/>
                                          </p:val>
                                        </p:tav>
                                      </p:tavLst>
                                    </p:anim>
                                    <p:anim calcmode="lin" valueType="num">
                                      <p:cBhvr>
                                        <p:cTn id="28" dur="1000" fill="hold"/>
                                        <p:tgtEl>
                                          <p:spTgt spid="4711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711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7122"/>
                                        </p:tgtEl>
                                        <p:attrNameLst>
                                          <p:attrName>style.visibility</p:attrName>
                                        </p:attrNameLst>
                                      </p:cBhvr>
                                      <p:to>
                                        <p:strVal val="visible"/>
                                      </p:to>
                                    </p:set>
                                    <p:anim calcmode="lin" valueType="num">
                                      <p:cBhvr>
                                        <p:cTn id="32" dur="1000" fill="hold"/>
                                        <p:tgtEl>
                                          <p:spTgt spid="47122"/>
                                        </p:tgtEl>
                                        <p:attrNameLst>
                                          <p:attrName>ppt_x</p:attrName>
                                        </p:attrNameLst>
                                      </p:cBhvr>
                                      <p:tavLst>
                                        <p:tav tm="0">
                                          <p:val>
                                            <p:strVal val="#ppt_x-.2"/>
                                          </p:val>
                                        </p:tav>
                                        <p:tav tm="100000">
                                          <p:val>
                                            <p:strVal val="#ppt_x"/>
                                          </p:val>
                                        </p:tav>
                                      </p:tavLst>
                                    </p:anim>
                                    <p:anim calcmode="lin" valueType="num">
                                      <p:cBhvr>
                                        <p:cTn id="33" dur="1000" fill="hold"/>
                                        <p:tgtEl>
                                          <p:spTgt spid="47122"/>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7122"/>
                                        </p:tgtEl>
                                      </p:cBhvr>
                                    </p:animEffect>
                                  </p:childTnLst>
                                </p:cTn>
                              </p:par>
                              <p:par>
                                <p:cTn id="35" presetID="24" presetClass="entr" presetSubtype="0" fill="hold" grpId="0" nodeType="withEffect">
                                  <p:stCondLst>
                                    <p:cond delay="0"/>
                                  </p:stCondLst>
                                  <p:childTnLst>
                                    <p:set>
                                      <p:cBhvr>
                                        <p:cTn id="36" dur="1" fill="hold">
                                          <p:stCondLst>
                                            <p:cond delay="0"/>
                                          </p:stCondLst>
                                        </p:cTn>
                                        <p:tgtEl>
                                          <p:spTgt spid="47125"/>
                                        </p:tgtEl>
                                        <p:attrNameLst>
                                          <p:attrName>style.visibility</p:attrName>
                                        </p:attrNameLst>
                                      </p:cBhvr>
                                      <p:to>
                                        <p:strVal val="visible"/>
                                      </p:to>
                                    </p:set>
                                    <p:anim to="" calcmode="lin" valueType="num">
                                      <p:cBhvr>
                                        <p:cTn id="37" dur="1" fill="hold"/>
                                        <p:tgtEl>
                                          <p:spTgt spid="4712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7123"/>
                                        </p:tgtEl>
                                        <p:attrNameLst>
                                          <p:attrName>style.visibility</p:attrName>
                                        </p:attrNameLst>
                                      </p:cBhvr>
                                      <p:to>
                                        <p:strVal val="visible"/>
                                      </p:to>
                                    </p:set>
                                    <p:anim calcmode="lin" valueType="num">
                                      <p:cBhvr>
                                        <p:cTn id="42" dur="1000" fill="hold"/>
                                        <p:tgtEl>
                                          <p:spTgt spid="47123"/>
                                        </p:tgtEl>
                                        <p:attrNameLst>
                                          <p:attrName>ppt_x</p:attrName>
                                        </p:attrNameLst>
                                      </p:cBhvr>
                                      <p:tavLst>
                                        <p:tav tm="0">
                                          <p:val>
                                            <p:strVal val="#ppt_x-.2"/>
                                          </p:val>
                                        </p:tav>
                                        <p:tav tm="100000">
                                          <p:val>
                                            <p:strVal val="#ppt_x"/>
                                          </p:val>
                                        </p:tav>
                                      </p:tavLst>
                                    </p:anim>
                                    <p:anim calcmode="lin" valueType="num">
                                      <p:cBhvr>
                                        <p:cTn id="43" dur="1000" fill="hold"/>
                                        <p:tgtEl>
                                          <p:spTgt spid="4712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7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7" grpId="0" animBg="1"/>
      <p:bldP spid="47118" grpId="0" animBg="1"/>
      <p:bldP spid="47119" grpId="0" animBg="1"/>
      <p:bldP spid="47122" grpId="0" animBg="1"/>
      <p:bldP spid="47123" grpId="0" animBg="1"/>
      <p:bldP spid="47124" grpId="0"/>
      <p:bldP spid="471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93785"/>
            <a:ext cx="11277600" cy="6611815"/>
            <a:chOff x="0" y="0"/>
            <a:chExt cx="9144000" cy="6629400"/>
          </a:xfrm>
        </p:grpSpPr>
        <p:grpSp>
          <p:nvGrpSpPr>
            <p:cNvPr id="3" name="Group 3"/>
            <p:cNvGrpSpPr>
              <a:grpSpLocks noChangeAspect="1"/>
            </p:cNvGrpSpPr>
            <p:nvPr/>
          </p:nvGrpSpPr>
          <p:grpSpPr bwMode="auto">
            <a:xfrm>
              <a:off x="0" y="0"/>
              <a:ext cx="9144000" cy="6629400"/>
              <a:chOff x="0" y="0"/>
              <a:chExt cx="5760" cy="4320"/>
            </a:xfrm>
          </p:grpSpPr>
          <p:pic>
            <p:nvPicPr>
              <p:cNvPr id="7" name="Picture 4"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soill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soil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1"/>
            <p:cNvSpPr txBox="1">
              <a:spLocks noChangeArrowheads="1"/>
            </p:cNvSpPr>
            <p:nvPr/>
          </p:nvSpPr>
          <p:spPr bwMode="auto">
            <a:xfrm>
              <a:off x="2857500" y="1678329"/>
              <a:ext cx="3168650" cy="6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nhưỡng</a:t>
              </a:r>
              <a:endPar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13"/>
            <p:cNvSpPr txBox="1">
              <a:spLocks noChangeArrowheads="1"/>
            </p:cNvSpPr>
            <p:nvPr/>
          </p:nvSpPr>
          <p:spPr bwMode="auto">
            <a:xfrm>
              <a:off x="2955925" y="3188825"/>
              <a:ext cx="2971800" cy="6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vỏ</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14"/>
            <p:cNvSpPr txBox="1">
              <a:spLocks noChangeArrowheads="1"/>
            </p:cNvSpPr>
            <p:nvPr/>
          </p:nvSpPr>
          <p:spPr bwMode="auto">
            <a:xfrm>
              <a:off x="3724519" y="5392705"/>
              <a:ext cx="1739656" cy="6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gốc</a:t>
              </a:r>
              <a:endPar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Right Arrow 16"/>
          <p:cNvSpPr/>
          <p:nvPr/>
        </p:nvSpPr>
        <p:spPr>
          <a:xfrm>
            <a:off x="3470732" y="5325207"/>
            <a:ext cx="1426934" cy="80486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941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10E62CCC-701C-46D6-A5DE-852C6B5E07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1831" y="680668"/>
            <a:ext cx="5129370" cy="54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id="{B0393AEA-6A40-4321-BD8B-A1610109B7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2547" y="726731"/>
            <a:ext cx="5334000" cy="540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a:extLst>
              <a:ext uri="{FF2B5EF4-FFF2-40B4-BE49-F238E27FC236}">
                <a16:creationId xmlns:a16="http://schemas.microsoft.com/office/drawing/2014/main" id="{30A3B167-0399-4DEF-A6ED-ED1FE080DD4B}"/>
              </a:ext>
            </a:extLst>
          </p:cNvPr>
          <p:cNvSpPr txBox="1">
            <a:spLocks noChangeArrowheads="1"/>
          </p:cNvSpPr>
          <p:nvPr/>
        </p:nvSpPr>
        <p:spPr bwMode="auto">
          <a:xfrm>
            <a:off x="1600200" y="6088559"/>
            <a:ext cx="3156633" cy="769441"/>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a:solidFill>
                  <a:srgbClr val="0000FF"/>
                </a:solidFill>
                <a:latin typeface="#9Slide05 Claudia" pitchFamily="2" charset="0"/>
              </a:rPr>
              <a:t>Đá mẹ là granit</a:t>
            </a:r>
          </a:p>
        </p:txBody>
      </p:sp>
      <p:sp>
        <p:nvSpPr>
          <p:cNvPr id="21515" name="Text Box 11">
            <a:extLst>
              <a:ext uri="{FF2B5EF4-FFF2-40B4-BE49-F238E27FC236}">
                <a16:creationId xmlns:a16="http://schemas.microsoft.com/office/drawing/2014/main" id="{B1FBFB91-0DE8-4A31-A0AC-FCA0910C9A55}"/>
              </a:ext>
            </a:extLst>
          </p:cNvPr>
          <p:cNvSpPr txBox="1">
            <a:spLocks noChangeArrowheads="1"/>
          </p:cNvSpPr>
          <p:nvPr/>
        </p:nvSpPr>
        <p:spPr bwMode="auto">
          <a:xfrm>
            <a:off x="7696200" y="6058742"/>
            <a:ext cx="3217547" cy="769441"/>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a:solidFill>
                  <a:srgbClr val="0000FF"/>
                </a:solidFill>
                <a:latin typeface="#9Slide05 Claudia" pitchFamily="2" charset="0"/>
              </a:rPr>
              <a:t>Đá mẹ là badan</a:t>
            </a:r>
          </a:p>
        </p:txBody>
      </p:sp>
      <p:sp>
        <p:nvSpPr>
          <p:cNvPr id="8" name="Text Box 10">
            <a:extLst>
              <a:ext uri="{FF2B5EF4-FFF2-40B4-BE49-F238E27FC236}">
                <a16:creationId xmlns:a16="http://schemas.microsoft.com/office/drawing/2014/main" id="{5A2556C8-9FD2-4CBE-96B7-F64CA140B489}"/>
              </a:ext>
            </a:extLst>
          </p:cNvPr>
          <p:cNvSpPr txBox="1">
            <a:spLocks noChangeArrowheads="1"/>
          </p:cNvSpPr>
          <p:nvPr/>
        </p:nvSpPr>
        <p:spPr bwMode="auto">
          <a:xfrm>
            <a:off x="2130812" y="95893"/>
            <a:ext cx="7930376" cy="58477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0066"/>
                </a:solidFill>
                <a:latin typeface="#9Slide05 Claudia" pitchFamily="2" charset="0"/>
              </a:rPr>
              <a:t>Đá mẹ là nguồn gốc sinh ra thành phần khoáng trong đất</a:t>
            </a:r>
          </a:p>
        </p:txBody>
      </p:sp>
      <p:sp>
        <p:nvSpPr>
          <p:cNvPr id="2" name="Hộp Văn bản 1">
            <a:extLst>
              <a:ext uri="{FF2B5EF4-FFF2-40B4-BE49-F238E27FC236}">
                <a16:creationId xmlns:a16="http://schemas.microsoft.com/office/drawing/2014/main" id="{FB5B7020-F9B3-4761-8C4E-75631782D2D8}"/>
              </a:ext>
            </a:extLst>
          </p:cNvPr>
          <p:cNvSpPr txBox="1"/>
          <p:nvPr/>
        </p:nvSpPr>
        <p:spPr>
          <a:xfrm>
            <a:off x="661831" y="726731"/>
            <a:ext cx="5129370" cy="523220"/>
          </a:xfrm>
          <a:prstGeom prst="rect">
            <a:avLst/>
          </a:prstGeom>
          <a:noFill/>
        </p:spPr>
        <p:txBody>
          <a:bodyPr wrap="square" rtlCol="0">
            <a:spAutoFit/>
          </a:bodyPr>
          <a:lstStyle/>
          <a:p>
            <a:r>
              <a:rPr lang="en-US" sz="2800">
                <a:solidFill>
                  <a:srgbClr val="6600CC"/>
                </a:solidFill>
                <a:latin typeface="#9Slide02 Noi dung rat dai" panose="02000000000000000000" pitchFamily="2" charset="0"/>
                <a:ea typeface="#9Slide02 Noi dung rat dai" panose="02000000000000000000" pitchFamily="2" charset="0"/>
              </a:rPr>
              <a:t>Đất có màu xám, chua và nhiều cát</a:t>
            </a:r>
          </a:p>
        </p:txBody>
      </p:sp>
      <p:sp>
        <p:nvSpPr>
          <p:cNvPr id="9" name="Hộp Văn bản 8">
            <a:extLst>
              <a:ext uri="{FF2B5EF4-FFF2-40B4-BE49-F238E27FC236}">
                <a16:creationId xmlns:a16="http://schemas.microsoft.com/office/drawing/2014/main" id="{15A6A972-D46D-42A0-9998-94D3F1C31043}"/>
              </a:ext>
            </a:extLst>
          </p:cNvPr>
          <p:cNvSpPr txBox="1"/>
          <p:nvPr/>
        </p:nvSpPr>
        <p:spPr>
          <a:xfrm>
            <a:off x="6372547" y="767515"/>
            <a:ext cx="5334000" cy="954107"/>
          </a:xfrm>
          <a:prstGeom prst="rect">
            <a:avLst/>
          </a:prstGeom>
          <a:noFill/>
        </p:spPr>
        <p:txBody>
          <a:bodyPr wrap="square" rtlCol="0">
            <a:spAutoFit/>
          </a:bodyPr>
          <a:lstStyle/>
          <a:p>
            <a:r>
              <a:rPr lang="en-US" sz="2800">
                <a:solidFill>
                  <a:srgbClr val="6600CC"/>
                </a:solidFill>
                <a:latin typeface="#9Slide02 Noi dung rat dai" panose="02000000000000000000" pitchFamily="2" charset="0"/>
                <a:ea typeface="#9Slide02 Noi dung rat dai" panose="02000000000000000000" pitchFamily="2" charset="0"/>
              </a:rPr>
              <a:t>Đất có màu nâu hoặc đỏ, chứa nhiều chất dinh dưỡng cho cây trồng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a:extLst>
              <a:ext uri="{FF2B5EF4-FFF2-40B4-BE49-F238E27FC236}">
                <a16:creationId xmlns:a16="http://schemas.microsoft.com/office/drawing/2014/main" id="{2463869E-B9C3-497B-ABD4-39A6E195E3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49356" y="1066800"/>
            <a:ext cx="5105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a:extLst>
              <a:ext uri="{FF2B5EF4-FFF2-40B4-BE49-F238E27FC236}">
                <a16:creationId xmlns:a16="http://schemas.microsoft.com/office/drawing/2014/main" id="{05176B30-CF4F-46BE-A4B2-48CFD7A03F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37246" y="1066800"/>
            <a:ext cx="5105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 Box 10">
            <a:extLst>
              <a:ext uri="{FF2B5EF4-FFF2-40B4-BE49-F238E27FC236}">
                <a16:creationId xmlns:a16="http://schemas.microsoft.com/office/drawing/2014/main" id="{ADA5DBE9-8D6D-414B-9CCA-F99C94A2C9F5}"/>
              </a:ext>
            </a:extLst>
          </p:cNvPr>
          <p:cNvSpPr txBox="1">
            <a:spLocks noChangeArrowheads="1"/>
          </p:cNvSpPr>
          <p:nvPr/>
        </p:nvSpPr>
        <p:spPr bwMode="auto">
          <a:xfrm>
            <a:off x="2590800" y="5899666"/>
            <a:ext cx="1273105" cy="523220"/>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9Slide01 Noi dung ngan" panose="00000500000000000000" pitchFamily="2" charset="0"/>
              </a:rPr>
              <a:t>Hình 1</a:t>
            </a:r>
          </a:p>
        </p:txBody>
      </p:sp>
      <p:sp>
        <p:nvSpPr>
          <p:cNvPr id="24588" name="Text Box 12">
            <a:extLst>
              <a:ext uri="{FF2B5EF4-FFF2-40B4-BE49-F238E27FC236}">
                <a16:creationId xmlns:a16="http://schemas.microsoft.com/office/drawing/2014/main" id="{195D2659-271A-4204-ACC8-1E1E46214495}"/>
              </a:ext>
            </a:extLst>
          </p:cNvPr>
          <p:cNvSpPr txBox="1">
            <a:spLocks noChangeArrowheads="1"/>
          </p:cNvSpPr>
          <p:nvPr/>
        </p:nvSpPr>
        <p:spPr bwMode="auto">
          <a:xfrm>
            <a:off x="8534400" y="5818183"/>
            <a:ext cx="1348446" cy="523220"/>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9Slide01 Noi dung ngan" panose="00000500000000000000" pitchFamily="2" charset="0"/>
              </a:rPr>
              <a:t>Hình 2</a:t>
            </a:r>
          </a:p>
        </p:txBody>
      </p:sp>
      <p:sp>
        <p:nvSpPr>
          <p:cNvPr id="8" name="Text Box 11">
            <a:extLst>
              <a:ext uri="{FF2B5EF4-FFF2-40B4-BE49-F238E27FC236}">
                <a16:creationId xmlns:a16="http://schemas.microsoft.com/office/drawing/2014/main" id="{DC75ECC4-39D9-436E-8970-53008736E3BB}"/>
              </a:ext>
            </a:extLst>
          </p:cNvPr>
          <p:cNvSpPr txBox="1">
            <a:spLocks noChangeArrowheads="1"/>
          </p:cNvSpPr>
          <p:nvPr/>
        </p:nvSpPr>
        <p:spPr bwMode="auto">
          <a:xfrm>
            <a:off x="1905000" y="241709"/>
            <a:ext cx="8712200" cy="58477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a:solidFill>
                  <a:srgbClr val="FF0066"/>
                </a:solidFill>
                <a:latin typeface="#9Slide05 Claudia" pitchFamily="2" charset="0"/>
              </a:rPr>
              <a:t>Sinh vật là nguồn gốc sinh ra thành phần hữu cơ cho đất.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blinds(horizontal)">
                                      <p:cBhvr>
                                        <p:cTn id="7" dur="500"/>
                                        <p:tgtEl>
                                          <p:spTgt spid="245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586"/>
                                        </p:tgtEl>
                                        <p:attrNameLst>
                                          <p:attrName>style.visibility</p:attrName>
                                        </p:attrNameLst>
                                      </p:cBhvr>
                                      <p:to>
                                        <p:strVal val="visible"/>
                                      </p:to>
                                    </p:set>
                                    <p:animEffect transition="in" filter="blinds(horizontal)">
                                      <p:cBhvr>
                                        <p:cTn id="10" dur="500"/>
                                        <p:tgtEl>
                                          <p:spTgt spid="245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4584"/>
                                        </p:tgtEl>
                                        <p:attrNameLst>
                                          <p:attrName>style.visibility</p:attrName>
                                        </p:attrNameLst>
                                      </p:cBhvr>
                                      <p:to>
                                        <p:strVal val="visible"/>
                                      </p:to>
                                    </p:set>
                                    <p:animEffect transition="in" filter="blinds(horizontal)">
                                      <p:cBhvr>
                                        <p:cTn id="15" dur="500"/>
                                        <p:tgtEl>
                                          <p:spTgt spid="2458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588"/>
                                        </p:tgtEl>
                                        <p:attrNameLst>
                                          <p:attrName>style.visibility</p:attrName>
                                        </p:attrNameLst>
                                      </p:cBhvr>
                                      <p:to>
                                        <p:strVal val="visible"/>
                                      </p:to>
                                    </p:set>
                                    <p:animEffect transition="in" filter="blinds(horizontal)">
                                      <p:cBhvr>
                                        <p:cTn id="18" dur="500"/>
                                        <p:tgtEl>
                                          <p:spTgt spid="2458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P spid="24588"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a:extLst>
              <a:ext uri="{FF2B5EF4-FFF2-40B4-BE49-F238E27FC236}">
                <a16:creationId xmlns:a16="http://schemas.microsoft.com/office/drawing/2014/main" id="{F52FF0C0-408F-4BE5-BCC0-DFEAAEFA47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181600" y="914400"/>
            <a:ext cx="6632713" cy="4300538"/>
          </a:xfrm>
          <a:prstGeom prst="rect">
            <a:avLst/>
          </a:prstGeom>
          <a:noFill/>
          <a:extLst>
            <a:ext uri="{909E8E84-426E-40DD-AFC4-6F175D3DCCD1}">
              <a14:hiddenFill xmlns:a14="http://schemas.microsoft.com/office/drawing/2010/main">
                <a:solidFill>
                  <a:srgbClr val="FFFFFF"/>
                </a:solidFill>
              </a14:hiddenFill>
            </a:ext>
          </a:extLst>
        </p:spPr>
      </p:pic>
      <p:sp>
        <p:nvSpPr>
          <p:cNvPr id="40966" name="Text Box 6">
            <a:extLst>
              <a:ext uri="{FF2B5EF4-FFF2-40B4-BE49-F238E27FC236}">
                <a16:creationId xmlns:a16="http://schemas.microsoft.com/office/drawing/2014/main" id="{55AD17EB-9AE4-4236-BEFE-9F4C70E528A6}"/>
              </a:ext>
            </a:extLst>
          </p:cNvPr>
          <p:cNvSpPr txBox="1">
            <a:spLocks noChangeArrowheads="1"/>
          </p:cNvSpPr>
          <p:nvPr/>
        </p:nvSpPr>
        <p:spPr bwMode="auto">
          <a:xfrm>
            <a:off x="4717324" y="5410200"/>
            <a:ext cx="75612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0000FF"/>
                </a:solidFill>
                <a:latin typeface="#9Slide01 Noi dung ngan" panose="00000500000000000000" pitchFamily="2" charset="0"/>
              </a:rPr>
              <a:t>TÁC ĐỘNG CỦA KHÍ HẬU </a:t>
            </a:r>
          </a:p>
        </p:txBody>
      </p:sp>
      <p:sp>
        <p:nvSpPr>
          <p:cNvPr id="6" name="Rectangle 13">
            <a:extLst>
              <a:ext uri="{FF2B5EF4-FFF2-40B4-BE49-F238E27FC236}">
                <a16:creationId xmlns:a16="http://schemas.microsoft.com/office/drawing/2014/main" id="{EAC2E69B-AB07-4C9F-91E7-4381A088B951}"/>
              </a:ext>
            </a:extLst>
          </p:cNvPr>
          <p:cNvSpPr>
            <a:spLocks noChangeArrowheads="1"/>
          </p:cNvSpPr>
          <p:nvPr/>
        </p:nvSpPr>
        <p:spPr bwMode="auto">
          <a:xfrm>
            <a:off x="685800" y="1752600"/>
            <a:ext cx="4323556" cy="255454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a:solidFill>
                  <a:srgbClr val="FF0066"/>
                </a:solidFill>
                <a:latin typeface="#9Slide05 Claudia" pitchFamily="2" charset="0"/>
              </a:rPr>
              <a:t>- Ảnh hưởng trực tiếp</a:t>
            </a:r>
            <a:r>
              <a:rPr lang="en-US" altLang="en-US" sz="3200">
                <a:solidFill>
                  <a:srgbClr val="0000FF"/>
                </a:solidFill>
                <a:latin typeface="#9Slide05 Claudia" pitchFamily="2" charset="0"/>
              </a:rPr>
              <a:t>: các yếu tố nhiệt độ và độ ẩm </a:t>
            </a:r>
            <a:r>
              <a:rPr lang="pt-BR" altLang="en-US" sz="3200">
                <a:solidFill>
                  <a:srgbClr val="0000FF"/>
                </a:solidFill>
                <a:latin typeface="#9Slide05 Claudia" pitchFamily="2" charset="0"/>
              </a:rPr>
              <a:t>làm phân giải khoáng, hữu cơ.</a:t>
            </a:r>
            <a:endParaRPr lang="en-US" altLang="en-US" sz="3200">
              <a:solidFill>
                <a:srgbClr val="0000FF"/>
              </a:solidFill>
              <a:latin typeface="#9Slide05 Claudia" pitchFamily="2" charset="0"/>
            </a:endParaRPr>
          </a:p>
          <a:p>
            <a:r>
              <a:rPr lang="en-US" altLang="en-US" sz="3200">
                <a:solidFill>
                  <a:srgbClr val="FF0066"/>
                </a:solidFill>
                <a:latin typeface="#9Slide05 Claudia" pitchFamily="2" charset="0"/>
              </a:rPr>
              <a:t>- Ảnh hưởng gián tiếp:</a:t>
            </a:r>
            <a:r>
              <a:rPr lang="en-US" altLang="en-US" sz="3200">
                <a:solidFill>
                  <a:srgbClr val="0000FF"/>
                </a:solidFill>
                <a:latin typeface="#9Slide05 Claudia" pitchFamily="2" charset="0"/>
              </a:rPr>
              <a:t> Khí hậu </a:t>
            </a:r>
            <a:r>
              <a:rPr lang="en-US" altLang="en-US" sz="3200">
                <a:solidFill>
                  <a:srgbClr val="0000FF"/>
                </a:solidFill>
                <a:latin typeface="#9Slide05 Claudia" pitchFamily="2" charset="0"/>
                <a:sym typeface="Wingdings 3" panose="05040102010807070707" pitchFamily="18" charset="2"/>
              </a:rPr>
              <a:t> </a:t>
            </a:r>
            <a:r>
              <a:rPr lang="en-US" altLang="en-US" sz="3200">
                <a:solidFill>
                  <a:srgbClr val="0000FF"/>
                </a:solidFill>
                <a:latin typeface="#9Slide05 Claudia" pitchFamily="2" charset="0"/>
              </a:rPr>
              <a:t>sinh vật </a:t>
            </a:r>
            <a:r>
              <a:rPr lang="en-US" altLang="en-US" sz="3200">
                <a:solidFill>
                  <a:srgbClr val="0000FF"/>
                </a:solidFill>
                <a:latin typeface="#9Slide05 Claudia" pitchFamily="2" charset="0"/>
                <a:sym typeface="Wingdings 3" panose="05040102010807070707" pitchFamily="18" charset="2"/>
              </a:rPr>
              <a:t> </a:t>
            </a:r>
            <a:r>
              <a:rPr lang="en-US" altLang="en-US" sz="3200">
                <a:solidFill>
                  <a:srgbClr val="0000FF"/>
                </a:solidFill>
                <a:latin typeface="#9Slide05 Claudia" pitchFamily="2" charset="0"/>
              </a:rPr>
              <a:t>đất.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blinds(horizontal)">
                                      <p:cBhvr>
                                        <p:cTn id="7" dur="500"/>
                                        <p:tgtEl>
                                          <p:spTgt spid="4096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40966"/>
                                        </p:tgtEl>
                                        <p:attrNameLst>
                                          <p:attrName>style.visibility</p:attrName>
                                        </p:attrNameLst>
                                      </p:cBhvr>
                                      <p:to>
                                        <p:strVal val="visible"/>
                                      </p:to>
                                    </p:set>
                                    <p:anim calcmode="discrete" valueType="clr">
                                      <p:cBhvr override="childStyle">
                                        <p:cTn id="10" dur="80"/>
                                        <p:tgtEl>
                                          <p:spTgt spid="4096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0966"/>
                                        </p:tgtEl>
                                        <p:attrNameLst>
                                          <p:attrName>fillcolor</p:attrName>
                                        </p:attrNameLst>
                                      </p:cBhvr>
                                      <p:tavLst>
                                        <p:tav tm="0">
                                          <p:val>
                                            <p:clrVal>
                                              <a:schemeClr val="accent2"/>
                                            </p:clrVal>
                                          </p:val>
                                        </p:tav>
                                        <p:tav tm="50000">
                                          <p:val>
                                            <p:clrVal>
                                              <a:schemeClr val="hlink"/>
                                            </p:clrVal>
                                          </p:val>
                                        </p:tav>
                                      </p:tavLst>
                                    </p:anim>
                                    <p:set>
                                      <p:cBhvr>
                                        <p:cTn id="12" dur="80"/>
                                        <p:tgtEl>
                                          <p:spTgt spid="4096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anim calcmode="discrete" valueType="clr">
                                      <p:cBhvr override="childStyle">
                                        <p:cTn id="1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
                                        </p:tgtEl>
                                        <p:attrNameLst>
                                          <p:attrName>fillcolor</p:attrName>
                                        </p:attrNameLst>
                                      </p:cBhvr>
                                      <p:tavLst>
                                        <p:tav tm="0">
                                          <p:val>
                                            <p:clrVal>
                                              <a:schemeClr val="accent2"/>
                                            </p:clrVal>
                                          </p:val>
                                        </p:tav>
                                        <p:tav tm="50000">
                                          <p:val>
                                            <p:clrVal>
                                              <a:schemeClr val="hlink"/>
                                            </p:clrVal>
                                          </p:val>
                                        </p:tav>
                                      </p:tavLst>
                                    </p:anim>
                                    <p:set>
                                      <p:cBhvr>
                                        <p:cTn id="1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2895600" y="1524000"/>
            <a:ext cx="631294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KHỞI ĐỘNG</a:t>
            </a:r>
          </a:p>
        </p:txBody>
      </p:sp>
      <p:sp>
        <p:nvSpPr>
          <p:cNvPr id="3" name="TextBox 2"/>
          <p:cNvSpPr txBox="1"/>
          <p:nvPr/>
        </p:nvSpPr>
        <p:spPr>
          <a:xfrm>
            <a:off x="1972815" y="2847439"/>
            <a:ext cx="815851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ĐUỔI HÌNH BẮT CHỮ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3863102"/>
            <a:ext cx="3429000" cy="2971800"/>
          </a:xfrm>
          <a:prstGeom prst="rect">
            <a:avLst/>
          </a:prstGeom>
        </p:spPr>
      </p:pic>
    </p:spTree>
    <p:extLst>
      <p:ext uri="{BB962C8B-B14F-4D97-AF65-F5344CB8AC3E}">
        <p14:creationId xmlns:p14="http://schemas.microsoft.com/office/powerpoint/2010/main" val="1480723735"/>
      </p:ext>
    </p:extLst>
  </p:cSld>
  <p:clrMapOvr>
    <a:masterClrMapping/>
  </p:clrMapOvr>
  <p:transition>
    <p:blinds dir="vert"/>
    <p:sndAc>
      <p:stSnd>
        <p:snd r:embed="rId2"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hỗ dành sẵn cho Số hiệu Bản chiếu 1">
            <a:extLst>
              <a:ext uri="{FF2B5EF4-FFF2-40B4-BE49-F238E27FC236}">
                <a16:creationId xmlns:a16="http://schemas.microsoft.com/office/drawing/2014/main" id="{A79D05F6-D67F-439D-A61B-CD95150A16CF}"/>
              </a:ext>
            </a:extLst>
          </p:cNvPr>
          <p:cNvSpPr>
            <a:spLocks noGrp="1"/>
          </p:cNvSpPr>
          <p:nvPr>
            <p:ph type="sldNum" sz="quarter" idx="12"/>
          </p:nvPr>
        </p:nvSpPr>
        <p:spPr>
          <a:xfrm>
            <a:off x="8805333" y="6356350"/>
            <a:ext cx="2743200" cy="365125"/>
          </a:xfrm>
        </p:spPr>
        <p:txBody>
          <a:bodyPr>
            <a:normAutofit/>
          </a:bodyPr>
          <a:lstStyle/>
          <a:p>
            <a:pPr>
              <a:spcAft>
                <a:spcPts val="600"/>
              </a:spcAft>
            </a:pPr>
            <a:fld id="{00000000-1234-1234-1234-123412341234}" type="slidenum">
              <a:rPr lang="en" smtClean="0"/>
              <a:pPr>
                <a:spcAft>
                  <a:spcPts val="600"/>
                </a:spcAft>
              </a:pPr>
              <a:t>20</a:t>
            </a:fld>
            <a:endParaRPr lang="en"/>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2008C403-0C1D-4C1E-BE51-56A95BB5B20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381957" y="643467"/>
            <a:ext cx="742808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a:extLst>
              <a:ext uri="{FF2B5EF4-FFF2-40B4-BE49-F238E27FC236}">
                <a16:creationId xmlns:a16="http://schemas.microsoft.com/office/drawing/2014/main" id="{C6BD20A9-4748-4FFB-9395-34C412C0A9BD}"/>
              </a:ext>
            </a:extLst>
          </p:cNvPr>
          <p:cNvSpPr txBox="1">
            <a:spLocks noChangeArrowheads="1"/>
          </p:cNvSpPr>
          <p:nvPr/>
        </p:nvSpPr>
        <p:spPr bwMode="auto">
          <a:xfrm>
            <a:off x="2130812" y="95893"/>
            <a:ext cx="8384026" cy="58477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0066"/>
                </a:solidFill>
                <a:latin typeface="#9Slide05 Claudia" pitchFamily="2" charset="0"/>
              </a:rPr>
              <a:t>Thời gian ảnh hưởng tuổi đất, tính chất và đặc điểm của đất. </a:t>
            </a:r>
          </a:p>
        </p:txBody>
      </p:sp>
    </p:spTree>
    <p:extLst>
      <p:ext uri="{BB962C8B-B14F-4D97-AF65-F5344CB8AC3E}">
        <p14:creationId xmlns:p14="http://schemas.microsoft.com/office/powerpoint/2010/main" val="2661299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a:extLst>
              <a:ext uri="{FF2B5EF4-FFF2-40B4-BE49-F238E27FC236}">
                <a16:creationId xmlns:a16="http://schemas.microsoft.com/office/drawing/2014/main" id="{92B197E8-CBD5-4E31-AAE8-E379D8BB85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000" y="1241593"/>
            <a:ext cx="4876800" cy="451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9">
            <a:extLst>
              <a:ext uri="{FF2B5EF4-FFF2-40B4-BE49-F238E27FC236}">
                <a16:creationId xmlns:a16="http://schemas.microsoft.com/office/drawing/2014/main" id="{673E45B9-6CB9-44EE-AE8A-1AE98E91884B}"/>
              </a:ext>
            </a:extLst>
          </p:cNvPr>
          <p:cNvSpPr txBox="1">
            <a:spLocks noChangeArrowheads="1"/>
          </p:cNvSpPr>
          <p:nvPr/>
        </p:nvSpPr>
        <p:spPr bwMode="auto">
          <a:xfrm>
            <a:off x="4953001" y="5334000"/>
            <a:ext cx="518091" cy="369332"/>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a:t>đất</a:t>
            </a:r>
          </a:p>
        </p:txBody>
      </p:sp>
      <p:pic>
        <p:nvPicPr>
          <p:cNvPr id="33802" name="Picture 10">
            <a:extLst>
              <a:ext uri="{FF2B5EF4-FFF2-40B4-BE49-F238E27FC236}">
                <a16:creationId xmlns:a16="http://schemas.microsoft.com/office/drawing/2014/main" id="{66129288-96EA-4299-A505-50EABEFA2329}"/>
              </a:ext>
            </a:extLst>
          </p:cNvPr>
          <p:cNvPicPr>
            <a:picLocks noChangeAspect="1" noChangeArrowheads="1"/>
          </p:cNvPicPr>
          <p:nvPr/>
        </p:nvPicPr>
        <p:blipFill>
          <a:blip r:embed="rId4">
            <a:lum bright="-12000"/>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t="1695" r="6580"/>
          <a:stretch>
            <a:fillRect/>
          </a:stretch>
        </p:blipFill>
        <p:spPr bwMode="auto">
          <a:xfrm>
            <a:off x="6109394" y="1241593"/>
            <a:ext cx="5320606" cy="4646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98E44D8E-37D6-4079-BE8D-44FFB1989D74}"/>
              </a:ext>
            </a:extLst>
          </p:cNvPr>
          <p:cNvSpPr txBox="1">
            <a:spLocks noChangeArrowheads="1"/>
          </p:cNvSpPr>
          <p:nvPr/>
        </p:nvSpPr>
        <p:spPr bwMode="auto">
          <a:xfrm>
            <a:off x="2362200" y="492961"/>
            <a:ext cx="7696338" cy="584775"/>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FF0066"/>
                </a:solidFill>
                <a:latin typeface="#9Slide05 Claudia" pitchFamily="2" charset="0"/>
              </a:rPr>
              <a:t>Độ dốc địa hình có ảnh hưởng đến độ dày của tầng đất.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blinds(horizontal)">
                                      <p:cBhvr>
                                        <p:cTn id="7" dur="500"/>
                                        <p:tgtEl>
                                          <p:spTgt spid="338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01"/>
                                        </p:tgtEl>
                                        <p:attrNameLst>
                                          <p:attrName>style.visibility</p:attrName>
                                        </p:attrNameLst>
                                      </p:cBhvr>
                                      <p:to>
                                        <p:strVal val="visible"/>
                                      </p:to>
                                    </p:set>
                                    <p:animEffect transition="in" filter="blinds(horizontal)">
                                      <p:cBhvr>
                                        <p:cTn id="10" dur="500"/>
                                        <p:tgtEl>
                                          <p:spTgt spid="338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02"/>
                                        </p:tgtEl>
                                        <p:attrNameLst>
                                          <p:attrName>style.visibility</p:attrName>
                                        </p:attrNameLst>
                                      </p:cBhvr>
                                      <p:to>
                                        <p:strVal val="visible"/>
                                      </p:to>
                                    </p:set>
                                    <p:animEffect transition="in" filter="blinds(horizontal)">
                                      <p:cBhvr>
                                        <p:cTn id="15" dur="500"/>
                                        <p:tgtEl>
                                          <p:spTgt spid="3380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A9407C6-4EBE-447A-A347-A604612C42C6}"/>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651934" y="1524000"/>
            <a:ext cx="5291666" cy="4422774"/>
          </a:xfrm>
          <a:prstGeom prst="rect">
            <a:avLst/>
          </a:prstGeom>
        </p:spPr>
      </p:pic>
      <p:pic>
        <p:nvPicPr>
          <p:cNvPr id="2" name="Hình ảnh 1">
            <a:extLst>
              <a:ext uri="{FF2B5EF4-FFF2-40B4-BE49-F238E27FC236}">
                <a16:creationId xmlns:a16="http://schemas.microsoft.com/office/drawing/2014/main" id="{57935087-D0C7-43D5-AEF1-325314C59F1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279221" y="1524000"/>
            <a:ext cx="5291667" cy="4422774"/>
          </a:xfrm>
          <a:prstGeom prst="rect">
            <a:avLst/>
          </a:prstGeom>
        </p:spPr>
      </p:pic>
      <p:sp>
        <p:nvSpPr>
          <p:cNvPr id="3" name="AutoShape 2" descr="Tiêu đề ảnh Prevent Soil Erosion Step 10">
            <a:extLst>
              <a:ext uri="{FF2B5EF4-FFF2-40B4-BE49-F238E27FC236}">
                <a16:creationId xmlns:a16="http://schemas.microsoft.com/office/drawing/2014/main" id="{770BB81D-E255-44D3-9E5E-37718789A3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 Box 10">
            <a:extLst>
              <a:ext uri="{FF2B5EF4-FFF2-40B4-BE49-F238E27FC236}">
                <a16:creationId xmlns:a16="http://schemas.microsoft.com/office/drawing/2014/main" id="{0DA31070-75CE-402D-A146-70C255782626}"/>
              </a:ext>
            </a:extLst>
          </p:cNvPr>
          <p:cNvSpPr txBox="1">
            <a:spLocks noChangeArrowheads="1"/>
          </p:cNvSpPr>
          <p:nvPr/>
        </p:nvSpPr>
        <p:spPr bwMode="auto">
          <a:xfrm>
            <a:off x="2057400" y="140989"/>
            <a:ext cx="8077200" cy="1077218"/>
          </a:xfrm>
          <a:prstGeom prst="rect">
            <a:avLst/>
          </a:prstGeom>
          <a:noFill/>
          <a:ln>
            <a:noFill/>
          </a:ln>
          <a:effectLst/>
          <a:extLst>
            <a:ext uri="{909E8E84-426E-40DD-AFC4-6F175D3DCCD1}">
              <a14:hiddenFill xmlns:a14="http://schemas.microsoft.com/office/drawing/2010/main">
                <a:gradFill rotWithShape="1">
                  <a:gsLst>
                    <a:gs pos="0">
                      <a:srgbClr val="CCFFCC"/>
                    </a:gs>
                    <a:gs pos="50000">
                      <a:schemeClr val="bg1"/>
                    </a:gs>
                    <a:gs pos="100000">
                      <a:srgbClr val="CCFFCC"/>
                    </a:gs>
                  </a:gsLst>
                  <a:lin ang="5400000" scaled="1"/>
                </a:gra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a:solidFill>
                  <a:srgbClr val="FF0066"/>
                </a:solidFill>
                <a:latin typeface="#9Slide05 Claudia" pitchFamily="2" charset="0"/>
              </a:rPr>
              <a:t>Em hãy nêu một số giải pháp để hạn chế tình trạng xói mòn ở khu vực có địa hình cao, dốc.</a:t>
            </a:r>
          </a:p>
        </p:txBody>
      </p:sp>
    </p:spTree>
    <p:extLst>
      <p:ext uri="{BB962C8B-B14F-4D97-AF65-F5344CB8AC3E}">
        <p14:creationId xmlns:p14="http://schemas.microsoft.com/office/powerpoint/2010/main" val="2178441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a:extLst>
              <a:ext uri="{FF2B5EF4-FFF2-40B4-BE49-F238E27FC236}">
                <a16:creationId xmlns:a16="http://schemas.microsoft.com/office/drawing/2014/main" id="{66889CEB-3F7A-4276-ACB1-C0E4AED0C279}"/>
              </a:ext>
            </a:extLst>
          </p:cNvPr>
          <p:cNvSpPr txBox="1">
            <a:spLocks noChangeArrowheads="1"/>
          </p:cNvSpPr>
          <p:nvPr/>
        </p:nvSpPr>
        <p:spPr bwMode="auto">
          <a:xfrm>
            <a:off x="304801" y="2457451"/>
            <a:ext cx="1600200" cy="2092881"/>
          </a:xfrm>
          <a:prstGeom prst="rect">
            <a:avLst/>
          </a:prstGeom>
          <a:solidFill>
            <a:srgbClr val="FF0000"/>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spcBef>
                <a:spcPct val="50000"/>
              </a:spcBef>
              <a:defRPr/>
            </a:pPr>
            <a:endParaRPr lang="en-US" sz="2600" b="1" dirty="0">
              <a:latin typeface="Times New Roman" pitchFamily="18" charset="0"/>
              <a:cs typeface="Times New Roman" pitchFamily="18" charset="0"/>
            </a:endParaRPr>
          </a:p>
          <a:p>
            <a:pPr algn="ctr">
              <a:spcBef>
                <a:spcPct val="50000"/>
              </a:spcBef>
              <a:defRPr/>
            </a:pPr>
            <a:r>
              <a:rPr lang="en-US" sz="2600" b="1" dirty="0">
                <a:latin typeface="Times New Roman" pitchFamily="18" charset="0"/>
                <a:cs typeface="Times New Roman" pitchFamily="18" charset="0"/>
              </a:rPr>
              <a:t>NHÂN TỐ</a:t>
            </a:r>
          </a:p>
          <a:p>
            <a:pPr algn="ctr">
              <a:spcBef>
                <a:spcPct val="50000"/>
              </a:spcBef>
              <a:defRPr/>
            </a:pPr>
            <a:endParaRPr lang="en-US" sz="2600" b="1" dirty="0">
              <a:latin typeface="Times New Roman" pitchFamily="18" charset="0"/>
              <a:cs typeface="Times New Roman" pitchFamily="18" charset="0"/>
            </a:endParaRPr>
          </a:p>
        </p:txBody>
      </p:sp>
      <p:sp>
        <p:nvSpPr>
          <p:cNvPr id="28675" name="Rectangle 6">
            <a:extLst>
              <a:ext uri="{FF2B5EF4-FFF2-40B4-BE49-F238E27FC236}">
                <a16:creationId xmlns:a16="http://schemas.microsoft.com/office/drawing/2014/main" id="{5419BA2A-668D-4F44-810A-FFBA31E5C00A}"/>
              </a:ext>
            </a:extLst>
          </p:cNvPr>
          <p:cNvSpPr>
            <a:spLocks noChangeArrowheads="1"/>
          </p:cNvSpPr>
          <p:nvPr/>
        </p:nvSpPr>
        <p:spPr bwMode="auto">
          <a:xfrm>
            <a:off x="2971800" y="685800"/>
            <a:ext cx="1752600" cy="503238"/>
          </a:xfrm>
          <a:prstGeom prst="rect">
            <a:avLst/>
          </a:prstGeom>
          <a:solidFill>
            <a:srgbClr val="FF6600"/>
          </a:solidFill>
          <a:ln>
            <a:no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Đá mẹ</a:t>
            </a:r>
          </a:p>
        </p:txBody>
      </p:sp>
      <p:sp>
        <p:nvSpPr>
          <p:cNvPr id="28676" name="Rectangle 7">
            <a:extLst>
              <a:ext uri="{FF2B5EF4-FFF2-40B4-BE49-F238E27FC236}">
                <a16:creationId xmlns:a16="http://schemas.microsoft.com/office/drawing/2014/main" id="{BE162E9B-D7B1-4527-BA20-B3F6CCF84513}"/>
              </a:ext>
            </a:extLst>
          </p:cNvPr>
          <p:cNvSpPr>
            <a:spLocks noChangeArrowheads="1"/>
          </p:cNvSpPr>
          <p:nvPr/>
        </p:nvSpPr>
        <p:spPr bwMode="auto">
          <a:xfrm>
            <a:off x="3013753" y="1683029"/>
            <a:ext cx="1752600" cy="503238"/>
          </a:xfrm>
          <a:prstGeom prst="rect">
            <a:avLst/>
          </a:prstGeom>
          <a:solidFill>
            <a:srgbClr val="0000FF"/>
          </a:solid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Khí hậu</a:t>
            </a:r>
          </a:p>
        </p:txBody>
      </p:sp>
      <p:sp>
        <p:nvSpPr>
          <p:cNvPr id="28677" name="Rectangle 8">
            <a:extLst>
              <a:ext uri="{FF2B5EF4-FFF2-40B4-BE49-F238E27FC236}">
                <a16:creationId xmlns:a16="http://schemas.microsoft.com/office/drawing/2014/main" id="{2614C02E-23EF-49BD-B59E-B2D6FF32CEA2}"/>
              </a:ext>
            </a:extLst>
          </p:cNvPr>
          <p:cNvSpPr>
            <a:spLocks noChangeArrowheads="1"/>
          </p:cNvSpPr>
          <p:nvPr/>
        </p:nvSpPr>
        <p:spPr bwMode="auto">
          <a:xfrm>
            <a:off x="3048000" y="2743200"/>
            <a:ext cx="1752600" cy="501650"/>
          </a:xfrm>
          <a:prstGeom prst="rect">
            <a:avLst/>
          </a:prstGeom>
          <a:solidFill>
            <a:srgbClr val="FF6600"/>
          </a:solidFill>
          <a:ln>
            <a:no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Sinh vật</a:t>
            </a:r>
          </a:p>
        </p:txBody>
      </p:sp>
      <p:sp>
        <p:nvSpPr>
          <p:cNvPr id="28678" name="Rectangle 9">
            <a:extLst>
              <a:ext uri="{FF2B5EF4-FFF2-40B4-BE49-F238E27FC236}">
                <a16:creationId xmlns:a16="http://schemas.microsoft.com/office/drawing/2014/main" id="{D8D039D0-D7FD-46FA-B8E0-C3B5A5FFE5AB}"/>
              </a:ext>
            </a:extLst>
          </p:cNvPr>
          <p:cNvSpPr>
            <a:spLocks noChangeArrowheads="1"/>
          </p:cNvSpPr>
          <p:nvPr/>
        </p:nvSpPr>
        <p:spPr bwMode="auto">
          <a:xfrm>
            <a:off x="2971800" y="3810000"/>
            <a:ext cx="1752600" cy="501650"/>
          </a:xfrm>
          <a:prstGeom prst="rect">
            <a:avLst/>
          </a:prstGeom>
          <a:solidFill>
            <a:srgbClr val="0000FF"/>
          </a:solid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Địa hình</a:t>
            </a:r>
          </a:p>
        </p:txBody>
      </p:sp>
      <p:sp>
        <p:nvSpPr>
          <p:cNvPr id="28679" name="Rectangle 10">
            <a:extLst>
              <a:ext uri="{FF2B5EF4-FFF2-40B4-BE49-F238E27FC236}">
                <a16:creationId xmlns:a16="http://schemas.microsoft.com/office/drawing/2014/main" id="{D5AF89B9-BEA0-4DC0-B47D-76D9F6F0E0A8}"/>
              </a:ext>
            </a:extLst>
          </p:cNvPr>
          <p:cNvSpPr>
            <a:spLocks noChangeArrowheads="1"/>
          </p:cNvSpPr>
          <p:nvPr/>
        </p:nvSpPr>
        <p:spPr bwMode="auto">
          <a:xfrm>
            <a:off x="2971800" y="4876800"/>
            <a:ext cx="1752600" cy="503238"/>
          </a:xfrm>
          <a:prstGeom prst="rect">
            <a:avLst/>
          </a:prstGeom>
          <a:solidFill>
            <a:srgbClr val="FF6600"/>
          </a:solidFill>
          <a:ln>
            <a:noFill/>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Thời gian</a:t>
            </a:r>
          </a:p>
        </p:txBody>
      </p:sp>
      <p:sp>
        <p:nvSpPr>
          <p:cNvPr id="28680" name="Rectangle 11">
            <a:extLst>
              <a:ext uri="{FF2B5EF4-FFF2-40B4-BE49-F238E27FC236}">
                <a16:creationId xmlns:a16="http://schemas.microsoft.com/office/drawing/2014/main" id="{F3922FD2-2364-40BE-BD54-BBF04334C5D6}"/>
              </a:ext>
            </a:extLst>
          </p:cNvPr>
          <p:cNvSpPr>
            <a:spLocks noChangeArrowheads="1"/>
          </p:cNvSpPr>
          <p:nvPr/>
        </p:nvSpPr>
        <p:spPr bwMode="auto">
          <a:xfrm>
            <a:off x="2971800" y="5891214"/>
            <a:ext cx="1752600" cy="503237"/>
          </a:xfrm>
          <a:prstGeom prst="rect">
            <a:avLst/>
          </a:prstGeom>
          <a:solidFill>
            <a:srgbClr val="0000FF"/>
          </a:solidFill>
          <a:ln>
            <a:no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2600" b="1">
                <a:solidFill>
                  <a:schemeClr val="bg1"/>
                </a:solidFill>
                <a:latin typeface="Times New Roman" pitchFamily="18" charset="0"/>
                <a:cs typeface="Times New Roman" pitchFamily="18" charset="0"/>
              </a:rPr>
              <a:t>Con người</a:t>
            </a:r>
          </a:p>
        </p:txBody>
      </p:sp>
      <p:sp>
        <p:nvSpPr>
          <p:cNvPr id="28681" name="Rectangle 12">
            <a:extLst>
              <a:ext uri="{FF2B5EF4-FFF2-40B4-BE49-F238E27FC236}">
                <a16:creationId xmlns:a16="http://schemas.microsoft.com/office/drawing/2014/main" id="{FAB280E2-162A-4CE4-8C9B-99FFFD3A8E0C}"/>
              </a:ext>
            </a:extLst>
          </p:cNvPr>
          <p:cNvSpPr>
            <a:spLocks noChangeArrowheads="1"/>
          </p:cNvSpPr>
          <p:nvPr/>
        </p:nvSpPr>
        <p:spPr bwMode="auto">
          <a:xfrm>
            <a:off x="9447213" y="495300"/>
            <a:ext cx="1620837" cy="5867400"/>
          </a:xfrm>
          <a:prstGeom prst="rect">
            <a:avLst/>
          </a:prstGeom>
          <a:solidFill>
            <a:srgbClr val="FF660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2800" b="1">
                <a:latin typeface="Times New Roman" pitchFamily="18" charset="0"/>
                <a:cs typeface="Times New Roman" pitchFamily="18" charset="0"/>
              </a:rPr>
              <a:t>QUÁ</a:t>
            </a:r>
          </a:p>
          <a:p>
            <a:pPr algn="ctr">
              <a:defRPr/>
            </a:pPr>
            <a:r>
              <a:rPr lang="en-US" sz="2800" b="1">
                <a:latin typeface="Times New Roman" pitchFamily="18" charset="0"/>
                <a:cs typeface="Times New Roman" pitchFamily="18" charset="0"/>
              </a:rPr>
              <a:t> </a:t>
            </a:r>
          </a:p>
          <a:p>
            <a:pPr algn="ctr">
              <a:defRPr/>
            </a:pPr>
            <a:r>
              <a:rPr lang="en-US" sz="2800" b="1">
                <a:latin typeface="Times New Roman" pitchFamily="18" charset="0"/>
                <a:cs typeface="Times New Roman" pitchFamily="18" charset="0"/>
              </a:rPr>
              <a:t>TRÌNH</a:t>
            </a:r>
          </a:p>
          <a:p>
            <a:pPr algn="ctr">
              <a:defRPr/>
            </a:pPr>
            <a:endParaRPr lang="en-US" sz="2800" b="1">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 HÌNH</a:t>
            </a:r>
          </a:p>
          <a:p>
            <a:pPr algn="ctr">
              <a:defRPr/>
            </a:pPr>
            <a:endParaRPr lang="en-US" sz="2800" b="1">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 THÀNH</a:t>
            </a:r>
          </a:p>
          <a:p>
            <a:pPr algn="ctr">
              <a:defRPr/>
            </a:pPr>
            <a:r>
              <a:rPr lang="en-US" sz="2800" b="1">
                <a:latin typeface="Times New Roman" pitchFamily="18" charset="0"/>
                <a:cs typeface="Times New Roman" pitchFamily="18" charset="0"/>
              </a:rPr>
              <a:t> </a:t>
            </a:r>
          </a:p>
          <a:p>
            <a:pPr algn="ctr">
              <a:defRPr/>
            </a:pPr>
            <a:r>
              <a:rPr lang="en-US" sz="2800" b="1">
                <a:latin typeface="Times New Roman" pitchFamily="18" charset="0"/>
                <a:cs typeface="Times New Roman" pitchFamily="18" charset="0"/>
              </a:rPr>
              <a:t>ĐẤT</a:t>
            </a:r>
          </a:p>
        </p:txBody>
      </p:sp>
      <p:sp>
        <p:nvSpPr>
          <p:cNvPr id="31754" name="Line 13">
            <a:extLst>
              <a:ext uri="{FF2B5EF4-FFF2-40B4-BE49-F238E27FC236}">
                <a16:creationId xmlns:a16="http://schemas.microsoft.com/office/drawing/2014/main" id="{4918A6A5-550E-48EC-A2C3-480D08EABBBF}"/>
              </a:ext>
            </a:extLst>
          </p:cNvPr>
          <p:cNvSpPr>
            <a:spLocks noChangeShapeType="1"/>
          </p:cNvSpPr>
          <p:nvPr/>
        </p:nvSpPr>
        <p:spPr bwMode="auto">
          <a:xfrm>
            <a:off x="4799744" y="934948"/>
            <a:ext cx="4593316" cy="1583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Line 14">
            <a:extLst>
              <a:ext uri="{FF2B5EF4-FFF2-40B4-BE49-F238E27FC236}">
                <a16:creationId xmlns:a16="http://schemas.microsoft.com/office/drawing/2014/main" id="{C78AF7AD-3915-4D41-9B5A-5D1347CB9CE4}"/>
              </a:ext>
            </a:extLst>
          </p:cNvPr>
          <p:cNvSpPr>
            <a:spLocks noChangeShapeType="1"/>
          </p:cNvSpPr>
          <p:nvPr/>
        </p:nvSpPr>
        <p:spPr bwMode="auto">
          <a:xfrm>
            <a:off x="4800600" y="4038600"/>
            <a:ext cx="44958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Line 15">
            <a:extLst>
              <a:ext uri="{FF2B5EF4-FFF2-40B4-BE49-F238E27FC236}">
                <a16:creationId xmlns:a16="http://schemas.microsoft.com/office/drawing/2014/main" id="{739281B0-617C-4549-9025-8191AD3ADFE9}"/>
              </a:ext>
            </a:extLst>
          </p:cNvPr>
          <p:cNvSpPr>
            <a:spLocks noChangeShapeType="1"/>
          </p:cNvSpPr>
          <p:nvPr/>
        </p:nvSpPr>
        <p:spPr bwMode="auto">
          <a:xfrm flipV="1">
            <a:off x="4875944" y="1897559"/>
            <a:ext cx="4572000" cy="3387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7" name="Line 16">
            <a:extLst>
              <a:ext uri="{FF2B5EF4-FFF2-40B4-BE49-F238E27FC236}">
                <a16:creationId xmlns:a16="http://schemas.microsoft.com/office/drawing/2014/main" id="{C7FF788D-DCA7-4307-9AAA-9D52F055029E}"/>
              </a:ext>
            </a:extLst>
          </p:cNvPr>
          <p:cNvSpPr>
            <a:spLocks noChangeShapeType="1"/>
          </p:cNvSpPr>
          <p:nvPr/>
        </p:nvSpPr>
        <p:spPr bwMode="auto">
          <a:xfrm>
            <a:off x="4841697" y="2971800"/>
            <a:ext cx="4572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Line 17">
            <a:extLst>
              <a:ext uri="{FF2B5EF4-FFF2-40B4-BE49-F238E27FC236}">
                <a16:creationId xmlns:a16="http://schemas.microsoft.com/office/drawing/2014/main" id="{891BF668-6F4F-4C9E-873C-3E1ECB9AF54B}"/>
              </a:ext>
            </a:extLst>
          </p:cNvPr>
          <p:cNvSpPr>
            <a:spLocks noChangeShapeType="1"/>
          </p:cNvSpPr>
          <p:nvPr/>
        </p:nvSpPr>
        <p:spPr bwMode="auto">
          <a:xfrm>
            <a:off x="4765497" y="5181600"/>
            <a:ext cx="4572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9" name="Line 18">
            <a:extLst>
              <a:ext uri="{FF2B5EF4-FFF2-40B4-BE49-F238E27FC236}">
                <a16:creationId xmlns:a16="http://schemas.microsoft.com/office/drawing/2014/main" id="{57BF2856-11BE-47E5-9682-E13D4AC9B500}"/>
              </a:ext>
            </a:extLst>
          </p:cNvPr>
          <p:cNvSpPr>
            <a:spLocks noChangeShapeType="1"/>
          </p:cNvSpPr>
          <p:nvPr/>
        </p:nvSpPr>
        <p:spPr bwMode="auto">
          <a:xfrm>
            <a:off x="4724400" y="6172200"/>
            <a:ext cx="4572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7" name="Text Box 33">
            <a:extLst>
              <a:ext uri="{FF2B5EF4-FFF2-40B4-BE49-F238E27FC236}">
                <a16:creationId xmlns:a16="http://schemas.microsoft.com/office/drawing/2014/main" id="{10CB81B5-B726-4488-B153-4FD531C643DC}"/>
              </a:ext>
            </a:extLst>
          </p:cNvPr>
          <p:cNvSpPr txBox="1">
            <a:spLocks noChangeArrowheads="1"/>
          </p:cNvSpPr>
          <p:nvPr/>
        </p:nvSpPr>
        <p:spPr bwMode="auto">
          <a:xfrm>
            <a:off x="4689297" y="453553"/>
            <a:ext cx="3881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CC3300"/>
                </a:solidFill>
                <a:latin typeface="#9Slide05 Claudia" pitchFamily="2" charset="0"/>
                <a:cs typeface="Times New Roman" panose="02020603050405020304" pitchFamily="18" charset="0"/>
              </a:rPr>
              <a:t>Nguồn gốc sinh ra thành phần </a:t>
            </a:r>
          </a:p>
          <a:p>
            <a:pPr algn="ctr" eaLnBrk="1" hangingPunct="1"/>
            <a:r>
              <a:rPr lang="en-US" altLang="en-US" sz="2400">
                <a:solidFill>
                  <a:srgbClr val="CC3300"/>
                </a:solidFill>
                <a:latin typeface="#9Slide05 Claudia" pitchFamily="2" charset="0"/>
                <a:cs typeface="Times New Roman" panose="02020603050405020304" pitchFamily="18" charset="0"/>
              </a:rPr>
              <a:t>khoáng trong đất</a:t>
            </a:r>
          </a:p>
        </p:txBody>
      </p:sp>
      <p:sp>
        <p:nvSpPr>
          <p:cNvPr id="11298" name="Text Box 34">
            <a:extLst>
              <a:ext uri="{FF2B5EF4-FFF2-40B4-BE49-F238E27FC236}">
                <a16:creationId xmlns:a16="http://schemas.microsoft.com/office/drawing/2014/main" id="{AFCD644D-F41B-4256-BF57-8ECD972223E7}"/>
              </a:ext>
            </a:extLst>
          </p:cNvPr>
          <p:cNvSpPr txBox="1">
            <a:spLocks noChangeArrowheads="1"/>
          </p:cNvSpPr>
          <p:nvPr/>
        </p:nvSpPr>
        <p:spPr bwMode="auto">
          <a:xfrm>
            <a:off x="4805247" y="1515938"/>
            <a:ext cx="3881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a:solidFill>
                  <a:srgbClr val="0000FF"/>
                </a:solidFill>
                <a:latin typeface="#9Slide05 Claudia" pitchFamily="2" charset="0"/>
                <a:cs typeface="Times New Roman" panose="02020603050405020304" pitchFamily="18" charset="0"/>
              </a:rPr>
              <a:t>Tạo thuận lợi hoặc khó khắn trong việc phân giải chất khoáng và hữu cơ</a:t>
            </a:r>
            <a:r>
              <a:rPr lang="en-US" altLang="en-US" sz="2400">
                <a:solidFill>
                  <a:srgbClr val="0000FF"/>
                </a:solidFill>
                <a:latin typeface="#9Slide05 Claudia" pitchFamily="2" charset="0"/>
                <a:cs typeface="Times New Roman" panose="02020603050405020304" pitchFamily="18" charset="0"/>
              </a:rPr>
              <a:t>  </a:t>
            </a:r>
          </a:p>
        </p:txBody>
      </p:sp>
      <p:sp>
        <p:nvSpPr>
          <p:cNvPr id="11299" name="Text Box 35">
            <a:extLst>
              <a:ext uri="{FF2B5EF4-FFF2-40B4-BE49-F238E27FC236}">
                <a16:creationId xmlns:a16="http://schemas.microsoft.com/office/drawing/2014/main" id="{F67910B4-AC8E-42DA-A939-A22682DED3D1}"/>
              </a:ext>
            </a:extLst>
          </p:cNvPr>
          <p:cNvSpPr txBox="1">
            <a:spLocks noChangeArrowheads="1"/>
          </p:cNvSpPr>
          <p:nvPr/>
        </p:nvSpPr>
        <p:spPr bwMode="auto">
          <a:xfrm>
            <a:off x="5119805" y="2519989"/>
            <a:ext cx="3566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CC3300"/>
                </a:solidFill>
                <a:latin typeface="#9Slide05 Claudia" pitchFamily="2" charset="0"/>
                <a:cs typeface="Times New Roman" panose="02020603050405020304" pitchFamily="18" charset="0"/>
              </a:rPr>
              <a:t>Nguồn gốc sinh ra thành phần</a:t>
            </a:r>
          </a:p>
          <a:p>
            <a:pPr algn="ctr" eaLnBrk="1" hangingPunct="1"/>
            <a:r>
              <a:rPr lang="en-US" altLang="en-US" sz="2400">
                <a:solidFill>
                  <a:srgbClr val="CC3300"/>
                </a:solidFill>
                <a:latin typeface="#9Slide05 Claudia" pitchFamily="2" charset="0"/>
                <a:cs typeface="Times New Roman" panose="02020603050405020304" pitchFamily="18" charset="0"/>
              </a:rPr>
              <a:t> hữu cơ trong đất</a:t>
            </a:r>
          </a:p>
        </p:txBody>
      </p:sp>
      <p:sp>
        <p:nvSpPr>
          <p:cNvPr id="11300" name="Text Box 36">
            <a:extLst>
              <a:ext uri="{FF2B5EF4-FFF2-40B4-BE49-F238E27FC236}">
                <a16:creationId xmlns:a16="http://schemas.microsoft.com/office/drawing/2014/main" id="{B4A9C6B4-BDAF-4E69-A520-2BDC3307B133}"/>
              </a:ext>
            </a:extLst>
          </p:cNvPr>
          <p:cNvSpPr txBox="1">
            <a:spLocks noChangeArrowheads="1"/>
          </p:cNvSpPr>
          <p:nvPr/>
        </p:nvSpPr>
        <p:spPr bwMode="auto">
          <a:xfrm>
            <a:off x="5070297" y="3645694"/>
            <a:ext cx="3329167" cy="83099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FF"/>
                </a:solidFill>
                <a:latin typeface="#9Slide05 Claudia" pitchFamily="2" charset="0"/>
                <a:cs typeface="Times New Roman" panose="02020603050405020304" pitchFamily="18" charset="0"/>
              </a:rPr>
              <a:t>Ảnh hưởng đến độ dày của tầng đất</a:t>
            </a:r>
          </a:p>
        </p:txBody>
      </p:sp>
      <p:sp>
        <p:nvSpPr>
          <p:cNvPr id="11301" name="Text Box 37">
            <a:extLst>
              <a:ext uri="{FF2B5EF4-FFF2-40B4-BE49-F238E27FC236}">
                <a16:creationId xmlns:a16="http://schemas.microsoft.com/office/drawing/2014/main" id="{8EF42F9A-5563-4D21-9E00-1C5A6B1A348A}"/>
              </a:ext>
            </a:extLst>
          </p:cNvPr>
          <p:cNvSpPr txBox="1">
            <a:spLocks noChangeArrowheads="1"/>
          </p:cNvSpPr>
          <p:nvPr/>
        </p:nvSpPr>
        <p:spPr bwMode="auto">
          <a:xfrm>
            <a:off x="5131198" y="5727684"/>
            <a:ext cx="363180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0000FF"/>
                </a:solidFill>
                <a:latin typeface="#9Slide05 Claudia" pitchFamily="2" charset="0"/>
                <a:cs typeface="Times New Roman" panose="02020603050405020304" pitchFamily="18" charset="0"/>
              </a:rPr>
              <a:t>Làm đất tốt lên hoặc xấu đi</a:t>
            </a:r>
          </a:p>
        </p:txBody>
      </p:sp>
      <p:sp>
        <p:nvSpPr>
          <p:cNvPr id="11302" name="Text Box 38">
            <a:extLst>
              <a:ext uri="{FF2B5EF4-FFF2-40B4-BE49-F238E27FC236}">
                <a16:creationId xmlns:a16="http://schemas.microsoft.com/office/drawing/2014/main" id="{0B5E2FA5-88E5-45A0-B488-3B8024982D9D}"/>
              </a:ext>
            </a:extLst>
          </p:cNvPr>
          <p:cNvSpPr txBox="1">
            <a:spLocks noChangeArrowheads="1"/>
          </p:cNvSpPr>
          <p:nvPr/>
        </p:nvSpPr>
        <p:spPr bwMode="auto">
          <a:xfrm>
            <a:off x="5105400" y="4818372"/>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CC3300"/>
                </a:solidFill>
                <a:latin typeface="#9Slide05 Claudia" pitchFamily="2" charset="0"/>
                <a:cs typeface="Times New Roman" panose="02020603050405020304" pitchFamily="18" charset="0"/>
              </a:rPr>
              <a:t>Tuổi đất, tính chất, đặc điểm</a:t>
            </a:r>
          </a:p>
        </p:txBody>
      </p:sp>
      <p:cxnSp>
        <p:nvCxnSpPr>
          <p:cNvPr id="31766" name="AutoShape 42">
            <a:extLst>
              <a:ext uri="{FF2B5EF4-FFF2-40B4-BE49-F238E27FC236}">
                <a16:creationId xmlns:a16="http://schemas.microsoft.com/office/drawing/2014/main" id="{B1353270-D9B6-4894-B634-31B394E5C6AF}"/>
              </a:ext>
            </a:extLst>
          </p:cNvPr>
          <p:cNvCxnSpPr>
            <a:cxnSpLocks noChangeShapeType="1"/>
          </p:cNvCxnSpPr>
          <p:nvPr/>
        </p:nvCxnSpPr>
        <p:spPr bwMode="auto">
          <a:xfrm flipV="1">
            <a:off x="2362200" y="914400"/>
            <a:ext cx="590550" cy="3016250"/>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1767" name="AutoShape 43">
            <a:extLst>
              <a:ext uri="{FF2B5EF4-FFF2-40B4-BE49-F238E27FC236}">
                <a16:creationId xmlns:a16="http://schemas.microsoft.com/office/drawing/2014/main" id="{3056715F-3CDC-41EA-9A6A-853022C6DF05}"/>
              </a:ext>
            </a:extLst>
          </p:cNvPr>
          <p:cNvCxnSpPr>
            <a:cxnSpLocks noChangeShapeType="1"/>
            <a:stCxn id="11269" idx="3"/>
            <a:endCxn id="28676" idx="1"/>
          </p:cNvCxnSpPr>
          <p:nvPr/>
        </p:nvCxnSpPr>
        <p:spPr bwMode="auto">
          <a:xfrm flipV="1">
            <a:off x="1905001" y="1934648"/>
            <a:ext cx="1108752" cy="1569244"/>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1768" name="AutoShape 44">
            <a:extLst>
              <a:ext uri="{FF2B5EF4-FFF2-40B4-BE49-F238E27FC236}">
                <a16:creationId xmlns:a16="http://schemas.microsoft.com/office/drawing/2014/main" id="{5FF7674F-4162-4A15-B218-B496BBACA256}"/>
              </a:ext>
            </a:extLst>
          </p:cNvPr>
          <p:cNvCxnSpPr>
            <a:cxnSpLocks noChangeShapeType="1"/>
            <a:stCxn id="11269" idx="3"/>
            <a:endCxn id="28677" idx="1"/>
          </p:cNvCxnSpPr>
          <p:nvPr/>
        </p:nvCxnSpPr>
        <p:spPr bwMode="auto">
          <a:xfrm flipV="1">
            <a:off x="1905001" y="2994025"/>
            <a:ext cx="1142999" cy="509867"/>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1769" name="AutoShape 46">
            <a:extLst>
              <a:ext uri="{FF2B5EF4-FFF2-40B4-BE49-F238E27FC236}">
                <a16:creationId xmlns:a16="http://schemas.microsoft.com/office/drawing/2014/main" id="{8B47A497-8091-4B16-A2FE-891B9E1F0AA2}"/>
              </a:ext>
            </a:extLst>
          </p:cNvPr>
          <p:cNvCxnSpPr>
            <a:cxnSpLocks noChangeShapeType="1"/>
            <a:stCxn id="11269" idx="3"/>
            <a:endCxn id="28679" idx="1"/>
          </p:cNvCxnSpPr>
          <p:nvPr/>
        </p:nvCxnSpPr>
        <p:spPr bwMode="auto">
          <a:xfrm>
            <a:off x="1905001" y="3503892"/>
            <a:ext cx="1066799" cy="1624527"/>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1770" name="AutoShape 47">
            <a:extLst>
              <a:ext uri="{FF2B5EF4-FFF2-40B4-BE49-F238E27FC236}">
                <a16:creationId xmlns:a16="http://schemas.microsoft.com/office/drawing/2014/main" id="{7D544503-D940-468D-B464-1726B02625B0}"/>
              </a:ext>
            </a:extLst>
          </p:cNvPr>
          <p:cNvCxnSpPr>
            <a:cxnSpLocks noChangeShapeType="1"/>
            <a:stCxn id="11269" idx="3"/>
            <a:endCxn id="28680" idx="1"/>
          </p:cNvCxnSpPr>
          <p:nvPr/>
        </p:nvCxnSpPr>
        <p:spPr bwMode="auto">
          <a:xfrm>
            <a:off x="1905001" y="3503892"/>
            <a:ext cx="1066799" cy="2638941"/>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 name="Straight Connector 2">
            <a:extLst>
              <a:ext uri="{FF2B5EF4-FFF2-40B4-BE49-F238E27FC236}">
                <a16:creationId xmlns:a16="http://schemas.microsoft.com/office/drawing/2014/main" id="{1A0AB7FE-9C5E-40E3-A371-18E28976651F}"/>
              </a:ext>
            </a:extLst>
          </p:cNvPr>
          <p:cNvCxnSpPr>
            <a:cxnSpLocks/>
            <a:stCxn id="11269" idx="3"/>
          </p:cNvCxnSpPr>
          <p:nvPr/>
        </p:nvCxnSpPr>
        <p:spPr>
          <a:xfrm flipV="1">
            <a:off x="1905001" y="1149352"/>
            <a:ext cx="1047749" cy="235454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1E7476-9F36-4051-B9BD-1CBE99B29458}"/>
              </a:ext>
            </a:extLst>
          </p:cNvPr>
          <p:cNvCxnSpPr>
            <a:cxnSpLocks/>
            <a:stCxn id="11269" idx="3"/>
            <a:endCxn id="28676" idx="1"/>
          </p:cNvCxnSpPr>
          <p:nvPr/>
        </p:nvCxnSpPr>
        <p:spPr>
          <a:xfrm flipV="1">
            <a:off x="1905001" y="1934648"/>
            <a:ext cx="1108752" cy="156924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A71ED6-D60F-44AA-9BC6-B05E7DB1F096}"/>
              </a:ext>
            </a:extLst>
          </p:cNvPr>
          <p:cNvCxnSpPr>
            <a:cxnSpLocks/>
            <a:stCxn id="11269" idx="3"/>
            <a:endCxn id="28677" idx="1"/>
          </p:cNvCxnSpPr>
          <p:nvPr/>
        </p:nvCxnSpPr>
        <p:spPr>
          <a:xfrm flipV="1">
            <a:off x="1905001" y="2994025"/>
            <a:ext cx="1142999" cy="50986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5CA643-B558-4ABC-B16A-E744CE8DD678}"/>
              </a:ext>
            </a:extLst>
          </p:cNvPr>
          <p:cNvCxnSpPr>
            <a:cxnSpLocks/>
            <a:stCxn id="11269" idx="3"/>
          </p:cNvCxnSpPr>
          <p:nvPr/>
        </p:nvCxnSpPr>
        <p:spPr>
          <a:xfrm>
            <a:off x="1905001" y="3503892"/>
            <a:ext cx="1047749" cy="55693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13A4FE-6CA2-4ECA-9FC2-CF929CF2E6B8}"/>
              </a:ext>
            </a:extLst>
          </p:cNvPr>
          <p:cNvCxnSpPr>
            <a:cxnSpLocks/>
            <a:stCxn id="11269" idx="3"/>
          </p:cNvCxnSpPr>
          <p:nvPr/>
        </p:nvCxnSpPr>
        <p:spPr>
          <a:xfrm>
            <a:off x="1905001" y="3503892"/>
            <a:ext cx="1047749" cy="15999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81E35-CC1A-4363-8426-53FF55AD7E7E}"/>
              </a:ext>
            </a:extLst>
          </p:cNvPr>
          <p:cNvCxnSpPr>
            <a:cxnSpLocks/>
            <a:stCxn id="11269" idx="3"/>
            <a:endCxn id="28680" idx="1"/>
          </p:cNvCxnSpPr>
          <p:nvPr/>
        </p:nvCxnSpPr>
        <p:spPr>
          <a:xfrm>
            <a:off x="1905001" y="3503892"/>
            <a:ext cx="1066799" cy="263894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blinds dir="vert"/>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297"/>
                                        </p:tgtEl>
                                        <p:attrNameLst>
                                          <p:attrName>style.visibility</p:attrName>
                                        </p:attrNameLst>
                                      </p:cBhvr>
                                      <p:to>
                                        <p:strVal val="visible"/>
                                      </p:to>
                                    </p:set>
                                    <p:anim calcmode="lin" valueType="num">
                                      <p:cBhvr>
                                        <p:cTn id="7" dur="500" fill="hold"/>
                                        <p:tgtEl>
                                          <p:spTgt spid="11297"/>
                                        </p:tgtEl>
                                        <p:attrNameLst>
                                          <p:attrName>ppt_x</p:attrName>
                                        </p:attrNameLst>
                                      </p:cBhvr>
                                      <p:tavLst>
                                        <p:tav tm="0">
                                          <p:val>
                                            <p:strVal val="#ppt_x-.2"/>
                                          </p:val>
                                        </p:tav>
                                        <p:tav tm="100000">
                                          <p:val>
                                            <p:strVal val="#ppt_x"/>
                                          </p:val>
                                        </p:tav>
                                      </p:tavLst>
                                    </p:anim>
                                    <p:anim calcmode="lin" valueType="num">
                                      <p:cBhvr>
                                        <p:cTn id="8" dur="500" fill="hold"/>
                                        <p:tgtEl>
                                          <p:spTgt spid="11297"/>
                                        </p:tgtEl>
                                        <p:attrNameLst>
                                          <p:attrName>ppt_y</p:attrName>
                                        </p:attrNameLst>
                                      </p:cBhvr>
                                      <p:tavLst>
                                        <p:tav tm="0">
                                          <p:val>
                                            <p:strVal val="#ppt_y"/>
                                          </p:val>
                                        </p:tav>
                                        <p:tav tm="100000">
                                          <p:val>
                                            <p:strVal val="#ppt_y"/>
                                          </p:val>
                                        </p:tav>
                                      </p:tavLst>
                                    </p:anim>
                                    <p:animEffect transition="in" filter="wipe(right)" prLst="gradientSize: 0.1">
                                      <p:cBhvr>
                                        <p:cTn id="9" dur="500"/>
                                        <p:tgtEl>
                                          <p:spTgt spid="112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1298"/>
                                        </p:tgtEl>
                                        <p:attrNameLst>
                                          <p:attrName>style.visibility</p:attrName>
                                        </p:attrNameLst>
                                      </p:cBhvr>
                                      <p:to>
                                        <p:strVal val="visible"/>
                                      </p:to>
                                    </p:set>
                                    <p:anim calcmode="lin" valueType="num">
                                      <p:cBhvr>
                                        <p:cTn id="14" dur="500" fill="hold"/>
                                        <p:tgtEl>
                                          <p:spTgt spid="11298"/>
                                        </p:tgtEl>
                                        <p:attrNameLst>
                                          <p:attrName>ppt_x</p:attrName>
                                        </p:attrNameLst>
                                      </p:cBhvr>
                                      <p:tavLst>
                                        <p:tav tm="0">
                                          <p:val>
                                            <p:strVal val="#ppt_x-.2"/>
                                          </p:val>
                                        </p:tav>
                                        <p:tav tm="100000">
                                          <p:val>
                                            <p:strVal val="#ppt_x"/>
                                          </p:val>
                                        </p:tav>
                                      </p:tavLst>
                                    </p:anim>
                                    <p:anim calcmode="lin" valueType="num">
                                      <p:cBhvr>
                                        <p:cTn id="15" dur="500" fill="hold"/>
                                        <p:tgtEl>
                                          <p:spTgt spid="11298"/>
                                        </p:tgtEl>
                                        <p:attrNameLst>
                                          <p:attrName>ppt_y</p:attrName>
                                        </p:attrNameLst>
                                      </p:cBhvr>
                                      <p:tavLst>
                                        <p:tav tm="0">
                                          <p:val>
                                            <p:strVal val="#ppt_y"/>
                                          </p:val>
                                        </p:tav>
                                        <p:tav tm="100000">
                                          <p:val>
                                            <p:strVal val="#ppt_y"/>
                                          </p:val>
                                        </p:tav>
                                      </p:tavLst>
                                    </p:anim>
                                    <p:animEffect transition="in" filter="wipe(right)" prLst="gradientSize: 0.1">
                                      <p:cBhvr>
                                        <p:cTn id="16" dur="500"/>
                                        <p:tgtEl>
                                          <p:spTgt spid="112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299"/>
                                        </p:tgtEl>
                                        <p:attrNameLst>
                                          <p:attrName>style.visibility</p:attrName>
                                        </p:attrNameLst>
                                      </p:cBhvr>
                                      <p:to>
                                        <p:strVal val="visible"/>
                                      </p:to>
                                    </p:set>
                                    <p:anim calcmode="lin" valueType="num">
                                      <p:cBhvr>
                                        <p:cTn id="21" dur="500" fill="hold"/>
                                        <p:tgtEl>
                                          <p:spTgt spid="11299"/>
                                        </p:tgtEl>
                                        <p:attrNameLst>
                                          <p:attrName>ppt_x</p:attrName>
                                        </p:attrNameLst>
                                      </p:cBhvr>
                                      <p:tavLst>
                                        <p:tav tm="0">
                                          <p:val>
                                            <p:strVal val="#ppt_x-.2"/>
                                          </p:val>
                                        </p:tav>
                                        <p:tav tm="100000">
                                          <p:val>
                                            <p:strVal val="#ppt_x"/>
                                          </p:val>
                                        </p:tav>
                                      </p:tavLst>
                                    </p:anim>
                                    <p:anim calcmode="lin" valueType="num">
                                      <p:cBhvr>
                                        <p:cTn id="22" dur="500" fill="hold"/>
                                        <p:tgtEl>
                                          <p:spTgt spid="11299"/>
                                        </p:tgtEl>
                                        <p:attrNameLst>
                                          <p:attrName>ppt_y</p:attrName>
                                        </p:attrNameLst>
                                      </p:cBhvr>
                                      <p:tavLst>
                                        <p:tav tm="0">
                                          <p:val>
                                            <p:strVal val="#ppt_y"/>
                                          </p:val>
                                        </p:tav>
                                        <p:tav tm="100000">
                                          <p:val>
                                            <p:strVal val="#ppt_y"/>
                                          </p:val>
                                        </p:tav>
                                      </p:tavLst>
                                    </p:anim>
                                    <p:animEffect transition="in" filter="wipe(right)" prLst="gradientSize: 0.1">
                                      <p:cBhvr>
                                        <p:cTn id="23" dur="500"/>
                                        <p:tgtEl>
                                          <p:spTgt spid="112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1300"/>
                                        </p:tgtEl>
                                        <p:attrNameLst>
                                          <p:attrName>style.visibility</p:attrName>
                                        </p:attrNameLst>
                                      </p:cBhvr>
                                      <p:to>
                                        <p:strVal val="visible"/>
                                      </p:to>
                                    </p:set>
                                    <p:anim calcmode="lin" valueType="num">
                                      <p:cBhvr>
                                        <p:cTn id="28" dur="500" fill="hold"/>
                                        <p:tgtEl>
                                          <p:spTgt spid="11300"/>
                                        </p:tgtEl>
                                        <p:attrNameLst>
                                          <p:attrName>ppt_x</p:attrName>
                                        </p:attrNameLst>
                                      </p:cBhvr>
                                      <p:tavLst>
                                        <p:tav tm="0">
                                          <p:val>
                                            <p:strVal val="#ppt_x-.2"/>
                                          </p:val>
                                        </p:tav>
                                        <p:tav tm="100000">
                                          <p:val>
                                            <p:strVal val="#ppt_x"/>
                                          </p:val>
                                        </p:tav>
                                      </p:tavLst>
                                    </p:anim>
                                    <p:anim calcmode="lin" valueType="num">
                                      <p:cBhvr>
                                        <p:cTn id="29" dur="500" fill="hold"/>
                                        <p:tgtEl>
                                          <p:spTgt spid="11300"/>
                                        </p:tgtEl>
                                        <p:attrNameLst>
                                          <p:attrName>ppt_y</p:attrName>
                                        </p:attrNameLst>
                                      </p:cBhvr>
                                      <p:tavLst>
                                        <p:tav tm="0">
                                          <p:val>
                                            <p:strVal val="#ppt_y"/>
                                          </p:val>
                                        </p:tav>
                                        <p:tav tm="100000">
                                          <p:val>
                                            <p:strVal val="#ppt_y"/>
                                          </p:val>
                                        </p:tav>
                                      </p:tavLst>
                                    </p:anim>
                                    <p:animEffect transition="in" filter="wipe(right)" prLst="gradientSize: 0.1">
                                      <p:cBhvr>
                                        <p:cTn id="30" dur="500"/>
                                        <p:tgtEl>
                                          <p:spTgt spid="1130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302"/>
                                        </p:tgtEl>
                                        <p:attrNameLst>
                                          <p:attrName>style.visibility</p:attrName>
                                        </p:attrNameLst>
                                      </p:cBhvr>
                                      <p:to>
                                        <p:strVal val="visible"/>
                                      </p:to>
                                    </p:set>
                                    <p:anim calcmode="lin" valueType="num">
                                      <p:cBhvr>
                                        <p:cTn id="35" dur="500" fill="hold"/>
                                        <p:tgtEl>
                                          <p:spTgt spid="11302"/>
                                        </p:tgtEl>
                                        <p:attrNameLst>
                                          <p:attrName>ppt_x</p:attrName>
                                        </p:attrNameLst>
                                      </p:cBhvr>
                                      <p:tavLst>
                                        <p:tav tm="0">
                                          <p:val>
                                            <p:strVal val="#ppt_x-.2"/>
                                          </p:val>
                                        </p:tav>
                                        <p:tav tm="100000">
                                          <p:val>
                                            <p:strVal val="#ppt_x"/>
                                          </p:val>
                                        </p:tav>
                                      </p:tavLst>
                                    </p:anim>
                                    <p:anim calcmode="lin" valueType="num">
                                      <p:cBhvr>
                                        <p:cTn id="36" dur="500" fill="hold"/>
                                        <p:tgtEl>
                                          <p:spTgt spid="11302"/>
                                        </p:tgtEl>
                                        <p:attrNameLst>
                                          <p:attrName>ppt_y</p:attrName>
                                        </p:attrNameLst>
                                      </p:cBhvr>
                                      <p:tavLst>
                                        <p:tav tm="0">
                                          <p:val>
                                            <p:strVal val="#ppt_y"/>
                                          </p:val>
                                        </p:tav>
                                        <p:tav tm="100000">
                                          <p:val>
                                            <p:strVal val="#ppt_y"/>
                                          </p:val>
                                        </p:tav>
                                      </p:tavLst>
                                    </p:anim>
                                    <p:animEffect transition="in" filter="wipe(right)" prLst="gradientSize: 0.1">
                                      <p:cBhvr>
                                        <p:cTn id="37" dur="500"/>
                                        <p:tgtEl>
                                          <p:spTgt spid="113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1301"/>
                                        </p:tgtEl>
                                        <p:attrNameLst>
                                          <p:attrName>style.visibility</p:attrName>
                                        </p:attrNameLst>
                                      </p:cBhvr>
                                      <p:to>
                                        <p:strVal val="visible"/>
                                      </p:to>
                                    </p:set>
                                    <p:anim calcmode="lin" valueType="num">
                                      <p:cBhvr>
                                        <p:cTn id="42" dur="500" fill="hold"/>
                                        <p:tgtEl>
                                          <p:spTgt spid="11301"/>
                                        </p:tgtEl>
                                        <p:attrNameLst>
                                          <p:attrName>ppt_x</p:attrName>
                                        </p:attrNameLst>
                                      </p:cBhvr>
                                      <p:tavLst>
                                        <p:tav tm="0">
                                          <p:val>
                                            <p:strVal val="#ppt_x-.2"/>
                                          </p:val>
                                        </p:tav>
                                        <p:tav tm="100000">
                                          <p:val>
                                            <p:strVal val="#ppt_x"/>
                                          </p:val>
                                        </p:tav>
                                      </p:tavLst>
                                    </p:anim>
                                    <p:anim calcmode="lin" valueType="num">
                                      <p:cBhvr>
                                        <p:cTn id="43" dur="500" fill="hold"/>
                                        <p:tgtEl>
                                          <p:spTgt spid="11301"/>
                                        </p:tgtEl>
                                        <p:attrNameLst>
                                          <p:attrName>ppt_y</p:attrName>
                                        </p:attrNameLst>
                                      </p:cBhvr>
                                      <p:tavLst>
                                        <p:tav tm="0">
                                          <p:val>
                                            <p:strVal val="#ppt_y"/>
                                          </p:val>
                                        </p:tav>
                                        <p:tav tm="100000">
                                          <p:val>
                                            <p:strVal val="#ppt_y"/>
                                          </p:val>
                                        </p:tav>
                                      </p:tavLst>
                                    </p:anim>
                                    <p:animEffect transition="in" filter="wipe(right)" prLst="gradientSize: 0.1">
                                      <p:cBhvr>
                                        <p:cTn id="44" dur="500"/>
                                        <p:tgtEl>
                                          <p:spTgt spid="1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7" grpId="0"/>
      <p:bldP spid="11298" grpId="0"/>
      <p:bldP spid="11299" grpId="0"/>
      <p:bldP spid="11300" grpId="0"/>
      <p:bldP spid="11301" grpId="0"/>
      <p:bldP spid="1130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1C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8C837344-576C-4FB7-A367-D8EB032A86EE}"/>
              </a:ext>
            </a:extLst>
          </p:cNvPr>
          <p:cNvSpPr txBox="1"/>
          <p:nvPr/>
        </p:nvSpPr>
        <p:spPr>
          <a:xfrm>
            <a:off x="314297" y="1752600"/>
            <a:ext cx="3398520" cy="3466224"/>
          </a:xfrm>
          <a:prstGeom prst="ellipse">
            <a:avLst/>
          </a:prstGeom>
          <a:solidFill>
            <a:srgbClr val="CC3300"/>
          </a:solidFill>
          <a:ln w="174625" cmpd="thinThick">
            <a:solidFill>
              <a:srgbClr val="FF6600"/>
            </a:solidFill>
          </a:ln>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lang="en-US" sz="3200">
                <a:solidFill>
                  <a:srgbClr val="FFFFFF"/>
                </a:solidFill>
                <a:latin typeface="+mj-lt"/>
                <a:ea typeface="+mj-ea"/>
                <a:cs typeface="+mj-cs"/>
              </a:rPr>
              <a:t>III</a:t>
            </a:r>
            <a:r>
              <a:rPr lang="en-US" sz="3200" kern="1200">
                <a:solidFill>
                  <a:srgbClr val="FFFFFF"/>
                </a:solidFill>
                <a:latin typeface="+mj-lt"/>
                <a:ea typeface="+mj-ea"/>
                <a:cs typeface="+mj-cs"/>
              </a:rPr>
              <a:t>. Một số nhóm đất điển hình trên </a:t>
            </a:r>
            <a:r>
              <a:rPr lang="en-US" sz="3200">
                <a:solidFill>
                  <a:srgbClr val="FFFFFF"/>
                </a:solidFill>
                <a:latin typeface="+mj-lt"/>
                <a:ea typeface="+mj-ea"/>
                <a:cs typeface="+mj-cs"/>
              </a:rPr>
              <a:t>thế giới</a:t>
            </a:r>
            <a:r>
              <a:rPr kumimoji="0" lang="en-US" sz="3200" b="0" i="0" u="none" strike="noStrike" kern="1200" cap="none" spc="0" normalizeH="0" baseline="0" noProof="0">
                <a:ln>
                  <a:noFill/>
                </a:ln>
                <a:solidFill>
                  <a:srgbClr val="FFFFFF"/>
                </a:solidFill>
                <a:effectLst/>
                <a:uLnTx/>
                <a:uFillTx/>
                <a:latin typeface="+mj-lt"/>
                <a:ea typeface="+mj-ea"/>
                <a:cs typeface="+mj-cs"/>
              </a:rPr>
              <a:t> </a:t>
            </a:r>
          </a:p>
        </p:txBody>
      </p:sp>
      <p:sp>
        <p:nvSpPr>
          <p:cNvPr id="9" name="Text Box 33">
            <a:extLst>
              <a:ext uri="{FF2B5EF4-FFF2-40B4-BE49-F238E27FC236}">
                <a16:creationId xmlns:a16="http://schemas.microsoft.com/office/drawing/2014/main" id="{4CE0E2C5-5CFC-47B4-8582-89ED9BD22689}"/>
              </a:ext>
            </a:extLst>
          </p:cNvPr>
          <p:cNvSpPr txBox="1">
            <a:spLocks noChangeArrowheads="1"/>
          </p:cNvSpPr>
          <p:nvPr/>
        </p:nvSpPr>
        <p:spPr bwMode="auto">
          <a:xfrm>
            <a:off x="4882510" y="6019800"/>
            <a:ext cx="6526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a:solidFill>
                  <a:srgbClr val="CC3300"/>
                </a:solidFill>
                <a:latin typeface="#9Slide05 Claudia" pitchFamily="2" charset="0"/>
                <a:cs typeface="Times New Roman" panose="02020603050405020304" pitchFamily="18" charset="0"/>
              </a:rPr>
              <a:t>Kể tên các nhóm đất điển hình trên Trái Đất?</a:t>
            </a:r>
            <a:endParaRPr lang="en-US" altLang="en-US" sz="3200">
              <a:solidFill>
                <a:srgbClr val="CC3300"/>
              </a:solidFill>
              <a:latin typeface="#9Slide05 Claudia"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6546E58A-2D83-4649-9845-213959CA2CAB}"/>
              </a:ext>
            </a:extLst>
          </p:cNvPr>
          <p:cNvPicPr>
            <a:picLocks noChangeAspect="1"/>
          </p:cNvPicPr>
          <p:nvPr/>
        </p:nvPicPr>
        <p:blipFill>
          <a:blip r:embed="rId2"/>
          <a:stretch>
            <a:fillRect/>
          </a:stretch>
        </p:blipFill>
        <p:spPr>
          <a:xfrm>
            <a:off x="4084844" y="450513"/>
            <a:ext cx="7727508" cy="5210214"/>
          </a:xfrm>
          <a:prstGeom prst="rect">
            <a:avLst/>
          </a:prstGeom>
        </p:spPr>
      </p:pic>
    </p:spTree>
    <p:extLst>
      <p:ext uri="{BB962C8B-B14F-4D97-AF65-F5344CB8AC3E}">
        <p14:creationId xmlns:p14="http://schemas.microsoft.com/office/powerpoint/2010/main" val="14777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49B666F7-741F-412E-8E88-B3D16A7500FD}"/>
              </a:ext>
            </a:extLst>
          </p:cNvPr>
          <p:cNvSpPr txBox="1"/>
          <p:nvPr/>
        </p:nvSpPr>
        <p:spPr>
          <a:xfrm>
            <a:off x="3124645" y="306765"/>
            <a:ext cx="6252033" cy="861774"/>
          </a:xfrm>
          <a:prstGeom prst="rect">
            <a:avLst/>
          </a:prstGeom>
          <a:noFill/>
        </p:spPr>
        <p:txBody>
          <a:bodyPr wrap="none" rtlCol="0">
            <a:spAutoFit/>
          </a:bodyPr>
          <a:lstStyle/>
          <a:p>
            <a:pPr>
              <a:defRPr/>
            </a:pPr>
            <a:r>
              <a:rPr lang="vi-VN" sz="5000" dirty="0">
                <a:solidFill>
                  <a:srgbClr val="FF0066"/>
                </a:solidFill>
                <a:latin typeface="#9Slide01 Tieu de ngan" panose="00000700000000000000" pitchFamily="2" charset="0"/>
              </a:rPr>
              <a:t>Hoạt </a:t>
            </a:r>
            <a:r>
              <a:rPr lang="vi-VN" sz="5000">
                <a:solidFill>
                  <a:srgbClr val="FF0066"/>
                </a:solidFill>
                <a:latin typeface="#9Slide01 Tieu de ngan" panose="00000700000000000000" pitchFamily="2" charset="0"/>
              </a:rPr>
              <a:t>động cặp đôi </a:t>
            </a:r>
            <a:endParaRPr lang="en-US" sz="5000" dirty="0">
              <a:solidFill>
                <a:srgbClr val="FF0066"/>
              </a:solidFill>
              <a:latin typeface="#9Slide01 Tieu de ngan" panose="00000700000000000000" pitchFamily="2" charset="0"/>
            </a:endParaRPr>
          </a:p>
        </p:txBody>
      </p:sp>
      <p:pic>
        <p:nvPicPr>
          <p:cNvPr id="4" name="2 Minute Timer with Music for Kids! Countdown Videos HD!">
            <a:hlinkClick r:id="" action="ppaction://media"/>
            <a:extLst>
              <a:ext uri="{FF2B5EF4-FFF2-40B4-BE49-F238E27FC236}">
                <a16:creationId xmlns:a16="http://schemas.microsoft.com/office/drawing/2014/main" id="{ACBB5EBA-E805-41DC-9EA2-39B45220B2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4999" y="215524"/>
            <a:ext cx="1295399" cy="942975"/>
          </a:xfrm>
          <a:prstGeom prst="rect">
            <a:avLst/>
          </a:prstGeom>
        </p:spPr>
      </p:pic>
      <p:grpSp>
        <p:nvGrpSpPr>
          <p:cNvPr id="5" name="Group 4">
            <a:extLst>
              <a:ext uri="{FF2B5EF4-FFF2-40B4-BE49-F238E27FC236}">
                <a16:creationId xmlns:a16="http://schemas.microsoft.com/office/drawing/2014/main" id="{AF90C0FB-961A-46D3-99A8-31DDE7CDF42A}"/>
              </a:ext>
            </a:extLst>
          </p:cNvPr>
          <p:cNvGrpSpPr/>
          <p:nvPr/>
        </p:nvGrpSpPr>
        <p:grpSpPr>
          <a:xfrm>
            <a:off x="1828800" y="204253"/>
            <a:ext cx="1117394" cy="1066799"/>
            <a:chOff x="659097" y="3259413"/>
            <a:chExt cx="750561" cy="756996"/>
          </a:xfrm>
        </p:grpSpPr>
        <p:grpSp>
          <p:nvGrpSpPr>
            <p:cNvPr id="6" name="Group 1">
              <a:extLst>
                <a:ext uri="{FF2B5EF4-FFF2-40B4-BE49-F238E27FC236}">
                  <a16:creationId xmlns:a16="http://schemas.microsoft.com/office/drawing/2014/main" id="{BB4CA0AC-0769-4B95-8E68-B72AC98EE376}"/>
                </a:ext>
              </a:extLst>
            </p:cNvPr>
            <p:cNvGrpSpPr/>
            <p:nvPr/>
          </p:nvGrpSpPr>
          <p:grpSpPr>
            <a:xfrm>
              <a:off x="722598" y="3405004"/>
              <a:ext cx="597586" cy="429875"/>
              <a:chOff x="722598" y="3405004"/>
              <a:chExt cx="597586" cy="429875"/>
            </a:xfrm>
          </p:grpSpPr>
          <p:grpSp>
            <p:nvGrpSpPr>
              <p:cNvPr id="8" name="Google Shape;3283;p70">
                <a:extLst>
                  <a:ext uri="{FF2B5EF4-FFF2-40B4-BE49-F238E27FC236}">
                    <a16:creationId xmlns:a16="http://schemas.microsoft.com/office/drawing/2014/main" id="{144C2721-F0F3-4B68-9AA0-926F409FCFCC}"/>
                  </a:ext>
                </a:extLst>
              </p:cNvPr>
              <p:cNvGrpSpPr/>
              <p:nvPr/>
            </p:nvGrpSpPr>
            <p:grpSpPr>
              <a:xfrm>
                <a:off x="722598" y="3405004"/>
                <a:ext cx="291525" cy="429875"/>
                <a:chOff x="3510200" y="2026000"/>
                <a:chExt cx="291525" cy="429875"/>
              </a:xfrm>
            </p:grpSpPr>
            <p:sp>
              <p:nvSpPr>
                <p:cNvPr id="18" name="Google Shape;3284;p70">
                  <a:extLst>
                    <a:ext uri="{FF2B5EF4-FFF2-40B4-BE49-F238E27FC236}">
                      <a16:creationId xmlns:a16="http://schemas.microsoft.com/office/drawing/2014/main" id="{5CC368B9-47EF-4E58-A855-B03438A5C6BC}"/>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19" name="Google Shape;3285;p70">
                  <a:extLst>
                    <a:ext uri="{FF2B5EF4-FFF2-40B4-BE49-F238E27FC236}">
                      <a16:creationId xmlns:a16="http://schemas.microsoft.com/office/drawing/2014/main" id="{F4D0B9EC-C69C-4BE3-9712-0FEFFE95733E}"/>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nvGrpSpPr>
                <p:cNvPr id="20" name="Google Shape;3286;p70">
                  <a:extLst>
                    <a:ext uri="{FF2B5EF4-FFF2-40B4-BE49-F238E27FC236}">
                      <a16:creationId xmlns:a16="http://schemas.microsoft.com/office/drawing/2014/main" id="{B6D15A4C-9AF9-4A33-9EC8-2997915539A3}"/>
                    </a:ext>
                  </a:extLst>
                </p:cNvPr>
                <p:cNvGrpSpPr/>
                <p:nvPr/>
              </p:nvGrpSpPr>
              <p:grpSpPr>
                <a:xfrm>
                  <a:off x="3510200" y="2026000"/>
                  <a:ext cx="291525" cy="429875"/>
                  <a:chOff x="3510200" y="2026000"/>
                  <a:chExt cx="291525" cy="429875"/>
                </a:xfrm>
              </p:grpSpPr>
              <p:sp>
                <p:nvSpPr>
                  <p:cNvPr id="22" name="Google Shape;3287;p70">
                    <a:extLst>
                      <a:ext uri="{FF2B5EF4-FFF2-40B4-BE49-F238E27FC236}">
                        <a16:creationId xmlns:a16="http://schemas.microsoft.com/office/drawing/2014/main" id="{E7927A95-A7B8-424C-9867-54A59B241F00}"/>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23" name="Google Shape;3288;p70">
                    <a:extLst>
                      <a:ext uri="{FF2B5EF4-FFF2-40B4-BE49-F238E27FC236}">
                        <a16:creationId xmlns:a16="http://schemas.microsoft.com/office/drawing/2014/main" id="{CAE43CC5-4138-4023-AE57-19EF1F9FA9C2}"/>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24" name="Google Shape;3289;p70">
                    <a:extLst>
                      <a:ext uri="{FF2B5EF4-FFF2-40B4-BE49-F238E27FC236}">
                        <a16:creationId xmlns:a16="http://schemas.microsoft.com/office/drawing/2014/main" id="{D9FB44CB-762D-4F4B-B796-8A935917E57D}"/>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25" name="Google Shape;3290;p70">
                    <a:extLst>
                      <a:ext uri="{FF2B5EF4-FFF2-40B4-BE49-F238E27FC236}">
                        <a16:creationId xmlns:a16="http://schemas.microsoft.com/office/drawing/2014/main" id="{9D99D09E-222B-4BA7-9177-7AD94B0F7922}"/>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sp>
              <p:nvSpPr>
                <p:cNvPr id="21" name="Google Shape;3291;p70">
                  <a:extLst>
                    <a:ext uri="{FF2B5EF4-FFF2-40B4-BE49-F238E27FC236}">
                      <a16:creationId xmlns:a16="http://schemas.microsoft.com/office/drawing/2014/main" id="{74A27818-DEF4-4975-B6D6-B733BE6A3ADF}"/>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grpSp>
            <p:nvGrpSpPr>
              <p:cNvPr id="9" name="Google Shape;3283;p70">
                <a:extLst>
                  <a:ext uri="{FF2B5EF4-FFF2-40B4-BE49-F238E27FC236}">
                    <a16:creationId xmlns:a16="http://schemas.microsoft.com/office/drawing/2014/main" id="{24F51B80-3485-4CA5-90B0-FA34CA126C9E}"/>
                  </a:ext>
                </a:extLst>
              </p:cNvPr>
              <p:cNvGrpSpPr/>
              <p:nvPr/>
            </p:nvGrpSpPr>
            <p:grpSpPr>
              <a:xfrm>
                <a:off x="1028659" y="3405004"/>
                <a:ext cx="291525" cy="429875"/>
                <a:chOff x="3510200" y="2026000"/>
                <a:chExt cx="291525" cy="429875"/>
              </a:xfrm>
            </p:grpSpPr>
            <p:sp>
              <p:nvSpPr>
                <p:cNvPr id="10" name="Google Shape;3284;p70">
                  <a:extLst>
                    <a:ext uri="{FF2B5EF4-FFF2-40B4-BE49-F238E27FC236}">
                      <a16:creationId xmlns:a16="http://schemas.microsoft.com/office/drawing/2014/main" id="{B8DFE8D9-CF9E-4826-9270-59F78326FB76}"/>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11" name="Google Shape;3285;p70">
                  <a:extLst>
                    <a:ext uri="{FF2B5EF4-FFF2-40B4-BE49-F238E27FC236}">
                      <a16:creationId xmlns:a16="http://schemas.microsoft.com/office/drawing/2014/main" id="{E86AFFAC-8A61-467C-83C2-9CE270CDCECD}"/>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nvGrpSpPr>
                <p:cNvPr id="12" name="Google Shape;3286;p70">
                  <a:extLst>
                    <a:ext uri="{FF2B5EF4-FFF2-40B4-BE49-F238E27FC236}">
                      <a16:creationId xmlns:a16="http://schemas.microsoft.com/office/drawing/2014/main" id="{ACA63D14-4C3F-4119-BA77-4DFECBDE1688}"/>
                    </a:ext>
                  </a:extLst>
                </p:cNvPr>
                <p:cNvGrpSpPr/>
                <p:nvPr/>
              </p:nvGrpSpPr>
              <p:grpSpPr>
                <a:xfrm>
                  <a:off x="3510200" y="2026000"/>
                  <a:ext cx="291525" cy="429875"/>
                  <a:chOff x="3510200" y="2026000"/>
                  <a:chExt cx="291525" cy="429875"/>
                </a:xfrm>
              </p:grpSpPr>
              <p:sp>
                <p:nvSpPr>
                  <p:cNvPr id="14" name="Google Shape;3287;p70">
                    <a:extLst>
                      <a:ext uri="{FF2B5EF4-FFF2-40B4-BE49-F238E27FC236}">
                        <a16:creationId xmlns:a16="http://schemas.microsoft.com/office/drawing/2014/main" id="{AAE63E1E-0957-4E90-9CE6-80B8F978A169}"/>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15" name="Google Shape;3288;p70">
                    <a:extLst>
                      <a:ext uri="{FF2B5EF4-FFF2-40B4-BE49-F238E27FC236}">
                        <a16:creationId xmlns:a16="http://schemas.microsoft.com/office/drawing/2014/main" id="{6CCBF2A6-E00F-42A1-A611-F4E6D5C173FE}"/>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16" name="Google Shape;3289;p70">
                    <a:extLst>
                      <a:ext uri="{FF2B5EF4-FFF2-40B4-BE49-F238E27FC236}">
                        <a16:creationId xmlns:a16="http://schemas.microsoft.com/office/drawing/2014/main" id="{559C2886-E245-473F-925B-2FCE8DFB1127}"/>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sp>
                <p:nvSpPr>
                  <p:cNvPr id="17" name="Google Shape;3290;p70">
                    <a:extLst>
                      <a:ext uri="{FF2B5EF4-FFF2-40B4-BE49-F238E27FC236}">
                        <a16:creationId xmlns:a16="http://schemas.microsoft.com/office/drawing/2014/main" id="{1C367D69-1954-4904-86D0-9ED006CF1EAE}"/>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sp>
              <p:nvSpPr>
                <p:cNvPr id="13" name="Google Shape;3291;p70">
                  <a:extLst>
                    <a:ext uri="{FF2B5EF4-FFF2-40B4-BE49-F238E27FC236}">
                      <a16:creationId xmlns:a16="http://schemas.microsoft.com/office/drawing/2014/main" id="{6347F597-2017-4898-859A-3775856008DA}"/>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rgbClr val="323B5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323B5B"/>
                    </a:solidFill>
                    <a:effectLst/>
                    <a:uLnTx/>
                    <a:uFillTx/>
                    <a:latin typeface="Arial"/>
                  </a:endParaRPr>
                </a:p>
              </p:txBody>
            </p:sp>
          </p:grpSp>
        </p:grpSp>
        <p:sp>
          <p:nvSpPr>
            <p:cNvPr id="7" name="Oval 3">
              <a:extLst>
                <a:ext uri="{FF2B5EF4-FFF2-40B4-BE49-F238E27FC236}">
                  <a16:creationId xmlns:a16="http://schemas.microsoft.com/office/drawing/2014/main" id="{3965818F-5653-4283-B886-251D0514F10D}"/>
                </a:ext>
              </a:extLst>
            </p:cNvPr>
            <p:cNvSpPr/>
            <p:nvPr/>
          </p:nvSpPr>
          <p:spPr>
            <a:xfrm>
              <a:off x="659097" y="3259413"/>
              <a:ext cx="750561" cy="756996"/>
            </a:xfrm>
            <a:prstGeom prst="ellipse">
              <a:avLst/>
            </a:prstGeom>
            <a:noFill/>
            <a:ln w="12700"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0066"/>
                </a:solidFill>
                <a:effectLst/>
                <a:uLnTx/>
                <a:uFillTx/>
                <a:latin typeface="Arial"/>
                <a:ea typeface="+mn-ea"/>
                <a:cs typeface="+mn-cs"/>
              </a:endParaRPr>
            </a:p>
          </p:txBody>
        </p:sp>
      </p:grpSp>
      <p:sp>
        <p:nvSpPr>
          <p:cNvPr id="26" name="Text Box 34">
            <a:extLst>
              <a:ext uri="{FF2B5EF4-FFF2-40B4-BE49-F238E27FC236}">
                <a16:creationId xmlns:a16="http://schemas.microsoft.com/office/drawing/2014/main" id="{824A7322-49F4-473D-8DE1-3751DAB9B847}"/>
              </a:ext>
            </a:extLst>
          </p:cNvPr>
          <p:cNvSpPr txBox="1">
            <a:spLocks noChangeArrowheads="1"/>
          </p:cNvSpPr>
          <p:nvPr/>
        </p:nvSpPr>
        <p:spPr bwMode="auto">
          <a:xfrm>
            <a:off x="1066800" y="1425585"/>
            <a:ext cx="101345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solidFill>
                  <a:srgbClr val="0000FF"/>
                </a:solidFill>
                <a:latin typeface="#9Slide05 Claudia" pitchFamily="2" charset="0"/>
                <a:cs typeface="Times New Roman" panose="02020603050405020304" pitchFamily="18" charset="0"/>
              </a:rPr>
              <a:t>      </a:t>
            </a:r>
            <a:r>
              <a:rPr lang="vi-VN" altLang="en-US" sz="3200">
                <a:solidFill>
                  <a:srgbClr val="0000FF"/>
                </a:solidFill>
                <a:latin typeface="#9Slide05 Claudia" pitchFamily="2" charset="0"/>
                <a:cs typeface="Times New Roman" panose="02020603050405020304" pitchFamily="18" charset="0"/>
              </a:rPr>
              <a:t>Dựa vào hình </a:t>
            </a:r>
            <a:r>
              <a:rPr lang="en-US" altLang="en-US" sz="3200">
                <a:solidFill>
                  <a:srgbClr val="0000FF"/>
                </a:solidFill>
                <a:latin typeface="#9Slide05 Claudia" pitchFamily="2" charset="0"/>
                <a:cs typeface="Times New Roman" panose="02020603050405020304" pitchFamily="18" charset="0"/>
              </a:rPr>
              <a:t>19.4</a:t>
            </a:r>
            <a:r>
              <a:rPr lang="vi-VN" altLang="en-US" sz="3200">
                <a:solidFill>
                  <a:srgbClr val="0000FF"/>
                </a:solidFill>
                <a:latin typeface="#9Slide05 Claudia" pitchFamily="2" charset="0"/>
                <a:cs typeface="Times New Roman" panose="02020603050405020304" pitchFamily="18" charset="0"/>
              </a:rPr>
              <a:t> và thông tin SGK, em hãy trao đổi theo cặp để hoàn thành nội dung phiếu học tập sau:</a:t>
            </a:r>
            <a:endParaRPr lang="en-US" altLang="en-US" sz="2400">
              <a:solidFill>
                <a:srgbClr val="0000FF"/>
              </a:solidFill>
              <a:latin typeface="#9Slide05 Claudia" pitchFamily="2" charset="0"/>
              <a:cs typeface="Times New Roman" panose="02020603050405020304" pitchFamily="18" charset="0"/>
            </a:endParaRPr>
          </a:p>
        </p:txBody>
      </p:sp>
      <p:graphicFrame>
        <p:nvGraphicFramePr>
          <p:cNvPr id="27" name="Table 28">
            <a:extLst>
              <a:ext uri="{FF2B5EF4-FFF2-40B4-BE49-F238E27FC236}">
                <a16:creationId xmlns:a16="http://schemas.microsoft.com/office/drawing/2014/main" id="{28ABE37B-0E71-4607-A054-A2EE5E2CEF2D}"/>
              </a:ext>
            </a:extLst>
          </p:cNvPr>
          <p:cNvGraphicFramePr>
            <a:graphicFrameLocks noGrp="1"/>
          </p:cNvGraphicFramePr>
          <p:nvPr>
            <p:extLst>
              <p:ext uri="{D42A27DB-BD31-4B8C-83A1-F6EECF244321}">
                <p14:modId xmlns:p14="http://schemas.microsoft.com/office/powerpoint/2010/main" val="913917613"/>
              </p:ext>
            </p:extLst>
          </p:nvPr>
        </p:nvGraphicFramePr>
        <p:xfrm>
          <a:off x="381000" y="3058160"/>
          <a:ext cx="11353800" cy="3193469"/>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1494600829"/>
                    </a:ext>
                  </a:extLst>
                </a:gridCol>
                <a:gridCol w="4953000">
                  <a:extLst>
                    <a:ext uri="{9D8B030D-6E8A-4147-A177-3AD203B41FA5}">
                      <a16:colId xmlns:a16="http://schemas.microsoft.com/office/drawing/2014/main" val="4257489658"/>
                    </a:ext>
                  </a:extLst>
                </a:gridCol>
                <a:gridCol w="4495800">
                  <a:extLst>
                    <a:ext uri="{9D8B030D-6E8A-4147-A177-3AD203B41FA5}">
                      <a16:colId xmlns:a16="http://schemas.microsoft.com/office/drawing/2014/main" val="2738084876"/>
                    </a:ext>
                  </a:extLst>
                </a:gridCol>
              </a:tblGrid>
              <a:tr h="756632">
                <a:tc>
                  <a:txBody>
                    <a:bodyPr/>
                    <a:lstStyle/>
                    <a:p>
                      <a:r>
                        <a:rPr lang="en-US" sz="2800">
                          <a:solidFill>
                            <a:srgbClr val="002060"/>
                          </a:solidFill>
                          <a:latin typeface="#9Slide02 Noi dung rat dai" panose="02000000000000000000" pitchFamily="2" charset="0"/>
                          <a:ea typeface="#9Slide02 Noi dung rat dai" panose="02000000000000000000" pitchFamily="2" charset="0"/>
                        </a:rPr>
                        <a:t>N</a:t>
                      </a:r>
                      <a:r>
                        <a:rPr lang="vi-VN" sz="2800">
                          <a:solidFill>
                            <a:srgbClr val="002060"/>
                          </a:solidFill>
                          <a:latin typeface="#9Slide02 Noi dung rat dai" panose="02000000000000000000" pitchFamily="2" charset="0"/>
                          <a:ea typeface="#9Slide02 Noi dung rat dai" panose="02000000000000000000" pitchFamily="2" charset="0"/>
                        </a:rPr>
                        <a:t>ơ</a:t>
                      </a:r>
                      <a:r>
                        <a:rPr lang="en-US" sz="2800">
                          <a:solidFill>
                            <a:srgbClr val="002060"/>
                          </a:solidFill>
                          <a:latin typeface="#9Slide02 Noi dung rat dai" panose="02000000000000000000" pitchFamily="2" charset="0"/>
                          <a:ea typeface="#9Slide02 Noi dung rat dai" panose="02000000000000000000" pitchFamily="2" charset="0"/>
                        </a:rPr>
                        <a:t>i phân bố</a:t>
                      </a:r>
                    </a:p>
                  </a:txBody>
                  <a:tcPr/>
                </a:tc>
                <a:tc>
                  <a:txBody>
                    <a:bodyPr/>
                    <a:lstStyle/>
                    <a:p>
                      <a:pPr algn="ctr"/>
                      <a:r>
                        <a:rPr lang="en-US" sz="2800">
                          <a:solidFill>
                            <a:srgbClr val="002060"/>
                          </a:solidFill>
                          <a:latin typeface="#9Slide02 Noi dung rat dai" panose="02000000000000000000" pitchFamily="2" charset="0"/>
                          <a:ea typeface="#9Slide02 Noi dung rat dai" panose="02000000000000000000" pitchFamily="2" charset="0"/>
                        </a:rPr>
                        <a:t>Lục địa Á -Âu</a:t>
                      </a:r>
                    </a:p>
                  </a:txBody>
                  <a:tcPr/>
                </a:tc>
                <a:tc>
                  <a:txBody>
                    <a:bodyPr/>
                    <a:lstStyle/>
                    <a:p>
                      <a:pPr algn="ctr"/>
                      <a:r>
                        <a:rPr lang="en-US" sz="2800">
                          <a:solidFill>
                            <a:srgbClr val="002060"/>
                          </a:solidFill>
                          <a:latin typeface="#9Slide02 Noi dung rat dai" panose="02000000000000000000" pitchFamily="2" charset="0"/>
                          <a:ea typeface="#9Slide02 Noi dung rat dai" panose="02000000000000000000" pitchFamily="2" charset="0"/>
                        </a:rPr>
                        <a:t>Lục địa Phi</a:t>
                      </a:r>
                    </a:p>
                  </a:txBody>
                  <a:tcPr/>
                </a:tc>
                <a:extLst>
                  <a:ext uri="{0D108BD9-81ED-4DB2-BD59-A6C34878D82A}">
                    <a16:rowId xmlns:a16="http://schemas.microsoft.com/office/drawing/2014/main" val="1863853298"/>
                  </a:ext>
                </a:extLst>
              </a:tr>
              <a:tr h="2436837">
                <a:tc>
                  <a:txBody>
                    <a:bodyPr/>
                    <a:lstStyle/>
                    <a:p>
                      <a:r>
                        <a:rPr lang="en-US" sz="2800">
                          <a:solidFill>
                            <a:srgbClr val="002060"/>
                          </a:solidFill>
                          <a:latin typeface="#9Slide02 Noi dung rat dai" panose="02000000000000000000" pitchFamily="2" charset="0"/>
                          <a:ea typeface="#9Slide02 Noi dung rat dai" panose="02000000000000000000" pitchFamily="2" charset="0"/>
                        </a:rPr>
                        <a:t>Các nhóm đất chính</a:t>
                      </a:r>
                    </a:p>
                  </a:txBody>
                  <a:tcPr/>
                </a:tc>
                <a:tc>
                  <a:txBody>
                    <a:bodyPr/>
                    <a:lstStyle/>
                    <a:p>
                      <a:endParaRPr lang="en-US" sz="2800">
                        <a:solidFill>
                          <a:srgbClr val="002060"/>
                        </a:solidFill>
                        <a:latin typeface="#9Slide02 Noi dung rat dai" panose="02000000000000000000" pitchFamily="2" charset="0"/>
                        <a:ea typeface="#9Slide02 Noi dung rat dai" panose="02000000000000000000" pitchFamily="2" charset="0"/>
                      </a:endParaRPr>
                    </a:p>
                  </a:txBody>
                  <a:tcPr/>
                </a:tc>
                <a:tc>
                  <a:txBody>
                    <a:bodyPr/>
                    <a:lstStyle/>
                    <a:p>
                      <a:endParaRPr lang="en-US" sz="2800">
                        <a:solidFill>
                          <a:srgbClr val="002060"/>
                        </a:solidFill>
                        <a:latin typeface="#9Slide02 Noi dung rat dai" panose="02000000000000000000" pitchFamily="2" charset="0"/>
                        <a:ea typeface="#9Slide02 Noi dung rat dai" panose="02000000000000000000" pitchFamily="2" charset="0"/>
                      </a:endParaRPr>
                    </a:p>
                  </a:txBody>
                  <a:tcPr/>
                </a:tc>
                <a:extLst>
                  <a:ext uri="{0D108BD9-81ED-4DB2-BD59-A6C34878D82A}">
                    <a16:rowId xmlns:a16="http://schemas.microsoft.com/office/drawing/2014/main" val="2685379641"/>
                  </a:ext>
                </a:extLst>
              </a:tr>
            </a:tbl>
          </a:graphicData>
        </a:graphic>
      </p:graphicFrame>
      <p:sp>
        <p:nvSpPr>
          <p:cNvPr id="30" name="TextBox 29">
            <a:extLst>
              <a:ext uri="{FF2B5EF4-FFF2-40B4-BE49-F238E27FC236}">
                <a16:creationId xmlns:a16="http://schemas.microsoft.com/office/drawing/2014/main" id="{217E003E-190D-4054-984F-A8A60BFDE98A}"/>
              </a:ext>
            </a:extLst>
          </p:cNvPr>
          <p:cNvSpPr txBox="1"/>
          <p:nvPr/>
        </p:nvSpPr>
        <p:spPr>
          <a:xfrm>
            <a:off x="2489896" y="3960546"/>
            <a:ext cx="4291904" cy="2246769"/>
          </a:xfrm>
          <a:prstGeom prst="rect">
            <a:avLst/>
          </a:prstGeom>
          <a:noFill/>
        </p:spPr>
        <p:txBody>
          <a:bodyPr wrap="square" rtlCol="0">
            <a:spAutoFit/>
          </a:bodyPr>
          <a:lstStyle/>
          <a:p>
            <a:r>
              <a:rPr lang="en-US" sz="2800">
                <a:solidFill>
                  <a:srgbClr val="FF0066"/>
                </a:solidFill>
                <a:latin typeface="#9Slide02 Noi dung rat dai" panose="02000000000000000000" pitchFamily="2" charset="0"/>
                <a:ea typeface="#9Slide02 Noi dung rat dai" panose="02000000000000000000" pitchFamily="2" charset="0"/>
              </a:rPr>
              <a:t>- Đất potzon</a:t>
            </a:r>
          </a:p>
          <a:p>
            <a:r>
              <a:rPr lang="en-US" sz="2800">
                <a:solidFill>
                  <a:srgbClr val="FF0066"/>
                </a:solidFill>
                <a:latin typeface="#9Slide02 Noi dung rat dai" panose="02000000000000000000" pitchFamily="2" charset="0"/>
                <a:ea typeface="#9Slide02 Noi dung rat dai" panose="02000000000000000000" pitchFamily="2" charset="0"/>
              </a:rPr>
              <a:t>- Đất đen thảo nguyên ôn đới</a:t>
            </a:r>
          </a:p>
          <a:p>
            <a:r>
              <a:rPr lang="en-US" sz="2800">
                <a:solidFill>
                  <a:srgbClr val="FF0066"/>
                </a:solidFill>
                <a:latin typeface="#9Slide02 Noi dung rat dai" panose="02000000000000000000" pitchFamily="2" charset="0"/>
                <a:ea typeface="#9Slide02 Noi dung rat dai" panose="02000000000000000000" pitchFamily="2" charset="0"/>
              </a:rPr>
              <a:t>- Đất đỏ vàng nhiệt đới, </a:t>
            </a:r>
          </a:p>
          <a:p>
            <a:r>
              <a:rPr lang="en-US" sz="2800">
                <a:solidFill>
                  <a:srgbClr val="FF0066"/>
                </a:solidFill>
                <a:latin typeface="#9Slide02 Noi dung rat dai" panose="02000000000000000000" pitchFamily="2" charset="0"/>
                <a:ea typeface="#9Slide02 Noi dung rat dai" panose="02000000000000000000" pitchFamily="2" charset="0"/>
              </a:rPr>
              <a:t>- Đất xám hoang mạc và bán hoang mạc,… </a:t>
            </a:r>
          </a:p>
        </p:txBody>
      </p:sp>
      <p:sp>
        <p:nvSpPr>
          <p:cNvPr id="37" name="TextBox 36">
            <a:extLst>
              <a:ext uri="{FF2B5EF4-FFF2-40B4-BE49-F238E27FC236}">
                <a16:creationId xmlns:a16="http://schemas.microsoft.com/office/drawing/2014/main" id="{D7C38425-1A14-4EC5-B697-EAD8FB057161}"/>
              </a:ext>
            </a:extLst>
          </p:cNvPr>
          <p:cNvSpPr txBox="1"/>
          <p:nvPr/>
        </p:nvSpPr>
        <p:spPr>
          <a:xfrm>
            <a:off x="7332152" y="3942650"/>
            <a:ext cx="4089052" cy="1384995"/>
          </a:xfrm>
          <a:prstGeom prst="rect">
            <a:avLst/>
          </a:prstGeom>
          <a:noFill/>
        </p:spPr>
        <p:txBody>
          <a:bodyPr wrap="square" rtlCol="0">
            <a:spAutoFit/>
          </a:bodyPr>
          <a:lstStyle/>
          <a:p>
            <a:r>
              <a:rPr lang="en-US" sz="2800">
                <a:solidFill>
                  <a:srgbClr val="FF0066"/>
                </a:solidFill>
                <a:latin typeface="#9Slide02 Noi dung rat dai" panose="02000000000000000000" pitchFamily="2" charset="0"/>
                <a:ea typeface="#9Slide02 Noi dung rat dai" panose="02000000000000000000" pitchFamily="2" charset="0"/>
              </a:rPr>
              <a:t>- Đất đỏ vàng nhiệt đới, </a:t>
            </a:r>
          </a:p>
          <a:p>
            <a:r>
              <a:rPr lang="en-US" sz="2800">
                <a:solidFill>
                  <a:srgbClr val="FF0066"/>
                </a:solidFill>
                <a:latin typeface="#9Slide02 Noi dung rat dai" panose="02000000000000000000" pitchFamily="2" charset="0"/>
                <a:ea typeface="#9Slide02 Noi dung rat dai" panose="02000000000000000000" pitchFamily="2" charset="0"/>
              </a:rPr>
              <a:t>- Đất xám hoang mạc và bán hoang mạc,… </a:t>
            </a:r>
          </a:p>
        </p:txBody>
      </p:sp>
    </p:spTree>
    <p:extLst>
      <p:ext uri="{BB962C8B-B14F-4D97-AF65-F5344CB8AC3E}">
        <p14:creationId xmlns:p14="http://schemas.microsoft.com/office/powerpoint/2010/main" val="136741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2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endCondLst>
                    <p:cond evt="onNext" delay="0">
                      <p:tgtEl>
                        <p:sldTgt/>
                      </p:tgtEl>
                    </p:cond>
                  </p:endCondLst>
                </p:cTn>
                <p:tgtEl>
                  <p:spTgt spid="4"/>
                </p:tgtEl>
              </p:cMediaNode>
            </p:video>
          </p:childTnLst>
        </p:cTn>
      </p:par>
    </p:tnLst>
    <p:bldLst>
      <p:bldP spid="30"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8F8CD262-D3B1-4CB7-B8C2-AD3F723EAD95}"/>
              </a:ext>
            </a:extLst>
          </p:cNvPr>
          <p:cNvPicPr>
            <a:picLocks noChangeAspect="1"/>
          </p:cNvPicPr>
          <p:nvPr/>
        </p:nvPicPr>
        <p:blipFill rotWithShape="1">
          <a:blip r:embed="rId2"/>
          <a:srcRect r="3392" b="-3"/>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7" name="Hình ảnh 6">
            <a:extLst>
              <a:ext uri="{FF2B5EF4-FFF2-40B4-BE49-F238E27FC236}">
                <a16:creationId xmlns:a16="http://schemas.microsoft.com/office/drawing/2014/main" id="{20B9E308-D4FC-40FC-9EB9-C5C8CE35DE83}"/>
              </a:ext>
            </a:extLst>
          </p:cNvPr>
          <p:cNvPicPr>
            <a:picLocks noChangeAspect="1"/>
          </p:cNvPicPr>
          <p:nvPr/>
        </p:nvPicPr>
        <p:blipFill rotWithShape="1">
          <a:blip r:embed="rId3"/>
          <a:srcRect r="1616" b="-1"/>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49"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5347842-1313-48FA-ADA3-031894ABE659}"/>
              </a:ext>
            </a:extLst>
          </p:cNvPr>
          <p:cNvSpPr txBox="1"/>
          <p:nvPr/>
        </p:nvSpPr>
        <p:spPr>
          <a:xfrm>
            <a:off x="4821515" y="4640988"/>
            <a:ext cx="6894576" cy="1600200"/>
          </a:xfrm>
          <a:prstGeom prst="rect">
            <a:avLst/>
          </a:prstGeom>
        </p:spPr>
        <p:txBody>
          <a:bodyPr vert="horz" lIns="91440" tIns="45720" rIns="91440" bIns="45720" rtlCol="0" anchor="ctr">
            <a:noAutofit/>
          </a:bodyPr>
          <a:lstStyle/>
          <a:p>
            <a:pPr>
              <a:lnSpc>
                <a:spcPct val="90000"/>
              </a:lnSpc>
              <a:spcAft>
                <a:spcPts val="600"/>
              </a:spcAft>
            </a:pPr>
            <a:r>
              <a:rPr lang="en-US" sz="3200">
                <a:solidFill>
                  <a:srgbClr val="FFFFFF"/>
                </a:solidFill>
                <a:latin typeface="#9Slide02 Noi dung dai" panose="02000000000000000000" pitchFamily="2" charset="0"/>
                <a:ea typeface="#9Slide02 Noi dung dai" panose="02000000000000000000" pitchFamily="2" charset="0"/>
              </a:rPr>
              <a:t>Dựa vào hình 19.4, và hiểu biết của mình, em hãy cho biết nước ta có những nhóm đất chính nào? Giá trị kinh tế của các nhóm đất này?</a:t>
            </a:r>
          </a:p>
        </p:txBody>
      </p:sp>
    </p:spTree>
    <p:extLst>
      <p:ext uri="{BB962C8B-B14F-4D97-AF65-F5344CB8AC3E}">
        <p14:creationId xmlns:p14="http://schemas.microsoft.com/office/powerpoint/2010/main" val="36787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F4CE1083-FBF4-49C0-AAFD-3A71AFBE5F7E}"/>
              </a:ext>
            </a:extLst>
          </p:cNvPr>
          <p:cNvPicPr>
            <a:picLocks noChangeAspect="1"/>
          </p:cNvPicPr>
          <p:nvPr/>
        </p:nvPicPr>
        <p:blipFill rotWithShape="1">
          <a:blip r:embed="rId2">
            <a:alphaModFix/>
          </a:blip>
          <a:srcRect l="2164" r="4178"/>
          <a:stretch/>
        </p:blipFill>
        <p:spPr>
          <a:xfrm>
            <a:off x="5805010" y="-1"/>
            <a:ext cx="6423053" cy="6858001"/>
          </a:xfrm>
          <a:prstGeom prst="rect">
            <a:avLst/>
          </a:prstGeom>
        </p:spPr>
      </p:pic>
      <p:pic>
        <p:nvPicPr>
          <p:cNvPr id="19" name="Picture 18">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2" name="TextBox 1">
            <a:extLst>
              <a:ext uri="{FF2B5EF4-FFF2-40B4-BE49-F238E27FC236}">
                <a16:creationId xmlns:a16="http://schemas.microsoft.com/office/drawing/2014/main" id="{10FF9F0F-A500-424F-B166-306B9F5497B9}"/>
              </a:ext>
            </a:extLst>
          </p:cNvPr>
          <p:cNvSpPr txBox="1">
            <a:spLocks noChangeArrowheads="1"/>
          </p:cNvSpPr>
          <p:nvPr/>
        </p:nvSpPr>
        <p:spPr bwMode="auto">
          <a:xfrm>
            <a:off x="1066800" y="228600"/>
            <a:ext cx="4805996" cy="1644592"/>
          </a:xfrm>
          <a:prstGeom prst="rect">
            <a:avLst/>
          </a:prstGeom>
        </p:spPr>
        <p:txBody>
          <a:bodyPr vert="horz" lIns="91440" tIns="45720" rIns="91440" bIns="45720" rtlCol="0" anchor="t">
            <a:normAutofit/>
          </a:bodyPr>
          <a:lstStyle/>
          <a:p>
            <a:pPr>
              <a:lnSpc>
                <a:spcPct val="90000"/>
              </a:lnSpc>
              <a:spcBef>
                <a:spcPct val="0"/>
              </a:spcBef>
              <a:spcAft>
                <a:spcPts val="800"/>
              </a:spcAft>
              <a:buClr>
                <a:srgbClr val="000000"/>
              </a:buClr>
              <a:buSzPct val="100000"/>
              <a:defRPr/>
            </a:pPr>
            <a:r>
              <a:rPr lang="en-US" altLang="en-US" sz="5400">
                <a:solidFill>
                  <a:srgbClr val="FF0066"/>
                </a:solidFill>
                <a:latin typeface="#9Slide03 AllRoundGothic" panose="020B0703020202020104" pitchFamily="34" charset="0"/>
                <a:ea typeface="+mj-ea"/>
                <a:cs typeface="+mj-cs"/>
              </a:rPr>
              <a:t>LUYỆN TẬP</a:t>
            </a:r>
          </a:p>
        </p:txBody>
      </p:sp>
      <p:pic>
        <p:nvPicPr>
          <p:cNvPr id="5" name="Hình ảnh 4">
            <a:extLst>
              <a:ext uri="{FF2B5EF4-FFF2-40B4-BE49-F238E27FC236}">
                <a16:creationId xmlns:a16="http://schemas.microsoft.com/office/drawing/2014/main" id="{96174B29-BA2A-4BB9-8745-693D0EF625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766970" y="1218758"/>
            <a:ext cx="4728270" cy="3505200"/>
          </a:xfrm>
          <a:prstGeom prst="rect">
            <a:avLst/>
          </a:prstGeom>
        </p:spPr>
      </p:pic>
      <p:sp>
        <p:nvSpPr>
          <p:cNvPr id="14" name="Text Box 34">
            <a:extLst>
              <a:ext uri="{FF2B5EF4-FFF2-40B4-BE49-F238E27FC236}">
                <a16:creationId xmlns:a16="http://schemas.microsoft.com/office/drawing/2014/main" id="{8863B340-F5B2-4A76-8664-3BB3D5FF04D9}"/>
              </a:ext>
            </a:extLst>
          </p:cNvPr>
          <p:cNvSpPr txBox="1">
            <a:spLocks noChangeArrowheads="1"/>
          </p:cNvSpPr>
          <p:nvPr/>
        </p:nvSpPr>
        <p:spPr bwMode="auto">
          <a:xfrm>
            <a:off x="457200" y="4984809"/>
            <a:ext cx="54999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solidFill>
                  <a:srgbClr val="0000FF"/>
                </a:solidFill>
                <a:latin typeface="#9Slide05 Claudia" pitchFamily="2" charset="0"/>
                <a:cs typeface="Times New Roman" panose="02020603050405020304" pitchFamily="18" charset="0"/>
              </a:rPr>
              <a:t>      Các em hãy nhanh tay giành quyền trả lời các câu hỏi để nhận các phần quà trong vòng quay may mắn nhé</a:t>
            </a:r>
            <a:r>
              <a:rPr lang="en-US" altLang="en-US" sz="2400">
                <a:solidFill>
                  <a:srgbClr val="0000FF"/>
                </a:solidFill>
                <a:latin typeface="#9Slide05 Claudia" pitchFamily="2" charset="0"/>
                <a:cs typeface="Times New Roman" panose="02020603050405020304" pitchFamily="18" charset="0"/>
              </a:rPr>
              <a:t>.</a:t>
            </a:r>
          </a:p>
        </p:txBody>
      </p:sp>
    </p:spTree>
    <p:extLst>
      <p:ext uri="{BB962C8B-B14F-4D97-AF65-F5344CB8AC3E}">
        <p14:creationId xmlns:p14="http://schemas.microsoft.com/office/powerpoint/2010/main" val="39794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5A0915D-A782-4B28-9AFD-0B758A7B8F0E}"/>
              </a:ext>
            </a:extLst>
          </p:cNvPr>
          <p:cNvPicPr>
            <a:picLocks noChangeAspect="1"/>
          </p:cNvPicPr>
          <p:nvPr/>
        </p:nvPicPr>
        <p:blipFill rotWithShape="1">
          <a:blip r:embed="rId2"/>
          <a:srcRect t="12130" r="9091" b="829"/>
          <a:stretch/>
        </p:blipFill>
        <p:spPr>
          <a:xfrm>
            <a:off x="0" y="1282"/>
            <a:ext cx="12191973" cy="6856719"/>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1">
            <a:extLst>
              <a:ext uri="{FF2B5EF4-FFF2-40B4-BE49-F238E27FC236}">
                <a16:creationId xmlns:a16="http://schemas.microsoft.com/office/drawing/2014/main" id="{D3F8E225-68B3-406D-8682-D5847F370CE6}"/>
              </a:ext>
            </a:extLst>
          </p:cNvPr>
          <p:cNvSpPr txBox="1">
            <a:spLocks noChangeArrowheads="1"/>
          </p:cNvSpPr>
          <p:nvPr/>
        </p:nvSpPr>
        <p:spPr bwMode="auto">
          <a:xfrm>
            <a:off x="488984" y="498025"/>
            <a:ext cx="4062643" cy="1043409"/>
          </a:xfrm>
          <a:prstGeom prst="rect">
            <a:avLst/>
          </a:prstGeom>
        </p:spPr>
        <p:txBody>
          <a:bodyPr vert="horz" lIns="91440" tIns="45720" rIns="91440" bIns="45720" rtlCol="0" anchor="ctr">
            <a:normAutofit/>
          </a:bodyPr>
          <a:lstStyle/>
          <a:p>
            <a:pPr>
              <a:lnSpc>
                <a:spcPct val="90000"/>
              </a:lnSpc>
              <a:spcBef>
                <a:spcPct val="0"/>
              </a:spcBef>
              <a:spcAft>
                <a:spcPts val="800"/>
              </a:spcAft>
              <a:buClr>
                <a:srgbClr val="000000"/>
              </a:buClr>
              <a:buSzPct val="100000"/>
              <a:defRPr/>
            </a:pPr>
            <a:r>
              <a:rPr lang="en-US" altLang="en-US" sz="6000">
                <a:solidFill>
                  <a:srgbClr val="0066CC"/>
                </a:solidFill>
                <a:latin typeface="#9Slide03 AllRoundGothic" panose="020B0703020202020104" pitchFamily="34" charset="0"/>
                <a:ea typeface="+mj-ea"/>
                <a:cs typeface="+mj-cs"/>
              </a:rPr>
              <a:t>VẬN DỤNG</a:t>
            </a:r>
          </a:p>
        </p:txBody>
      </p:sp>
      <p:sp>
        <p:nvSpPr>
          <p:cNvPr id="4" name="Hình chữ nhật: Góc Tròn 3">
            <a:extLst>
              <a:ext uri="{FF2B5EF4-FFF2-40B4-BE49-F238E27FC236}">
                <a16:creationId xmlns:a16="http://schemas.microsoft.com/office/drawing/2014/main" id="{7CD7224F-2E27-4B15-A41B-6F94AC9D9A7B}"/>
              </a:ext>
            </a:extLst>
          </p:cNvPr>
          <p:cNvSpPr/>
          <p:nvPr/>
        </p:nvSpPr>
        <p:spPr>
          <a:xfrm>
            <a:off x="227727" y="1676399"/>
            <a:ext cx="4585158" cy="27540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lgn="ctr">
              <a:lnSpc>
                <a:spcPct val="90000"/>
              </a:lnSpc>
              <a:spcAft>
                <a:spcPts val="800"/>
              </a:spcAft>
              <a:defRPr/>
            </a:pPr>
            <a:r>
              <a:rPr lang="en-US" sz="2800">
                <a:solidFill>
                  <a:srgbClr val="FF0066"/>
                </a:solidFill>
                <a:latin typeface="#9Slide05 Claudia" pitchFamily="2" charset="0"/>
              </a:rPr>
              <a:t>       Lan đang sống ở thành phố, nơi bạn ấy sống rất chật chội, nhưng bạn ấy đang muốn tạo ra cho mình một khu vườn nhỏ xinh trên sân thượng. Các em hãy đưa ra ý kiến giúp Lan nhé.</a:t>
            </a:r>
          </a:p>
        </p:txBody>
      </p:sp>
      <p:sp>
        <p:nvSpPr>
          <p:cNvPr id="2" name="Chỗ dành sẵn cho Số hiệu Bản chiếu 1">
            <a:extLst>
              <a:ext uri="{FF2B5EF4-FFF2-40B4-BE49-F238E27FC236}">
                <a16:creationId xmlns:a16="http://schemas.microsoft.com/office/drawing/2014/main" id="{B97C3A21-C8D9-43B0-8763-2DEE16094905}"/>
              </a:ext>
            </a:extLst>
          </p:cNvPr>
          <p:cNvSpPr>
            <a:spLocks noGrp="1"/>
          </p:cNvSpPr>
          <p:nvPr>
            <p:ph type="sldNum" sz="quarter" idx="12"/>
          </p:nvPr>
        </p:nvSpPr>
        <p:spPr>
          <a:xfrm>
            <a:off x="11000232" y="6108192"/>
            <a:ext cx="548640" cy="548640"/>
          </a:xfrm>
          <a:prstGeom prst="ellipse">
            <a:avLst/>
          </a:prstGeom>
          <a:solidFill>
            <a:srgbClr val="3F7E35"/>
          </a:solidFill>
        </p:spPr>
        <p:txBody>
          <a:bodyPr vert="horz" lIns="91440" tIns="45720" rIns="91440" bIns="45720" rtlCol="0" anchor="ctr">
            <a:normAutofit/>
          </a:bodyPr>
          <a:lstStyle/>
          <a:p>
            <a:pPr algn="ctr">
              <a:spcAft>
                <a:spcPts val="600"/>
              </a:spcAft>
              <a:defRPr/>
            </a:pPr>
            <a:fld id="{00000000-1234-1234-1234-123412341234}" type="slidenum">
              <a:rPr lang="en-US" sz="1500">
                <a:solidFill>
                  <a:srgbClr val="FFFFFF"/>
                </a:solidFill>
                <a:latin typeface="Calibri" panose="020F0502020204030204"/>
              </a:rPr>
              <a:pPr algn="ctr">
                <a:spcAft>
                  <a:spcPts val="600"/>
                </a:spcAft>
                <a:defRPr/>
              </a:pPr>
              <a:t>28</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3342576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37" y="574964"/>
            <a:ext cx="4495800" cy="5283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436" y="381000"/>
            <a:ext cx="4648200" cy="5283200"/>
          </a:xfrm>
          <a:prstGeom prst="rect">
            <a:avLst/>
          </a:prstGeom>
        </p:spPr>
      </p:pic>
      <p:sp>
        <p:nvSpPr>
          <p:cNvPr id="4" name="Cloud Callout 3"/>
          <p:cNvSpPr/>
          <p:nvPr/>
        </p:nvSpPr>
        <p:spPr>
          <a:xfrm>
            <a:off x="8786363" y="574964"/>
            <a:ext cx="2362200" cy="19050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Mama </a:t>
            </a:r>
          </a:p>
        </p:txBody>
      </p:sp>
      <p:sp>
        <p:nvSpPr>
          <p:cNvPr id="7" name="Hộp Văn bản 6">
            <a:extLst>
              <a:ext uri="{FF2B5EF4-FFF2-40B4-BE49-F238E27FC236}">
                <a16:creationId xmlns:a16="http://schemas.microsoft.com/office/drawing/2014/main" id="{BBA8D113-FEBE-4D11-BB96-67BD302A392E}"/>
              </a:ext>
            </a:extLst>
          </p:cNvPr>
          <p:cNvSpPr txBox="1"/>
          <p:nvPr/>
        </p:nvSpPr>
        <p:spPr>
          <a:xfrm>
            <a:off x="5015748" y="5782438"/>
            <a:ext cx="6097712" cy="707886"/>
          </a:xfrm>
          <a:prstGeom prst="rect">
            <a:avLst/>
          </a:prstGeom>
          <a:noFill/>
        </p:spPr>
        <p:txBody>
          <a:bodyPr wrap="square">
            <a:spAutoFit/>
          </a:bodyPr>
          <a:lstStyle/>
          <a:p>
            <a:r>
              <a:rPr kumimoji="0" lang="vi-VN" sz="4000" b="1" i="0" u="none" strike="noStrike" kern="1200" cap="none" spc="0" normalizeH="0" baseline="0" noProof="0">
                <a:ln>
                  <a:noFill/>
                </a:ln>
                <a:solidFill>
                  <a:srgbClr val="FF0000"/>
                </a:solidFill>
                <a:effectLst/>
                <a:uLnTx/>
                <a:uFillTx/>
                <a:latin typeface="#9Slide03 AllRoundGothic" panose="020B0703020202020104" pitchFamily="34" charset="0"/>
              </a:rPr>
              <a:t>ĐÁ MẸ</a:t>
            </a:r>
            <a:endParaRPr lang="en-US" sz="4000">
              <a:latin typeface="#9Slide03 AllRoundGothic" panose="020B0703020202020104" pitchFamily="34" charset="0"/>
            </a:endParaRPr>
          </a:p>
        </p:txBody>
      </p:sp>
    </p:spTree>
    <p:extLst>
      <p:ext uri="{BB962C8B-B14F-4D97-AF65-F5344CB8AC3E}">
        <p14:creationId xmlns:p14="http://schemas.microsoft.com/office/powerpoint/2010/main" val="2260908362"/>
      </p:ext>
    </p:extLst>
  </p:cSld>
  <p:clrMapOvr>
    <a:masterClrMapping/>
  </p:clrMapOvr>
  <p:transition>
    <p:blinds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492822D2-33B6-4334-A40D-1BFE72EEDA1D}"/>
              </a:ext>
            </a:extLst>
          </p:cNvPr>
          <p:cNvSpPr/>
          <p:nvPr/>
        </p:nvSpPr>
        <p:spPr>
          <a:xfrm rot="18746038">
            <a:off x="9280179" y="5637563"/>
            <a:ext cx="734697" cy="692798"/>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04AE44C8-94DC-464E-A280-954B7DC50CA2}"/>
              </a:ext>
            </a:extLst>
          </p:cNvPr>
          <p:cNvSpPr/>
          <p:nvPr/>
        </p:nvSpPr>
        <p:spPr>
          <a:xfrm rot="19658240">
            <a:off x="11038516" y="5717421"/>
            <a:ext cx="1242803" cy="1214356"/>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ình chữ nhật: Góc Tròn 4">
            <a:extLst>
              <a:ext uri="{FF2B5EF4-FFF2-40B4-BE49-F238E27FC236}">
                <a16:creationId xmlns:a16="http://schemas.microsoft.com/office/drawing/2014/main" id="{0928955E-74C6-426F-9DAC-C990A5AC3708}"/>
              </a:ext>
            </a:extLst>
          </p:cNvPr>
          <p:cNvSpPr/>
          <p:nvPr/>
        </p:nvSpPr>
        <p:spPr>
          <a:xfrm rot="3097636">
            <a:off x="10713736" y="366510"/>
            <a:ext cx="595194" cy="598969"/>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ộp Văn bản 8">
            <a:extLst>
              <a:ext uri="{FF2B5EF4-FFF2-40B4-BE49-F238E27FC236}">
                <a16:creationId xmlns:a16="http://schemas.microsoft.com/office/drawing/2014/main" id="{5820F8B7-D44D-4A37-BA24-A9267EA3262F}"/>
              </a:ext>
            </a:extLst>
          </p:cNvPr>
          <p:cNvSpPr txBox="1"/>
          <p:nvPr/>
        </p:nvSpPr>
        <p:spPr>
          <a:xfrm>
            <a:off x="1493437" y="620046"/>
            <a:ext cx="5486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Arima Madurai Black" panose="00000A00000000000000" pitchFamily="2" charset="0"/>
                <a:ea typeface="+mn-ea"/>
                <a:cs typeface="#9Slide03 Arima Madurai Black" panose="00000A00000000000000" pitchFamily="2" charset="0"/>
              </a:rPr>
              <a:t>Đây là một khái niệm?</a:t>
            </a:r>
          </a:p>
        </p:txBody>
      </p:sp>
      <mc:AlternateContent xmlns:mc="http://schemas.openxmlformats.org/markup-compatibility/2006">
        <mc:Choice xmlns:am3d="http://schemas.microsoft.com/office/drawing/2017/model3d" Requires="am3d">
          <p:graphicFrame>
            <p:nvGraphicFramePr>
              <p:cNvPr id="11" name="Kiểu 3D 10" descr="Rainbow heart">
                <a:extLst>
                  <a:ext uri="{FF2B5EF4-FFF2-40B4-BE49-F238E27FC236}">
                    <a16:creationId xmlns:a16="http://schemas.microsoft.com/office/drawing/2014/main" id="{65C83969-B6FA-4513-AEA6-4D00F9DAD989}"/>
                  </a:ext>
                </a:extLst>
              </p:cNvPr>
              <p:cNvGraphicFramePr>
                <a:graphicFrameLocks noChangeAspect="1"/>
              </p:cNvGraphicFramePr>
              <p:nvPr>
                <p:extLst>
                  <p:ext uri="{D42A27DB-BD31-4B8C-83A1-F6EECF244321}">
                    <p14:modId xmlns:p14="http://schemas.microsoft.com/office/powerpoint/2010/main" val="363913990"/>
                  </p:ext>
                </p:extLst>
              </p:nvPr>
            </p:nvGraphicFramePr>
            <p:xfrm>
              <a:off x="2939219" y="5561963"/>
              <a:ext cx="1253167" cy="1183822"/>
            </p:xfrm>
            <a:graphic>
              <a:graphicData uri="http://schemas.microsoft.com/office/drawing/2017/model3d">
                <am3d:model3d r:embed="rId2">
                  <am3d:spPr>
                    <a:xfrm>
                      <a:off x="0" y="0"/>
                      <a:ext cx="1253167" cy="1183822"/>
                    </a:xfrm>
                    <a:prstGeom prst="rect">
                      <a:avLst/>
                    </a:prstGeom>
                  </am3d:spPr>
                  <am3d:camera>
                    <am3d:pos x="0" y="0" z="66445625"/>
                    <am3d:up dx="0" dy="36000000" dz="0"/>
                    <am3d:lookAt x="0" y="0" z="0"/>
                    <am3d:perspective fov="2700000"/>
                  </am3d:camera>
                  <am3d:trans>
                    <am3d:meterPerModelUnit n="155022928" d="1000000"/>
                    <am3d:preTrans dx="0" dy="-16175479" dz="1"/>
                    <am3d:scale>
                      <am3d:sx n="1000000" d="1000000"/>
                      <am3d:sy n="1000000" d="1000000"/>
                      <am3d:sz n="1000000" d="1000000"/>
                    </am3d:scale>
                    <am3d:rot ax="279504" ay="1849211" az="143420"/>
                    <am3d:postTrans dx="0" dy="0" dz="0"/>
                  </am3d:trans>
                  <am3d:raster rName="Office3DRenderer" rVer="16.0.8326">
                    <am3d:blip r:embed="rId3"/>
                  </am3d:raster>
                  <am3d:objViewport viewportSz="1747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Kiểu 3D 10" descr="Rainbow heart">
                <a:extLst>
                  <a:ext uri="{FF2B5EF4-FFF2-40B4-BE49-F238E27FC236}">
                    <a16:creationId xmlns:a16="http://schemas.microsoft.com/office/drawing/2014/main" id="{65C83969-B6FA-4513-AEA6-4D00F9DAD989}"/>
                  </a:ext>
                </a:extLst>
              </p:cNvPr>
              <p:cNvPicPr>
                <a:picLocks noGrp="1" noRot="1" noChangeAspect="1" noMove="1" noResize="1" noEditPoints="1" noAdjustHandles="1" noChangeArrowheads="1" noChangeShapeType="1" noCrop="1"/>
              </p:cNvPicPr>
              <p:nvPr/>
            </p:nvPicPr>
            <p:blipFill>
              <a:blip r:embed="rId3"/>
              <a:stretch>
                <a:fillRect/>
              </a:stretch>
            </p:blipFill>
            <p:spPr>
              <a:xfrm>
                <a:off x="2939219" y="5561963"/>
                <a:ext cx="1253167" cy="1183822"/>
              </a:xfrm>
              <a:prstGeom prst="rect">
                <a:avLst/>
              </a:prstGeom>
            </p:spPr>
          </p:pic>
        </mc:Fallback>
      </mc:AlternateContent>
      <p:pic>
        <p:nvPicPr>
          <p:cNvPr id="1026" name="Picture 2" descr="Bayer sử dụng khí thải làm nguyên liệu thô cho ngành nhựa - VnExpress">
            <a:extLst>
              <a:ext uri="{FF2B5EF4-FFF2-40B4-BE49-F238E27FC236}">
                <a16:creationId xmlns:a16="http://schemas.microsoft.com/office/drawing/2014/main" id="{01C0FAE4-49F0-4FDD-B926-675FC2C1B7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69" t="739" b="739"/>
          <a:stretch/>
        </p:blipFill>
        <p:spPr bwMode="auto">
          <a:xfrm>
            <a:off x="1795100" y="1268218"/>
            <a:ext cx="3465737" cy="3544620"/>
          </a:xfrm>
          <a:prstGeom prst="ellipse">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5D6C2A3C-2351-461A-9049-3341934E5C5A}"/>
              </a:ext>
            </a:extLst>
          </p:cNvPr>
          <p:cNvPicPr>
            <a:picLocks noChangeAspect="1"/>
          </p:cNvPicPr>
          <p:nvPr/>
        </p:nvPicPr>
        <p:blipFill rotWithShape="1">
          <a:blip r:embed="rId5"/>
          <a:srcRect l="165" t="4128" r="-165" b="34354"/>
          <a:stretch/>
        </p:blipFill>
        <p:spPr>
          <a:xfrm>
            <a:off x="6913184" y="1105293"/>
            <a:ext cx="3896841" cy="3941801"/>
          </a:xfrm>
          <a:prstGeom prst="ellipse">
            <a:avLst/>
          </a:prstGeom>
        </p:spPr>
      </p:pic>
      <p:sp>
        <p:nvSpPr>
          <p:cNvPr id="12" name="Hộp Văn bản 11">
            <a:extLst>
              <a:ext uri="{FF2B5EF4-FFF2-40B4-BE49-F238E27FC236}">
                <a16:creationId xmlns:a16="http://schemas.microsoft.com/office/drawing/2014/main" id="{71A6422D-73C2-4ACC-B491-5C766B13E2DC}"/>
              </a:ext>
            </a:extLst>
          </p:cNvPr>
          <p:cNvSpPr txBox="1"/>
          <p:nvPr/>
        </p:nvSpPr>
        <p:spPr>
          <a:xfrm>
            <a:off x="4192386" y="5730122"/>
            <a:ext cx="40512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9Slide01 Tieu de ngan" panose="00000700000000000000" pitchFamily="2" charset="0"/>
                <a:ea typeface="+mn-ea"/>
                <a:cs typeface="+mn-cs"/>
              </a:rPr>
              <a:t>Khí hậu</a:t>
            </a:r>
          </a:p>
        </p:txBody>
      </p:sp>
      <p:sp>
        <p:nvSpPr>
          <p:cNvPr id="10" name="Dấu Cộng 9">
            <a:extLst>
              <a:ext uri="{FF2B5EF4-FFF2-40B4-BE49-F238E27FC236}">
                <a16:creationId xmlns:a16="http://schemas.microsoft.com/office/drawing/2014/main" id="{673AD3DC-9A1C-4C5E-AAD4-C0A1A6DF1FAD}"/>
              </a:ext>
            </a:extLst>
          </p:cNvPr>
          <p:cNvSpPr/>
          <p:nvPr/>
        </p:nvSpPr>
        <p:spPr>
          <a:xfrm>
            <a:off x="5638800" y="2579462"/>
            <a:ext cx="762000" cy="76200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244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A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8B3D4FB6-B375-4210-92C6-C55E7E63D1CF}"/>
              </a:ext>
            </a:extLst>
          </p:cNvPr>
          <p:cNvSpPr txBox="1"/>
          <p:nvPr/>
        </p:nvSpPr>
        <p:spPr>
          <a:xfrm>
            <a:off x="8781733" y="1031716"/>
            <a:ext cx="3250904" cy="4794567"/>
          </a:xfrm>
          <a:prstGeom prst="rect">
            <a:avLst/>
          </a:prstGeom>
        </p:spPr>
        <p:txBody>
          <a:bodyPr vert="horz" lIns="91440" tIns="45720" rIns="91440" bIns="45720" rtlCol="0" anchor="ctr">
            <a:normAutofit fontScale="70000" lnSpcReduction="20000"/>
          </a:bodyPr>
          <a:lstStyle/>
          <a:p>
            <a:pPr algn="ctr">
              <a:lnSpc>
                <a:spcPct val="90000"/>
              </a:lnSpc>
              <a:spcBef>
                <a:spcPct val="0"/>
              </a:spcBef>
              <a:spcAft>
                <a:spcPts val="600"/>
              </a:spcAft>
            </a:pPr>
            <a:r>
              <a:rPr lang="vi-VN" sz="4600">
                <a:solidFill>
                  <a:srgbClr val="FFFF00"/>
                </a:solidFill>
                <a:latin typeface="#9Slide02 Noi dung dai" panose="02000000000000000000" pitchFamily="2" charset="0"/>
                <a:ea typeface="#9Slide02 Noi dung dai" panose="02000000000000000000" pitchFamily="2" charset="0"/>
                <a:cs typeface="+mj-cs"/>
              </a:rPr>
              <a:t>BÀI </a:t>
            </a:r>
            <a:r>
              <a:rPr lang="en-US" sz="4600">
                <a:solidFill>
                  <a:srgbClr val="FFFF00"/>
                </a:solidFill>
                <a:latin typeface="#9Slide02 Noi dung dai" panose="02000000000000000000" pitchFamily="2" charset="0"/>
                <a:ea typeface="#9Slide02 Noi dung dai" panose="02000000000000000000" pitchFamily="2" charset="0"/>
                <a:cs typeface="+mj-cs"/>
              </a:rPr>
              <a:t>19</a:t>
            </a:r>
            <a:endParaRPr lang="vi-VN" sz="4600">
              <a:solidFill>
                <a:srgbClr val="FFFF00"/>
              </a:solidFill>
              <a:latin typeface="#9Slide02 Noi dung dai" panose="02000000000000000000" pitchFamily="2" charset="0"/>
              <a:ea typeface="#9Slide02 Noi dung dai" panose="02000000000000000000" pitchFamily="2" charset="0"/>
              <a:cs typeface="+mj-cs"/>
            </a:endParaRPr>
          </a:p>
          <a:p>
            <a:pPr algn="ctr">
              <a:lnSpc>
                <a:spcPct val="120000"/>
              </a:lnSpc>
              <a:spcBef>
                <a:spcPct val="0"/>
              </a:spcBef>
            </a:pPr>
            <a:r>
              <a:rPr lang="vi-VN" sz="5400">
                <a:solidFill>
                  <a:schemeClr val="bg1"/>
                </a:solidFill>
                <a:latin typeface="#9Slide03 BoosterNextFYBlack" panose="02000A03000000020004" pitchFamily="2" charset="0"/>
                <a:ea typeface="+mj-ea"/>
                <a:cs typeface="+mj-cs"/>
              </a:rPr>
              <a:t>LỚP ĐẤT VÀ CÁC NHÂN TỐ HÌNH THÀNH ĐẤT</a:t>
            </a:r>
          </a:p>
          <a:p>
            <a:pPr algn="ctr">
              <a:lnSpc>
                <a:spcPct val="120000"/>
              </a:lnSpc>
              <a:spcBef>
                <a:spcPct val="0"/>
              </a:spcBef>
            </a:pPr>
            <a:r>
              <a:rPr lang="vi-VN" sz="5400">
                <a:solidFill>
                  <a:schemeClr val="bg1"/>
                </a:solidFill>
                <a:latin typeface="#9Slide03 BoosterNextFYBlack" panose="02000A03000000020004" pitchFamily="2" charset="0"/>
                <a:ea typeface="+mj-ea"/>
                <a:cs typeface="+mj-cs"/>
              </a:rPr>
              <a:t>MỘT SỐ NHÓM ĐẤT ĐIỂN HÌNH</a:t>
            </a:r>
          </a:p>
          <a:p>
            <a:pPr algn="ctr">
              <a:lnSpc>
                <a:spcPct val="90000"/>
              </a:lnSpc>
              <a:spcBef>
                <a:spcPct val="0"/>
              </a:spcBef>
              <a:spcAft>
                <a:spcPts val="600"/>
              </a:spcAft>
            </a:pPr>
            <a:endParaRPr lang="vi-VN" sz="5400">
              <a:solidFill>
                <a:schemeClr val="bg1"/>
              </a:solidFill>
              <a:latin typeface="#9Slide03 BoosterNextFYBlack" panose="02000A03000000020004" pitchFamily="2" charset="0"/>
              <a:ea typeface="+mj-ea"/>
              <a:cs typeface="+mj-cs"/>
            </a:endParaRPr>
          </a:p>
        </p:txBody>
      </p:sp>
      <p:sp>
        <p:nvSpPr>
          <p:cNvPr id="3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AE4F3FB7-3463-4842-A4E1-F0720F83C4D4}"/>
              </a:ext>
            </a:extLst>
          </p:cNvPr>
          <p:cNvPicPr>
            <a:picLocks noChangeAspect="1"/>
          </p:cNvPicPr>
          <p:nvPr/>
        </p:nvPicPr>
        <p:blipFill rotWithShape="1">
          <a:blip r:embed="rId2"/>
          <a:srcRect b="4106"/>
          <a:stretch/>
        </p:blipFill>
        <p:spPr>
          <a:xfrm>
            <a:off x="976251" y="942538"/>
            <a:ext cx="7163222" cy="4808332"/>
          </a:xfrm>
          <a:prstGeom prst="rect">
            <a:avLst/>
          </a:prstGeom>
          <a:effectLst/>
        </p:spPr>
      </p:pic>
    </p:spTree>
    <p:extLst>
      <p:ext uri="{BB962C8B-B14F-4D97-AF65-F5344CB8AC3E}">
        <p14:creationId xmlns:p14="http://schemas.microsoft.com/office/powerpoint/2010/main" val="151794619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362877-96B5-473E-BB5F-BE85C54661EF}"/>
              </a:ext>
            </a:extLst>
          </p:cNvPr>
          <p:cNvGrpSpPr>
            <a:grpSpLocks/>
          </p:cNvGrpSpPr>
          <p:nvPr/>
        </p:nvGrpSpPr>
        <p:grpSpPr bwMode="auto">
          <a:xfrm>
            <a:off x="5410200" y="0"/>
            <a:ext cx="6781800" cy="6858000"/>
            <a:chOff x="1308100" y="152400"/>
            <a:chExt cx="7835900" cy="6629400"/>
          </a:xfrm>
        </p:grpSpPr>
        <p:grpSp>
          <p:nvGrpSpPr>
            <p:cNvPr id="12293" name="Group 13">
              <a:extLst>
                <a:ext uri="{FF2B5EF4-FFF2-40B4-BE49-F238E27FC236}">
                  <a16:creationId xmlns:a16="http://schemas.microsoft.com/office/drawing/2014/main" id="{2426FF4B-EEA7-452A-9B0C-B6349A672D11}"/>
                </a:ext>
              </a:extLst>
            </p:cNvPr>
            <p:cNvGrpSpPr>
              <a:grpSpLocks/>
            </p:cNvGrpSpPr>
            <p:nvPr/>
          </p:nvGrpSpPr>
          <p:grpSpPr bwMode="auto">
            <a:xfrm>
              <a:off x="1308100" y="152400"/>
              <a:ext cx="7835900" cy="6629400"/>
              <a:chOff x="824" y="0"/>
              <a:chExt cx="4936" cy="4320"/>
            </a:xfrm>
          </p:grpSpPr>
          <p:pic>
            <p:nvPicPr>
              <p:cNvPr id="12298" name="Picture 5" descr="soillayers">
                <a:extLst>
                  <a:ext uri="{FF2B5EF4-FFF2-40B4-BE49-F238E27FC236}">
                    <a16:creationId xmlns:a16="http://schemas.microsoft.com/office/drawing/2014/main" id="{7E1A93B3-D8C2-497C-8A43-15900092F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 y="0"/>
                <a:ext cx="7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6" descr="soillayers">
                <a:extLst>
                  <a:ext uri="{FF2B5EF4-FFF2-40B4-BE49-F238E27FC236}">
                    <a16:creationId xmlns:a16="http://schemas.microsoft.com/office/drawing/2014/main" id="{0140BF58-3B33-4EDD-82C9-D4544571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7" descr="soillayers">
                <a:extLst>
                  <a:ext uri="{FF2B5EF4-FFF2-40B4-BE49-F238E27FC236}">
                    <a16:creationId xmlns:a16="http://schemas.microsoft.com/office/drawing/2014/main" id="{A44521A3-CA19-40B6-BC7F-B1AC26BAB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8" descr="soillayers">
                <a:extLst>
                  <a:ext uri="{FF2B5EF4-FFF2-40B4-BE49-F238E27FC236}">
                    <a16:creationId xmlns:a16="http://schemas.microsoft.com/office/drawing/2014/main" id="{97D4BBF1-8C34-405C-84C8-A0D7A27F8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9" descr="soillayers">
                <a:extLst>
                  <a:ext uri="{FF2B5EF4-FFF2-40B4-BE49-F238E27FC236}">
                    <a16:creationId xmlns:a16="http://schemas.microsoft.com/office/drawing/2014/main" id="{77B1A7B6-5C01-4D4D-92AC-6936F8946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0" descr="soillayers">
                <a:extLst>
                  <a:ext uri="{FF2B5EF4-FFF2-40B4-BE49-F238E27FC236}">
                    <a16:creationId xmlns:a16="http://schemas.microsoft.com/office/drawing/2014/main" id="{A50335AB-45AD-4209-999F-B71C29C2F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0"/>
                <a:ext cx="7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1" descr="soillayers">
                <a:extLst>
                  <a:ext uri="{FF2B5EF4-FFF2-40B4-BE49-F238E27FC236}">
                    <a16:creationId xmlns:a16="http://schemas.microsoft.com/office/drawing/2014/main" id="{F3040B9D-7488-47D9-B80A-F35AC6B90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4" name="TextBox 1">
              <a:extLst>
                <a:ext uri="{FF2B5EF4-FFF2-40B4-BE49-F238E27FC236}">
                  <a16:creationId xmlns:a16="http://schemas.microsoft.com/office/drawing/2014/main" id="{7ABF82BC-70A8-4661-BCFA-C35DCFCF02A7}"/>
                </a:ext>
              </a:extLst>
            </p:cNvPr>
            <p:cNvSpPr txBox="1">
              <a:spLocks noChangeArrowheads="1"/>
            </p:cNvSpPr>
            <p:nvPr/>
          </p:nvSpPr>
          <p:spPr bwMode="auto">
            <a:xfrm>
              <a:off x="3662900" y="1859213"/>
              <a:ext cx="4795300" cy="68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FFFF00"/>
                  </a:solidFill>
                  <a:latin typeface="Times New Roman" panose="02020603050405020304" pitchFamily="18" charset="0"/>
                  <a:cs typeface="Times New Roman" panose="02020603050405020304" pitchFamily="18" charset="0"/>
                </a:rPr>
                <a:t>Lớp phủ thổ nhưỡng</a:t>
              </a:r>
            </a:p>
          </p:txBody>
        </p:sp>
        <p:sp>
          <p:nvSpPr>
            <p:cNvPr id="12295" name="TextBox 13">
              <a:extLst>
                <a:ext uri="{FF2B5EF4-FFF2-40B4-BE49-F238E27FC236}">
                  <a16:creationId xmlns:a16="http://schemas.microsoft.com/office/drawing/2014/main" id="{9A6553F3-8605-483A-B519-E4209D385B1B}"/>
                </a:ext>
              </a:extLst>
            </p:cNvPr>
            <p:cNvSpPr txBox="1">
              <a:spLocks noChangeArrowheads="1"/>
            </p:cNvSpPr>
            <p:nvPr/>
          </p:nvSpPr>
          <p:spPr bwMode="auto">
            <a:xfrm>
              <a:off x="3442834" y="3122250"/>
              <a:ext cx="4392108" cy="68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6600CC"/>
                  </a:solidFill>
                  <a:latin typeface="Times New Roman" panose="02020603050405020304" pitchFamily="18" charset="0"/>
                  <a:cs typeface="Times New Roman" panose="02020603050405020304" pitchFamily="18" charset="0"/>
                </a:rPr>
                <a:t>Lớp vỏ phong hóa</a:t>
              </a:r>
            </a:p>
          </p:txBody>
        </p:sp>
        <p:sp>
          <p:nvSpPr>
            <p:cNvPr id="12296" name="TextBox 14">
              <a:extLst>
                <a:ext uri="{FF2B5EF4-FFF2-40B4-BE49-F238E27FC236}">
                  <a16:creationId xmlns:a16="http://schemas.microsoft.com/office/drawing/2014/main" id="{AAA787C3-00D9-4271-8B1D-1AE286F8D882}"/>
                </a:ext>
              </a:extLst>
            </p:cNvPr>
            <p:cNvSpPr txBox="1">
              <a:spLocks noChangeArrowheads="1"/>
            </p:cNvSpPr>
            <p:nvPr/>
          </p:nvSpPr>
          <p:spPr bwMode="auto">
            <a:xfrm>
              <a:off x="4008438" y="5648324"/>
              <a:ext cx="2239962" cy="68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chemeClr val="bg1"/>
                  </a:solidFill>
                  <a:latin typeface="Times New Roman" panose="02020603050405020304" pitchFamily="18" charset="0"/>
                  <a:cs typeface="Times New Roman" panose="02020603050405020304" pitchFamily="18" charset="0"/>
                </a:rPr>
                <a:t>Đá gốc</a:t>
              </a:r>
            </a:p>
          </p:txBody>
        </p:sp>
      </p:grpSp>
      <p:sp>
        <p:nvSpPr>
          <p:cNvPr id="16" name="Text Box 15">
            <a:extLst>
              <a:ext uri="{FF2B5EF4-FFF2-40B4-BE49-F238E27FC236}">
                <a16:creationId xmlns:a16="http://schemas.microsoft.com/office/drawing/2014/main" id="{26D52995-FFA6-4BDF-A87B-73A0C8D737AE}"/>
              </a:ext>
            </a:extLst>
          </p:cNvPr>
          <p:cNvSpPr txBox="1">
            <a:spLocks noChangeArrowheads="1"/>
          </p:cNvSpPr>
          <p:nvPr/>
        </p:nvSpPr>
        <p:spPr bwMode="auto">
          <a:xfrm>
            <a:off x="-106254" y="2362200"/>
            <a:ext cx="5570938" cy="1191816"/>
          </a:xfrm>
          <a:prstGeom prst="roundRect">
            <a:avLst/>
          </a:prstGeom>
          <a:no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spcBef>
                <a:spcPct val="50000"/>
              </a:spcBef>
              <a:defRPr/>
            </a:pPr>
            <a:r>
              <a:rPr lang="en-US" sz="3200" dirty="0" err="1">
                <a:solidFill>
                  <a:srgbClr val="FF0066"/>
                </a:solidFill>
                <a:latin typeface="Times New Roman" pitchFamily="18" charset="0"/>
                <a:cs typeface="Times New Roman" pitchFamily="18" charset="0"/>
              </a:rPr>
              <a:t>Quan</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sát</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những</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hình</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ảnh</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sau</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em</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hãy</a:t>
            </a:r>
            <a:r>
              <a:rPr lang="en-US" sz="3200" dirty="0">
                <a:solidFill>
                  <a:srgbClr val="FF0066"/>
                </a:solidFill>
                <a:latin typeface="Times New Roman" pitchFamily="18" charset="0"/>
                <a:cs typeface="Times New Roman" pitchFamily="18" charset="0"/>
              </a:rPr>
              <a:t> </a:t>
            </a:r>
            <a:r>
              <a:rPr lang="en-US" sz="3200" err="1">
                <a:solidFill>
                  <a:srgbClr val="FF0066"/>
                </a:solidFill>
                <a:latin typeface="Times New Roman" pitchFamily="18" charset="0"/>
                <a:cs typeface="Times New Roman" pitchFamily="18" charset="0"/>
              </a:rPr>
              <a:t>cho</a:t>
            </a:r>
            <a:r>
              <a:rPr lang="en-US" sz="3200">
                <a:solidFill>
                  <a:srgbClr val="FF0066"/>
                </a:solidFill>
                <a:latin typeface="Times New Roman" pitchFamily="18" charset="0"/>
                <a:cs typeface="Times New Roman" pitchFamily="18" charset="0"/>
              </a:rPr>
              <a:t> </a:t>
            </a:r>
            <a:r>
              <a:rPr lang="vi-VN" sz="3200">
                <a:solidFill>
                  <a:srgbClr val="FF0066"/>
                </a:solidFill>
                <a:latin typeface="Times New Roman" pitchFamily="18" charset="0"/>
                <a:cs typeface="Times New Roman" pitchFamily="18" charset="0"/>
              </a:rPr>
              <a:t>biết đất</a:t>
            </a:r>
            <a:r>
              <a:rPr lang="en-US" sz="320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là</a:t>
            </a:r>
            <a:r>
              <a:rPr lang="en-US" sz="3200" dirty="0">
                <a:solidFill>
                  <a:srgbClr val="FF0066"/>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gì</a:t>
            </a:r>
            <a:r>
              <a:rPr lang="en-US" sz="3200" dirty="0">
                <a:solidFill>
                  <a:srgbClr val="FF0066"/>
                </a:solidFill>
                <a:latin typeface="Times New Roman" pitchFamily="18" charset="0"/>
                <a:cs typeface="Times New Roman" pitchFamily="18" charset="0"/>
              </a:rPr>
              <a:t>?</a:t>
            </a:r>
          </a:p>
        </p:txBody>
      </p:sp>
      <p:sp>
        <p:nvSpPr>
          <p:cNvPr id="17" name="Hộp Văn bản 16">
            <a:extLst>
              <a:ext uri="{FF2B5EF4-FFF2-40B4-BE49-F238E27FC236}">
                <a16:creationId xmlns:a16="http://schemas.microsoft.com/office/drawing/2014/main" id="{90762957-5F10-4BE3-A6E2-BA334C6B4FFC}"/>
              </a:ext>
            </a:extLst>
          </p:cNvPr>
          <p:cNvSpPr txBox="1"/>
          <p:nvPr/>
        </p:nvSpPr>
        <p:spPr>
          <a:xfrm>
            <a:off x="-13877" y="38466"/>
            <a:ext cx="5410200" cy="1200329"/>
          </a:xfrm>
          <a:prstGeom prst="rect">
            <a:avLst/>
          </a:prstGeom>
          <a:solidFill>
            <a:schemeClr val="accent2">
              <a:lumMod val="50000"/>
            </a:schemeClr>
          </a:solidFill>
        </p:spPr>
        <p:txBody>
          <a:bodyPr wrap="square">
            <a:spAutoFit/>
          </a:bodyPr>
          <a:lstStyle/>
          <a:p>
            <a:pPr lvl="0" algn="ctr">
              <a:defRPr/>
            </a:pPr>
            <a:r>
              <a:rPr lang="en-US" sz="3600" b="1">
                <a:solidFill>
                  <a:schemeClr val="bg1"/>
                </a:solidFill>
                <a:latin typeface="Times New Roman" panose="02020603050405020304" pitchFamily="18" charset="0"/>
                <a:cs typeface="Times New Roman" panose="02020603050405020304" pitchFamily="18" charset="0"/>
              </a:rPr>
              <a:t>I. </a:t>
            </a:r>
            <a:r>
              <a:rPr lang="en-US" sz="3600">
                <a:solidFill>
                  <a:schemeClr val="bg1"/>
                </a:solidFill>
                <a:latin typeface="#9Slide05 Claudia" pitchFamily="2" charset="0"/>
              </a:rPr>
              <a:t>Lớp đất. Các thành phần chính của đất và tầng đất.</a:t>
            </a:r>
          </a:p>
        </p:txBody>
      </p:sp>
      <p:sp>
        <p:nvSpPr>
          <p:cNvPr id="18" name="Hình chữ nhật: Góc Tròn 17">
            <a:extLst>
              <a:ext uri="{FF2B5EF4-FFF2-40B4-BE49-F238E27FC236}">
                <a16:creationId xmlns:a16="http://schemas.microsoft.com/office/drawing/2014/main" id="{56094044-16C9-46B4-AE51-EBC847682F99}"/>
              </a:ext>
            </a:extLst>
          </p:cNvPr>
          <p:cNvSpPr/>
          <p:nvPr/>
        </p:nvSpPr>
        <p:spPr>
          <a:xfrm>
            <a:off x="597554" y="4015235"/>
            <a:ext cx="3733800" cy="2381977"/>
          </a:xfrm>
          <a:prstGeom prst="roundRect">
            <a:avLst/>
          </a:prstGeom>
          <a:solidFill>
            <a:schemeClr val="bg1"/>
          </a:solidFill>
          <a:ln w="19050">
            <a:solidFill>
              <a:srgbClr val="CC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6600CC"/>
                </a:solidFill>
                <a:latin typeface="#9Slide05 Claudia" pitchFamily="2" charset="0"/>
              </a:rPr>
              <a:t>Lớp đ</a:t>
            </a:r>
            <a:r>
              <a:rPr lang="vi-VN" sz="2800">
                <a:solidFill>
                  <a:srgbClr val="6600CC"/>
                </a:solidFill>
                <a:latin typeface="#9Slide05 Claudia" pitchFamily="2" charset="0"/>
              </a:rPr>
              <a:t>ất là</a:t>
            </a:r>
            <a:r>
              <a:rPr lang="en-US" sz="2800">
                <a:solidFill>
                  <a:srgbClr val="6600CC"/>
                </a:solidFill>
                <a:latin typeface="#9Slide05 Claudia" pitchFamily="2" charset="0"/>
              </a:rPr>
              <a:t> l</a:t>
            </a:r>
            <a:r>
              <a:rPr lang="vi-VN" sz="2800">
                <a:solidFill>
                  <a:srgbClr val="6600CC"/>
                </a:solidFill>
                <a:latin typeface="#9Slide05 Claudia" pitchFamily="2" charset="0"/>
              </a:rPr>
              <a:t>ớp vật chất mỏng, tơi xốp bao phủ trên bề mặt các lục địa và đảo, được đặc trưng bởi độ phì</a:t>
            </a:r>
            <a:endParaRPr lang="en-US" sz="2800">
              <a:solidFill>
                <a:srgbClr val="6600CC"/>
              </a:solidFill>
              <a:latin typeface="#9Slide05 Claudia" pitchFamily="2" charset="0"/>
            </a:endParaRPr>
          </a:p>
        </p:txBody>
      </p:sp>
      <p:sp>
        <p:nvSpPr>
          <p:cNvPr id="19" name="Hộp Văn bản 42">
            <a:extLst>
              <a:ext uri="{FF2B5EF4-FFF2-40B4-BE49-F238E27FC236}">
                <a16:creationId xmlns:a16="http://schemas.microsoft.com/office/drawing/2014/main" id="{E30B700B-D50B-4C59-B382-A4C108DA1B66}"/>
              </a:ext>
            </a:extLst>
          </p:cNvPr>
          <p:cNvSpPr txBox="1"/>
          <p:nvPr/>
        </p:nvSpPr>
        <p:spPr>
          <a:xfrm>
            <a:off x="0" y="1273042"/>
            <a:ext cx="1772259" cy="584775"/>
          </a:xfrm>
          <a:custGeom>
            <a:avLst/>
            <a:gdLst>
              <a:gd name="connsiteX0" fmla="*/ 0 w 6097772"/>
              <a:gd name="connsiteY0" fmla="*/ 0 h 584775"/>
              <a:gd name="connsiteX1" fmla="*/ 615321 w 6097772"/>
              <a:gd name="connsiteY1" fmla="*/ 0 h 584775"/>
              <a:gd name="connsiteX2" fmla="*/ 1230641 w 6097772"/>
              <a:gd name="connsiteY2" fmla="*/ 0 h 584775"/>
              <a:gd name="connsiteX3" fmla="*/ 1784984 w 6097772"/>
              <a:gd name="connsiteY3" fmla="*/ 0 h 584775"/>
              <a:gd name="connsiteX4" fmla="*/ 2461283 w 6097772"/>
              <a:gd name="connsiteY4" fmla="*/ 0 h 584775"/>
              <a:gd name="connsiteX5" fmla="*/ 3015625 w 6097772"/>
              <a:gd name="connsiteY5" fmla="*/ 0 h 584775"/>
              <a:gd name="connsiteX6" fmla="*/ 3691924 w 6097772"/>
              <a:gd name="connsiteY6" fmla="*/ 0 h 584775"/>
              <a:gd name="connsiteX7" fmla="*/ 4124311 w 6097772"/>
              <a:gd name="connsiteY7" fmla="*/ 0 h 584775"/>
              <a:gd name="connsiteX8" fmla="*/ 4617676 w 6097772"/>
              <a:gd name="connsiteY8" fmla="*/ 0 h 584775"/>
              <a:gd name="connsiteX9" fmla="*/ 5232997 w 6097772"/>
              <a:gd name="connsiteY9" fmla="*/ 0 h 584775"/>
              <a:gd name="connsiteX10" fmla="*/ 6097772 w 6097772"/>
              <a:gd name="connsiteY10" fmla="*/ 0 h 584775"/>
              <a:gd name="connsiteX11" fmla="*/ 6097772 w 6097772"/>
              <a:gd name="connsiteY11" fmla="*/ 584775 h 584775"/>
              <a:gd name="connsiteX12" fmla="*/ 5726362 w 6097772"/>
              <a:gd name="connsiteY12" fmla="*/ 584775 h 584775"/>
              <a:gd name="connsiteX13" fmla="*/ 5354953 w 6097772"/>
              <a:gd name="connsiteY13" fmla="*/ 584775 h 584775"/>
              <a:gd name="connsiteX14" fmla="*/ 4678654 w 6097772"/>
              <a:gd name="connsiteY14" fmla="*/ 584775 h 584775"/>
              <a:gd name="connsiteX15" fmla="*/ 4246267 w 6097772"/>
              <a:gd name="connsiteY15" fmla="*/ 584775 h 584775"/>
              <a:gd name="connsiteX16" fmla="*/ 3874857 w 6097772"/>
              <a:gd name="connsiteY16" fmla="*/ 584775 h 584775"/>
              <a:gd name="connsiteX17" fmla="*/ 3381492 w 6097772"/>
              <a:gd name="connsiteY17" fmla="*/ 584775 h 584775"/>
              <a:gd name="connsiteX18" fmla="*/ 2949104 w 6097772"/>
              <a:gd name="connsiteY18" fmla="*/ 584775 h 584775"/>
              <a:gd name="connsiteX19" fmla="*/ 2272806 w 6097772"/>
              <a:gd name="connsiteY19" fmla="*/ 584775 h 584775"/>
              <a:gd name="connsiteX20" fmla="*/ 1657485 w 6097772"/>
              <a:gd name="connsiteY20" fmla="*/ 584775 h 584775"/>
              <a:gd name="connsiteX21" fmla="*/ 1103142 w 6097772"/>
              <a:gd name="connsiteY21" fmla="*/ 584775 h 584775"/>
              <a:gd name="connsiteX22" fmla="*/ 670755 w 6097772"/>
              <a:gd name="connsiteY22" fmla="*/ 584775 h 584775"/>
              <a:gd name="connsiteX23" fmla="*/ 0 w 6097772"/>
              <a:gd name="connsiteY23" fmla="*/ 584775 h 584775"/>
              <a:gd name="connsiteX24" fmla="*/ 0 w 6097772"/>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97772" h="584775" fill="none" extrusionOk="0">
                <a:moveTo>
                  <a:pt x="0" y="0"/>
                </a:moveTo>
                <a:cubicBezTo>
                  <a:pt x="166980" y="-35056"/>
                  <a:pt x="336767" y="21764"/>
                  <a:pt x="615321" y="0"/>
                </a:cubicBezTo>
                <a:cubicBezTo>
                  <a:pt x="893875" y="-21764"/>
                  <a:pt x="925512" y="12882"/>
                  <a:pt x="1230641" y="0"/>
                </a:cubicBezTo>
                <a:cubicBezTo>
                  <a:pt x="1535770" y="-12882"/>
                  <a:pt x="1627287" y="47918"/>
                  <a:pt x="1784984" y="0"/>
                </a:cubicBezTo>
                <a:cubicBezTo>
                  <a:pt x="1942681" y="-47918"/>
                  <a:pt x="2274546" y="42934"/>
                  <a:pt x="2461283" y="0"/>
                </a:cubicBezTo>
                <a:cubicBezTo>
                  <a:pt x="2648020" y="-42934"/>
                  <a:pt x="2797428" y="56292"/>
                  <a:pt x="3015625" y="0"/>
                </a:cubicBezTo>
                <a:cubicBezTo>
                  <a:pt x="3233822" y="-56292"/>
                  <a:pt x="3494344" y="79976"/>
                  <a:pt x="3691924" y="0"/>
                </a:cubicBezTo>
                <a:cubicBezTo>
                  <a:pt x="3889504" y="-79976"/>
                  <a:pt x="4013490" y="44546"/>
                  <a:pt x="4124311" y="0"/>
                </a:cubicBezTo>
                <a:cubicBezTo>
                  <a:pt x="4235132" y="-44546"/>
                  <a:pt x="4483166" y="39625"/>
                  <a:pt x="4617676" y="0"/>
                </a:cubicBezTo>
                <a:cubicBezTo>
                  <a:pt x="4752187" y="-39625"/>
                  <a:pt x="5014823" y="24174"/>
                  <a:pt x="5232997" y="0"/>
                </a:cubicBezTo>
                <a:cubicBezTo>
                  <a:pt x="5451171" y="-24174"/>
                  <a:pt x="5709603" y="40059"/>
                  <a:pt x="6097772" y="0"/>
                </a:cubicBezTo>
                <a:cubicBezTo>
                  <a:pt x="6112369" y="122157"/>
                  <a:pt x="6035309" y="453269"/>
                  <a:pt x="6097772" y="584775"/>
                </a:cubicBezTo>
                <a:cubicBezTo>
                  <a:pt x="5982286" y="593502"/>
                  <a:pt x="5819341" y="584420"/>
                  <a:pt x="5726362" y="584775"/>
                </a:cubicBezTo>
                <a:cubicBezTo>
                  <a:pt x="5633383" y="585130"/>
                  <a:pt x="5429856" y="546677"/>
                  <a:pt x="5354953" y="584775"/>
                </a:cubicBezTo>
                <a:cubicBezTo>
                  <a:pt x="5280050" y="622873"/>
                  <a:pt x="4843028" y="530500"/>
                  <a:pt x="4678654" y="584775"/>
                </a:cubicBezTo>
                <a:cubicBezTo>
                  <a:pt x="4514280" y="639050"/>
                  <a:pt x="4369887" y="561242"/>
                  <a:pt x="4246267" y="584775"/>
                </a:cubicBezTo>
                <a:cubicBezTo>
                  <a:pt x="4122647" y="608308"/>
                  <a:pt x="4033932" y="582567"/>
                  <a:pt x="3874857" y="584775"/>
                </a:cubicBezTo>
                <a:cubicBezTo>
                  <a:pt x="3715782" y="586983"/>
                  <a:pt x="3575142" y="535861"/>
                  <a:pt x="3381492" y="584775"/>
                </a:cubicBezTo>
                <a:cubicBezTo>
                  <a:pt x="3187842" y="633689"/>
                  <a:pt x="3101904" y="544271"/>
                  <a:pt x="2949104" y="584775"/>
                </a:cubicBezTo>
                <a:cubicBezTo>
                  <a:pt x="2796304" y="625279"/>
                  <a:pt x="2409484" y="508166"/>
                  <a:pt x="2272806" y="584775"/>
                </a:cubicBezTo>
                <a:cubicBezTo>
                  <a:pt x="2136128" y="661384"/>
                  <a:pt x="1872378" y="572563"/>
                  <a:pt x="1657485" y="584775"/>
                </a:cubicBezTo>
                <a:cubicBezTo>
                  <a:pt x="1442592" y="596987"/>
                  <a:pt x="1352437" y="584464"/>
                  <a:pt x="1103142" y="584775"/>
                </a:cubicBezTo>
                <a:cubicBezTo>
                  <a:pt x="853847" y="585086"/>
                  <a:pt x="793915" y="533175"/>
                  <a:pt x="670755" y="584775"/>
                </a:cubicBezTo>
                <a:cubicBezTo>
                  <a:pt x="547595" y="636375"/>
                  <a:pt x="136600" y="526634"/>
                  <a:pt x="0" y="584775"/>
                </a:cubicBezTo>
                <a:cubicBezTo>
                  <a:pt x="-62120" y="365922"/>
                  <a:pt x="19719" y="185285"/>
                  <a:pt x="0" y="0"/>
                </a:cubicBezTo>
                <a:close/>
              </a:path>
              <a:path w="6097772" h="584775" stroke="0" extrusionOk="0">
                <a:moveTo>
                  <a:pt x="0" y="0"/>
                </a:moveTo>
                <a:cubicBezTo>
                  <a:pt x="131224" y="-38000"/>
                  <a:pt x="351574" y="36651"/>
                  <a:pt x="493365" y="0"/>
                </a:cubicBezTo>
                <a:cubicBezTo>
                  <a:pt x="635156" y="-36651"/>
                  <a:pt x="882610" y="11614"/>
                  <a:pt x="986730" y="0"/>
                </a:cubicBezTo>
                <a:cubicBezTo>
                  <a:pt x="1090850" y="-11614"/>
                  <a:pt x="1456805" y="36227"/>
                  <a:pt x="1602051" y="0"/>
                </a:cubicBezTo>
                <a:cubicBezTo>
                  <a:pt x="1747297" y="-36227"/>
                  <a:pt x="1952535" y="11382"/>
                  <a:pt x="2095416" y="0"/>
                </a:cubicBezTo>
                <a:cubicBezTo>
                  <a:pt x="2238298" y="-11382"/>
                  <a:pt x="2474488" y="27780"/>
                  <a:pt x="2710737" y="0"/>
                </a:cubicBezTo>
                <a:cubicBezTo>
                  <a:pt x="2946986" y="-27780"/>
                  <a:pt x="3006232" y="20437"/>
                  <a:pt x="3082147" y="0"/>
                </a:cubicBezTo>
                <a:cubicBezTo>
                  <a:pt x="3158062" y="-20437"/>
                  <a:pt x="3463478" y="3349"/>
                  <a:pt x="3575512" y="0"/>
                </a:cubicBezTo>
                <a:cubicBezTo>
                  <a:pt x="3687546" y="-3349"/>
                  <a:pt x="3806289" y="39644"/>
                  <a:pt x="4007899" y="0"/>
                </a:cubicBezTo>
                <a:cubicBezTo>
                  <a:pt x="4209509" y="-39644"/>
                  <a:pt x="4334060" y="52144"/>
                  <a:pt x="4562242" y="0"/>
                </a:cubicBezTo>
                <a:cubicBezTo>
                  <a:pt x="4790424" y="-52144"/>
                  <a:pt x="4881766" y="10997"/>
                  <a:pt x="4994630" y="0"/>
                </a:cubicBezTo>
                <a:cubicBezTo>
                  <a:pt x="5107494" y="-10997"/>
                  <a:pt x="5246398" y="39902"/>
                  <a:pt x="5427017" y="0"/>
                </a:cubicBezTo>
                <a:cubicBezTo>
                  <a:pt x="5607636" y="-39902"/>
                  <a:pt x="5834520" y="23750"/>
                  <a:pt x="6097772" y="0"/>
                </a:cubicBezTo>
                <a:cubicBezTo>
                  <a:pt x="6117126" y="274840"/>
                  <a:pt x="6051495" y="415380"/>
                  <a:pt x="6097772" y="584775"/>
                </a:cubicBezTo>
                <a:cubicBezTo>
                  <a:pt x="5899767" y="588541"/>
                  <a:pt x="5819541" y="584244"/>
                  <a:pt x="5665385" y="584775"/>
                </a:cubicBezTo>
                <a:cubicBezTo>
                  <a:pt x="5511229" y="585306"/>
                  <a:pt x="5406338" y="561721"/>
                  <a:pt x="5232997" y="584775"/>
                </a:cubicBezTo>
                <a:cubicBezTo>
                  <a:pt x="5059656" y="607829"/>
                  <a:pt x="4918159" y="551358"/>
                  <a:pt x="4800610" y="584775"/>
                </a:cubicBezTo>
                <a:cubicBezTo>
                  <a:pt x="4683061" y="618192"/>
                  <a:pt x="4414846" y="543037"/>
                  <a:pt x="4124311" y="584775"/>
                </a:cubicBezTo>
                <a:cubicBezTo>
                  <a:pt x="3833776" y="626513"/>
                  <a:pt x="3638312" y="569811"/>
                  <a:pt x="3448013" y="584775"/>
                </a:cubicBezTo>
                <a:cubicBezTo>
                  <a:pt x="3257714" y="599739"/>
                  <a:pt x="3035497" y="550188"/>
                  <a:pt x="2771715" y="584775"/>
                </a:cubicBezTo>
                <a:cubicBezTo>
                  <a:pt x="2507933" y="619362"/>
                  <a:pt x="2511455" y="579047"/>
                  <a:pt x="2339327" y="584775"/>
                </a:cubicBezTo>
                <a:cubicBezTo>
                  <a:pt x="2167199" y="590503"/>
                  <a:pt x="2133868" y="568751"/>
                  <a:pt x="1967917" y="584775"/>
                </a:cubicBezTo>
                <a:cubicBezTo>
                  <a:pt x="1801966" y="600799"/>
                  <a:pt x="1606836" y="520932"/>
                  <a:pt x="1413574" y="584775"/>
                </a:cubicBezTo>
                <a:cubicBezTo>
                  <a:pt x="1220312" y="648618"/>
                  <a:pt x="960794" y="565108"/>
                  <a:pt x="798254" y="584775"/>
                </a:cubicBezTo>
                <a:cubicBezTo>
                  <a:pt x="635714" y="604442"/>
                  <a:pt x="242774" y="569390"/>
                  <a:pt x="0" y="584775"/>
                </a:cubicBezTo>
                <a:cubicBezTo>
                  <a:pt x="-47336" y="367778"/>
                  <a:pt x="61959" y="158640"/>
                  <a:pt x="0" y="0"/>
                </a:cubicBezTo>
                <a:close/>
              </a:path>
            </a:pathLst>
          </a:custGeom>
          <a:solidFill>
            <a:srgbClr val="FFC867">
              <a:lumMod val="50000"/>
            </a:srgbClr>
          </a:solidFill>
          <a:ln>
            <a:solidFill>
              <a:srgbClr val="FFFF00"/>
            </a:solidFill>
            <a:extLst>
              <a:ext uri="{C807C97D-BFC1-408E-A445-0C87EB9F89A2}">
                <ask:lineSketchStyleProps xmlns:ask="http://schemas.microsoft.com/office/drawing/2018/sketchyshapes" sd="2994486503">
                  <a:prstGeom prst="rect">
                    <a:avLst/>
                  </a:prstGeom>
                  <ask:type>
                    <ask:lineSketchScribble/>
                  </ask:type>
                </ask:lineSketchStyleProps>
              </a:ext>
            </a:extLst>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EDEDED"/>
                </a:solidFill>
                <a:latin typeface="#9Slide05 Claudia" pitchFamily="2" charset="0"/>
              </a:rPr>
              <a:t>1</a:t>
            </a:r>
            <a:r>
              <a:rPr kumimoji="0" lang="vi-VN" sz="3200" b="0" i="0" u="none" strike="noStrike" kern="0" cap="none" spc="0" normalizeH="0" baseline="0" noProof="0">
                <a:ln>
                  <a:noFill/>
                </a:ln>
                <a:solidFill>
                  <a:srgbClr val="EDEDED"/>
                </a:solidFill>
                <a:effectLst/>
                <a:uLnTx/>
                <a:uFillTx/>
                <a:latin typeface="#9Slide05 Claudia" pitchFamily="2" charset="0"/>
              </a:rPr>
              <a:t>. </a:t>
            </a:r>
            <a:r>
              <a:rPr kumimoji="0" lang="en-US" sz="3200" b="0" i="0" u="none" strike="noStrike" kern="0" cap="none" spc="0" normalizeH="0" baseline="0" noProof="0">
                <a:ln>
                  <a:noFill/>
                </a:ln>
                <a:solidFill>
                  <a:srgbClr val="EDEDED"/>
                </a:solidFill>
                <a:effectLst/>
                <a:uLnTx/>
                <a:uFillTx/>
                <a:latin typeface="#9Slide05 Claudia" pitchFamily="2" charset="0"/>
              </a:rPr>
              <a:t>L</a:t>
            </a:r>
            <a:r>
              <a:rPr lang="en-US" sz="3200" kern="0">
                <a:solidFill>
                  <a:srgbClr val="EDEDED"/>
                </a:solidFill>
                <a:latin typeface="#9Slide05 Claudia" pitchFamily="2" charset="0"/>
              </a:rPr>
              <a:t>ớp </a:t>
            </a:r>
            <a:r>
              <a:rPr kumimoji="0" lang="vi-VN" sz="3200" b="0" i="0" u="none" strike="noStrike" kern="0" cap="none" spc="0" normalizeH="0" baseline="0" noProof="0">
                <a:ln>
                  <a:noFill/>
                </a:ln>
                <a:solidFill>
                  <a:srgbClr val="EDEDED"/>
                </a:solidFill>
                <a:effectLst/>
                <a:uLnTx/>
                <a:uFillTx/>
                <a:latin typeface="#9Slide05 Claudia" pitchFamily="2" charset="0"/>
              </a:rPr>
              <a:t>đất</a:t>
            </a:r>
            <a:endParaRPr kumimoji="0" lang="en-US" sz="3200" b="0" i="0" u="none" strike="noStrike" kern="0" cap="none" spc="0" normalizeH="0" baseline="0" noProof="0">
              <a:ln>
                <a:noFill/>
              </a:ln>
              <a:solidFill>
                <a:srgbClr val="EDEDED"/>
              </a:solidFill>
              <a:effectLst/>
              <a:uLnTx/>
              <a:uFillTx/>
              <a:latin typeface="#9Slide05 Claudia" pitchFamily="2" charset="0"/>
            </a:endParaRPr>
          </a:p>
        </p:txBody>
      </p:sp>
    </p:spTree>
  </p:cSld>
  <p:clrMapOvr>
    <a:masterClrMapping/>
  </p:clrMapOvr>
  <p:transition>
    <p:blinds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sp>
        <p:nvSpPr>
          <p:cNvPr id="88" name="Rectangle 87">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Arc 8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Google Shape;81;p14"/>
          <p:cNvSpPr txBox="1">
            <a:spLocks noGrp="1"/>
          </p:cNvSpPr>
          <p:nvPr>
            <p:ph type="subTitle" idx="4294967295"/>
          </p:nvPr>
        </p:nvSpPr>
        <p:spPr>
          <a:xfrm>
            <a:off x="1018982" y="1370170"/>
            <a:ext cx="5085580" cy="1881751"/>
          </a:xfrm>
          <a:prstGeom prst="rect">
            <a:avLst/>
          </a:prstGeom>
        </p:spPr>
        <p:txBody>
          <a:bodyPr spcFirstLastPara="1" vert="horz" lIns="91440" tIns="45720" rIns="91440" bIns="45720" rtlCol="0" anchorCtr="0">
            <a:noAutofit/>
          </a:bodyPr>
          <a:lstStyle/>
          <a:p>
            <a:pPr marL="0" indent="0" algn="ctr" defTabSz="914400">
              <a:buNone/>
            </a:pPr>
            <a:r>
              <a:rPr lang="en-US" sz="4800">
                <a:solidFill>
                  <a:schemeClr val="bg1"/>
                </a:solidFill>
                <a:latin typeface="#9Slide05 Claudia" pitchFamily="2" charset="0"/>
              </a:rPr>
              <a:t>Vai trò của độ phì đối với sự phát triển của thực vật?</a:t>
            </a:r>
          </a:p>
        </p:txBody>
      </p:sp>
      <p:sp>
        <p:nvSpPr>
          <p:cNvPr id="92" name="Oval 91">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2" descr="Soil Vector Image - 1362007 | StockUnlimited">
            <a:extLst>
              <a:ext uri="{FF2B5EF4-FFF2-40B4-BE49-F238E27FC236}">
                <a16:creationId xmlns:a16="http://schemas.microsoft.com/office/drawing/2014/main" id="{1E6D4A48-921A-414D-A7E0-47E9DC50571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385" b="91308" l="9154" r="91615">
                        <a14:foregroundMark x1="9154" y1="53923" x2="9154" y2="53923"/>
                        <a14:foregroundMark x1="51000" y1="91308" x2="51000" y2="91308"/>
                        <a14:foregroundMark x1="91692" y1="52077" x2="91692" y2="52077"/>
                        <a14:foregroundMark x1="54923" y1="8385" x2="54923" y2="8385"/>
                      </a14:backgroundRemoval>
                    </a14:imgEffect>
                  </a14:imgLayer>
                </a14:imgProps>
              </a:ext>
              <a:ext uri="{28A0092B-C50C-407E-A947-70E740481C1C}">
                <a14:useLocalDpi xmlns:a14="http://schemas.microsoft.com/office/drawing/2010/main" val="0"/>
              </a:ext>
            </a:extLst>
          </a:blip>
          <a:srcRect r="2" b="2"/>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94" name="Rectangle 93">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Google Shape;83;p14"/>
          <p:cNvSpPr txBox="1">
            <a:spLocks noGrp="1"/>
          </p:cNvSpPr>
          <p:nvPr>
            <p:ph type="sldNum" sz="quarter" idx="12"/>
          </p:nvPr>
        </p:nvSpPr>
        <p:spPr>
          <a:xfrm>
            <a:off x="8610600" y="6356350"/>
            <a:ext cx="2743200" cy="365125"/>
          </a:xfrm>
          <a:prstGeom prst="rect">
            <a:avLst/>
          </a:prstGeom>
        </p:spPr>
        <p:txBody>
          <a:bodyPr spcFirstLastPara="1" vert="horz" lIns="91440" tIns="45720" rIns="91440" bIns="45720" rtlCol="0" anchor="ctr"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14">
            <a:extLst>
              <a:ext uri="{FF2B5EF4-FFF2-40B4-BE49-F238E27FC236}">
                <a16:creationId xmlns:a16="http://schemas.microsoft.com/office/drawing/2014/main" id="{E0113164-3B85-4EEF-AF07-8E5EB446D4A0}"/>
              </a:ext>
            </a:extLst>
          </p:cNvPr>
          <p:cNvSpPr txBox="1"/>
          <p:nvPr/>
        </p:nvSpPr>
        <p:spPr>
          <a:xfrm>
            <a:off x="533621" y="4186637"/>
            <a:ext cx="6267954" cy="1736646"/>
          </a:xfrm>
          <a:prstGeom prst="round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rPr>
              <a:t>Độ phì cung cấp nước,nhiệt,khí và dinh dưỡng cần thiết cho thực vật sinh trưởng và phát triển </a:t>
            </a:r>
          </a:p>
        </p:txBody>
      </p:sp>
    </p:spTree>
    <p:extLst>
      <p:ext uri="{BB962C8B-B14F-4D97-AF65-F5344CB8AC3E}">
        <p14:creationId xmlns:p14="http://schemas.microsoft.com/office/powerpoint/2010/main" val="2136497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3"/>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3" name="Google Shape;173;p23"/>
          <p:cNvSpPr txBox="1">
            <a:spLocks noGrp="1"/>
          </p:cNvSpPr>
          <p:nvPr>
            <p:ph type="title" idx="4294967295"/>
          </p:nvPr>
        </p:nvSpPr>
        <p:spPr>
          <a:xfrm>
            <a:off x="374097" y="1783335"/>
            <a:ext cx="3349625" cy="2957513"/>
          </a:xfrm>
          <a:prstGeom prst="rect">
            <a:avLst/>
          </a:prstGeom>
          <a:ln w="38100">
            <a:solidFill>
              <a:srgbClr val="FFB600"/>
            </a:solidFill>
          </a:ln>
        </p:spPr>
        <p:txBody>
          <a:bodyPr spcFirstLastPara="1" vert="horz" wrap="square" lIns="121900" tIns="121900" rIns="121900" bIns="121900" rtlCol="0" anchor="t" anchorCtr="0">
            <a:noAutofit/>
          </a:bodyPr>
          <a:lstStyle/>
          <a:p>
            <a:pPr algn="just">
              <a:spcBef>
                <a:spcPts val="0"/>
              </a:spcBef>
            </a:pPr>
            <a:r>
              <a:rPr lang="en" sz="4667">
                <a:solidFill>
                  <a:srgbClr val="0000FF"/>
                </a:solidFill>
                <a:latin typeface="#9Slide05 Claudia" pitchFamily="2" charset="0"/>
                <a:cs typeface="Times New Roman" panose="02020603050405020304" pitchFamily="18" charset="0"/>
              </a:rPr>
              <a:t>    </a:t>
            </a:r>
            <a:r>
              <a:rPr lang="vi-VN" sz="4667">
                <a:solidFill>
                  <a:srgbClr val="0000FF"/>
                </a:solidFill>
                <a:latin typeface="#9Slide05 Claudia" pitchFamily="2" charset="0"/>
                <a:cs typeface="Times New Roman" panose="02020603050405020304" pitchFamily="18" charset="0"/>
              </a:rPr>
              <a:t>Em hãy nêu một số biện pháp để tăng độ phì cho đất?</a:t>
            </a:r>
            <a:endParaRPr sz="4667" dirty="0">
              <a:solidFill>
                <a:srgbClr val="0000FF"/>
              </a:solidFill>
              <a:latin typeface="#9Slide05 Claudia" pitchFamily="2" charset="0"/>
              <a:cs typeface="Times New Roman" panose="02020603050405020304" pitchFamily="18" charset="0"/>
            </a:endParaRPr>
          </a:p>
        </p:txBody>
      </p:sp>
      <p:grpSp>
        <p:nvGrpSpPr>
          <p:cNvPr id="175" name="Google Shape;175;p23"/>
          <p:cNvGrpSpPr/>
          <p:nvPr/>
        </p:nvGrpSpPr>
        <p:grpSpPr>
          <a:xfrm>
            <a:off x="4937389" y="801204"/>
            <a:ext cx="5382120" cy="5255568"/>
            <a:chOff x="2256567" y="677103"/>
            <a:chExt cx="4036590" cy="3941676"/>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sp>
          <p:nvSpPr>
            <p:cNvPr id="178" name="Google Shape;178;p23"/>
            <p:cNvSpPr/>
            <p:nvPr/>
          </p:nvSpPr>
          <p:spPr>
            <a:xfrm rot="-6598839">
              <a:off x="2887641" y="2346984"/>
              <a:ext cx="1199287" cy="1199287"/>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sp>
          <p:nvSpPr>
            <p:cNvPr id="179" name="Google Shape;179;p23"/>
            <p:cNvSpPr/>
            <p:nvPr/>
          </p:nvSpPr>
          <p:spPr>
            <a:xfrm rot="-6598620">
              <a:off x="4374916" y="913763"/>
              <a:ext cx="1681581" cy="1681581"/>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sp>
          <p:nvSpPr>
            <p:cNvPr id="180" name="Google Shape;180;p23"/>
            <p:cNvSpPr/>
            <p:nvPr/>
          </p:nvSpPr>
          <p:spPr>
            <a:xfrm rot="-6597866">
              <a:off x="2661829" y="2208216"/>
              <a:ext cx="629106" cy="629106"/>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aleway Light"/>
                <a:ea typeface="Raleway Light"/>
                <a:cs typeface="Raleway Light"/>
                <a:sym typeface="Raleway Light"/>
              </a:endParaRPr>
            </a:p>
          </p:txBody>
        </p:sp>
      </p:grpSp>
      <p:sp>
        <p:nvSpPr>
          <p:cNvPr id="183" name="Google Shape;183;p23"/>
          <p:cNvSpPr/>
          <p:nvPr/>
        </p:nvSpPr>
        <p:spPr>
          <a:xfrm>
            <a:off x="7858225" y="2319421"/>
            <a:ext cx="3253600" cy="32536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6" name="Google Shape;186;p23"/>
          <p:cNvSpPr/>
          <p:nvPr/>
        </p:nvSpPr>
        <p:spPr>
          <a:xfrm>
            <a:off x="6684549" y="1730471"/>
            <a:ext cx="1898400" cy="18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89" name="Google Shape;189;p23"/>
          <p:cNvSpPr/>
          <p:nvPr/>
        </p:nvSpPr>
        <p:spPr>
          <a:xfrm>
            <a:off x="6229637" y="3816119"/>
            <a:ext cx="1998400" cy="19984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695C"/>
              </a:solidFill>
              <a:effectLst/>
              <a:uLnTx/>
              <a:uFillTx/>
              <a:latin typeface="Raleway Light"/>
              <a:ea typeface="Raleway Light"/>
              <a:cs typeface="Raleway Light"/>
              <a:sym typeface="Raleway Light"/>
            </a:endParaRPr>
          </a:p>
        </p:txBody>
      </p:sp>
      <p:sp>
        <p:nvSpPr>
          <p:cNvPr id="192" name="Google Shape;192;p23"/>
          <p:cNvSpPr/>
          <p:nvPr/>
        </p:nvSpPr>
        <p:spPr>
          <a:xfrm>
            <a:off x="9778745" y="1485724"/>
            <a:ext cx="1373683" cy="1373683"/>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695C"/>
              </a:solidFill>
              <a:effectLst/>
              <a:uLnTx/>
              <a:uFillTx/>
              <a:latin typeface="Raleway Light"/>
              <a:ea typeface="Raleway Light"/>
              <a:cs typeface="Raleway Light"/>
              <a:sym typeface="Raleway Light"/>
            </a:endParaRPr>
          </a:p>
        </p:txBody>
      </p:sp>
      <p:grpSp>
        <p:nvGrpSpPr>
          <p:cNvPr id="194" name="Google Shape;194;p23"/>
          <p:cNvGrpSpPr/>
          <p:nvPr/>
        </p:nvGrpSpPr>
        <p:grpSpPr>
          <a:xfrm>
            <a:off x="11131517" y="269146"/>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Hình ảnh 1">
            <a:extLst>
              <a:ext uri="{FF2B5EF4-FFF2-40B4-BE49-F238E27FC236}">
                <a16:creationId xmlns:a16="http://schemas.microsoft.com/office/drawing/2014/main" id="{075AC4EA-E4BD-49C7-BD79-B3F97BBAC6CF}"/>
              </a:ext>
            </a:extLst>
          </p:cNvPr>
          <p:cNvPicPr>
            <a:picLocks noChangeAspect="1"/>
          </p:cNvPicPr>
          <p:nvPr/>
        </p:nvPicPr>
        <p:blipFill>
          <a:blip r:embed="rId3"/>
          <a:stretch>
            <a:fillRect/>
          </a:stretch>
        </p:blipFill>
        <p:spPr>
          <a:xfrm>
            <a:off x="5965831" y="980825"/>
            <a:ext cx="2250804" cy="219419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4" name="Picture 2" descr="Phân hữu cơ và những điều bạn cần biết -">
            <a:extLst>
              <a:ext uri="{FF2B5EF4-FFF2-40B4-BE49-F238E27FC236}">
                <a16:creationId xmlns:a16="http://schemas.microsoft.com/office/drawing/2014/main" id="{45284E03-B295-4BA1-AC8C-F0AB552D2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601" y="1245193"/>
            <a:ext cx="3037384" cy="3058577"/>
          </a:xfrm>
          <a:prstGeom prst="ellipse">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60BDAD40-EDD5-467A-8D86-09219D96882C}"/>
              </a:ext>
            </a:extLst>
          </p:cNvPr>
          <p:cNvPicPr>
            <a:picLocks noChangeAspect="1"/>
          </p:cNvPicPr>
          <p:nvPr/>
        </p:nvPicPr>
        <p:blipFill>
          <a:blip r:embed="rId5"/>
          <a:stretch>
            <a:fillRect/>
          </a:stretch>
        </p:blipFill>
        <p:spPr>
          <a:xfrm>
            <a:off x="6219967" y="3501408"/>
            <a:ext cx="2566798" cy="266466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9190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469;p52">
            <a:extLst>
              <a:ext uri="{FF2B5EF4-FFF2-40B4-BE49-F238E27FC236}">
                <a16:creationId xmlns:a16="http://schemas.microsoft.com/office/drawing/2014/main" id="{9DA99D00-168A-44BA-AD8C-8FB84091F65E}"/>
              </a:ext>
            </a:extLst>
          </p:cNvPr>
          <p:cNvSpPr txBox="1"/>
          <p:nvPr/>
        </p:nvSpPr>
        <p:spPr>
          <a:xfrm>
            <a:off x="1301215" y="2743200"/>
            <a:ext cx="2667000" cy="57213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 sz="4000" b="1" i="0" u="none" strike="noStrike" kern="1200" cap="none" spc="0" normalizeH="0" baseline="0" noProof="0">
                <a:ln>
                  <a:noFill/>
                </a:ln>
                <a:solidFill>
                  <a:srgbClr val="073763"/>
                </a:solidFill>
                <a:effectLst/>
                <a:uLnTx/>
                <a:uFillTx/>
                <a:latin typeface="Arial"/>
                <a:ea typeface="Open Sans"/>
                <a:cs typeface="Open Sans"/>
                <a:sym typeface="Open Sans"/>
              </a:rPr>
              <a:t>Yêu cầu</a:t>
            </a:r>
            <a:endParaRPr kumimoji="0" sz="4000" b="1" i="0" u="none" strike="noStrike" kern="1200" cap="none" spc="0" normalizeH="0" baseline="0" noProof="0">
              <a:ln>
                <a:noFill/>
              </a:ln>
              <a:solidFill>
                <a:srgbClr val="073763"/>
              </a:solidFill>
              <a:effectLst/>
              <a:uLnTx/>
              <a:uFillTx/>
              <a:latin typeface="Arial"/>
              <a:ea typeface="Open Sans"/>
              <a:cs typeface="Open Sans"/>
              <a:sym typeface="Open Sans"/>
            </a:endParaRPr>
          </a:p>
        </p:txBody>
      </p:sp>
      <p:sp>
        <p:nvSpPr>
          <p:cNvPr id="15" name="Google Shape;2469;p52">
            <a:extLst>
              <a:ext uri="{FF2B5EF4-FFF2-40B4-BE49-F238E27FC236}">
                <a16:creationId xmlns:a16="http://schemas.microsoft.com/office/drawing/2014/main" id="{8DACE39B-8D89-4593-A96A-88ADAEB4AA3F}"/>
              </a:ext>
            </a:extLst>
          </p:cNvPr>
          <p:cNvSpPr txBox="1"/>
          <p:nvPr/>
        </p:nvSpPr>
        <p:spPr>
          <a:xfrm>
            <a:off x="178079" y="2743200"/>
            <a:ext cx="5668801" cy="4228591"/>
          </a:xfrm>
          <a:prstGeom prst="rect">
            <a:avLst/>
          </a:prstGeom>
          <a:noFill/>
          <a:ln>
            <a:noFill/>
          </a:ln>
        </p:spPr>
        <p:txBody>
          <a:bodyPr spcFirstLastPara="1" wrap="square" lIns="121900" tIns="121900" rIns="121900" bIns="121900" anchor="ctr" anchorCtr="0">
            <a:noAutofit/>
          </a:bodyPr>
          <a:lstStyle/>
          <a:p>
            <a:pPr lvl="0" algn="just">
              <a:spcAft>
                <a:spcPts val="800"/>
              </a:spcAft>
              <a:defRPr/>
            </a:pPr>
            <a:r>
              <a:rPr lang="vi-VN" sz="2667">
                <a:solidFill>
                  <a:srgbClr val="002060"/>
                </a:solidFill>
                <a:latin typeface="#9Slide02 Noi dung rat dai" panose="02000000000000000000" pitchFamily="2" charset="0"/>
                <a:ea typeface="#9Slide02 Noi dung rat dai" panose="02000000000000000000" pitchFamily="2" charset="0"/>
                <a:cs typeface="Open Sans"/>
                <a:sym typeface="Open Sans"/>
              </a:rPr>
              <a:t>Dựa vào hình 19.1 và thông tin trong bài em hãy:</a:t>
            </a:r>
          </a:p>
          <a:p>
            <a:pPr lvl="0" algn="just">
              <a:spcAft>
                <a:spcPts val="800"/>
              </a:spcAft>
              <a:defRPr/>
            </a:pPr>
            <a:r>
              <a:rPr lang="vi-VN" sz="2667">
                <a:solidFill>
                  <a:srgbClr val="0070C0"/>
                </a:solidFill>
                <a:latin typeface="#9Slide02 Noi dung rat dai" panose="02000000000000000000" pitchFamily="2" charset="0"/>
                <a:ea typeface="#9Slide02 Noi dung rat dai" panose="02000000000000000000" pitchFamily="2" charset="0"/>
                <a:cs typeface="Open Sans"/>
                <a:sym typeface="Open Sans"/>
              </a:rPr>
              <a:t>- Cho biết các thành phần chính của đất?</a:t>
            </a:r>
          </a:p>
          <a:p>
            <a:pPr lvl="0" algn="just">
              <a:spcAft>
                <a:spcPts val="800"/>
              </a:spcAft>
              <a:defRPr/>
            </a:pPr>
            <a:r>
              <a:rPr lang="vi-VN" sz="2667">
                <a:solidFill>
                  <a:srgbClr val="0070C0"/>
                </a:solidFill>
                <a:latin typeface="#9Slide02 Noi dung rat dai" panose="02000000000000000000" pitchFamily="2" charset="0"/>
                <a:ea typeface="#9Slide02 Noi dung rat dai" panose="02000000000000000000" pitchFamily="2" charset="0"/>
                <a:cs typeface="Open Sans"/>
                <a:sym typeface="Open Sans"/>
              </a:rPr>
              <a:t>- Thành phần nào chiếm tỉ lệ lớn nhất?</a:t>
            </a:r>
          </a:p>
          <a:p>
            <a:pPr lvl="0" algn="just">
              <a:spcAft>
                <a:spcPts val="800"/>
              </a:spcAft>
              <a:defRPr/>
            </a:pPr>
            <a:r>
              <a:rPr lang="vi-VN" sz="2667">
                <a:solidFill>
                  <a:srgbClr val="0070C0"/>
                </a:solidFill>
                <a:latin typeface="#9Slide02 Noi dung rat dai" panose="02000000000000000000" pitchFamily="2" charset="0"/>
                <a:ea typeface="#9Slide02 Noi dung rat dai" panose="02000000000000000000" pitchFamily="2" charset="0"/>
                <a:cs typeface="Open Sans"/>
                <a:sym typeface="Open Sans"/>
              </a:rPr>
              <a:t>- Thành phần nào quan trọng nhất?</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vi-VN" sz="2667" b="0" i="0" u="none" strike="noStrike" kern="1200" cap="none" spc="0" normalizeH="0" baseline="0" noProof="0" dirty="0">
              <a:ln>
                <a:noFill/>
              </a:ln>
              <a:solidFill>
                <a:srgbClr val="0070C0"/>
              </a:solidFill>
              <a:effectLst/>
              <a:uLnTx/>
              <a:uFillTx/>
              <a:latin typeface="#9Slide04 Manuale" panose="02040504050405060204" pitchFamily="18" charset="0"/>
              <a:ea typeface="Open Sans"/>
              <a:cs typeface="Open Sans"/>
              <a:sym typeface="Open Sans"/>
            </a:endParaRPr>
          </a:p>
        </p:txBody>
      </p:sp>
      <p:grpSp>
        <p:nvGrpSpPr>
          <p:cNvPr id="5" name="Group 4">
            <a:extLst>
              <a:ext uri="{FF2B5EF4-FFF2-40B4-BE49-F238E27FC236}">
                <a16:creationId xmlns:a16="http://schemas.microsoft.com/office/drawing/2014/main" id="{8AE466BD-F832-417C-BF6B-426F19D7EF0B}"/>
              </a:ext>
            </a:extLst>
          </p:cNvPr>
          <p:cNvGrpSpPr/>
          <p:nvPr/>
        </p:nvGrpSpPr>
        <p:grpSpPr>
          <a:xfrm>
            <a:off x="1517321" y="689028"/>
            <a:ext cx="1117394" cy="1066799"/>
            <a:chOff x="659097" y="3259413"/>
            <a:chExt cx="750561" cy="756996"/>
          </a:xfrm>
        </p:grpSpPr>
        <p:grpSp>
          <p:nvGrpSpPr>
            <p:cNvPr id="2" name="Group 1">
              <a:extLst>
                <a:ext uri="{FF2B5EF4-FFF2-40B4-BE49-F238E27FC236}">
                  <a16:creationId xmlns:a16="http://schemas.microsoft.com/office/drawing/2014/main" id="{D99CF906-77BC-4529-A50B-E1AD379627AA}"/>
                </a:ext>
              </a:extLst>
            </p:cNvPr>
            <p:cNvGrpSpPr/>
            <p:nvPr/>
          </p:nvGrpSpPr>
          <p:grpSpPr>
            <a:xfrm>
              <a:off x="722598" y="3405004"/>
              <a:ext cx="597586" cy="429875"/>
              <a:chOff x="722598" y="3405004"/>
              <a:chExt cx="597586" cy="429875"/>
            </a:xfrm>
          </p:grpSpPr>
          <p:grpSp>
            <p:nvGrpSpPr>
              <p:cNvPr id="24" name="Google Shape;3283;p70">
                <a:extLst>
                  <a:ext uri="{FF2B5EF4-FFF2-40B4-BE49-F238E27FC236}">
                    <a16:creationId xmlns:a16="http://schemas.microsoft.com/office/drawing/2014/main" id="{9D506EB2-44E5-4734-9E1F-178D198E6280}"/>
                  </a:ext>
                </a:extLst>
              </p:cNvPr>
              <p:cNvGrpSpPr/>
              <p:nvPr/>
            </p:nvGrpSpPr>
            <p:grpSpPr>
              <a:xfrm>
                <a:off x="722598" y="3405004"/>
                <a:ext cx="291525" cy="429875"/>
                <a:chOff x="3510200" y="2026000"/>
                <a:chExt cx="291525" cy="429875"/>
              </a:xfrm>
            </p:grpSpPr>
            <p:sp>
              <p:nvSpPr>
                <p:cNvPr id="25" name="Google Shape;3284;p70">
                  <a:extLst>
                    <a:ext uri="{FF2B5EF4-FFF2-40B4-BE49-F238E27FC236}">
                      <a16:creationId xmlns:a16="http://schemas.microsoft.com/office/drawing/2014/main" id="{7426A455-6909-4EC1-948C-96B11DA3B38F}"/>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26" name="Google Shape;3285;p70">
                  <a:extLst>
                    <a:ext uri="{FF2B5EF4-FFF2-40B4-BE49-F238E27FC236}">
                      <a16:creationId xmlns:a16="http://schemas.microsoft.com/office/drawing/2014/main" id="{D0C34D53-48F3-47BC-8890-615A8C2E8BE3}"/>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27" name="Google Shape;3286;p70">
                  <a:extLst>
                    <a:ext uri="{FF2B5EF4-FFF2-40B4-BE49-F238E27FC236}">
                      <a16:creationId xmlns:a16="http://schemas.microsoft.com/office/drawing/2014/main" id="{FC0C4ACA-96C1-4FBC-95C7-F256DC69EBAF}"/>
                    </a:ext>
                  </a:extLst>
                </p:cNvPr>
                <p:cNvGrpSpPr/>
                <p:nvPr/>
              </p:nvGrpSpPr>
              <p:grpSpPr>
                <a:xfrm>
                  <a:off x="3510200" y="2026000"/>
                  <a:ext cx="291525" cy="429875"/>
                  <a:chOff x="3510200" y="2026000"/>
                  <a:chExt cx="291525" cy="429875"/>
                </a:xfrm>
              </p:grpSpPr>
              <p:sp>
                <p:nvSpPr>
                  <p:cNvPr id="29" name="Google Shape;3287;p70">
                    <a:extLst>
                      <a:ext uri="{FF2B5EF4-FFF2-40B4-BE49-F238E27FC236}">
                        <a16:creationId xmlns:a16="http://schemas.microsoft.com/office/drawing/2014/main" id="{65C1F795-CA8C-4A5B-BC82-D1121B0E9DA9}"/>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0" name="Google Shape;3288;p70">
                    <a:extLst>
                      <a:ext uri="{FF2B5EF4-FFF2-40B4-BE49-F238E27FC236}">
                        <a16:creationId xmlns:a16="http://schemas.microsoft.com/office/drawing/2014/main" id="{BEF18891-B0C8-4AD5-A249-D36789B50F84}"/>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1" name="Google Shape;3289;p70">
                    <a:extLst>
                      <a:ext uri="{FF2B5EF4-FFF2-40B4-BE49-F238E27FC236}">
                        <a16:creationId xmlns:a16="http://schemas.microsoft.com/office/drawing/2014/main" id="{CADBDAD7-7641-4A6B-BA77-DEA78090F895}"/>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2" name="Google Shape;3290;p70">
                    <a:extLst>
                      <a:ext uri="{FF2B5EF4-FFF2-40B4-BE49-F238E27FC236}">
                        <a16:creationId xmlns:a16="http://schemas.microsoft.com/office/drawing/2014/main" id="{59FE39F8-1833-485E-8B09-F46D8B3DEB3C}"/>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sp>
              <p:nvSpPr>
                <p:cNvPr id="28" name="Google Shape;3291;p70">
                  <a:extLst>
                    <a:ext uri="{FF2B5EF4-FFF2-40B4-BE49-F238E27FC236}">
                      <a16:creationId xmlns:a16="http://schemas.microsoft.com/office/drawing/2014/main" id="{6A4EDAC8-F87B-49AC-ADF4-3E357CC09A55}"/>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nvGrpSpPr>
              <p:cNvPr id="33" name="Google Shape;3283;p70">
                <a:extLst>
                  <a:ext uri="{FF2B5EF4-FFF2-40B4-BE49-F238E27FC236}">
                    <a16:creationId xmlns:a16="http://schemas.microsoft.com/office/drawing/2014/main" id="{487744AB-BF95-470E-9A5B-882858930B04}"/>
                  </a:ext>
                </a:extLst>
              </p:cNvPr>
              <p:cNvGrpSpPr/>
              <p:nvPr/>
            </p:nvGrpSpPr>
            <p:grpSpPr>
              <a:xfrm>
                <a:off x="1028659" y="3405004"/>
                <a:ext cx="291525" cy="429875"/>
                <a:chOff x="3510200" y="2026000"/>
                <a:chExt cx="291525" cy="429875"/>
              </a:xfrm>
            </p:grpSpPr>
            <p:sp>
              <p:nvSpPr>
                <p:cNvPr id="34" name="Google Shape;3284;p70">
                  <a:extLst>
                    <a:ext uri="{FF2B5EF4-FFF2-40B4-BE49-F238E27FC236}">
                      <a16:creationId xmlns:a16="http://schemas.microsoft.com/office/drawing/2014/main" id="{798342A6-9031-40F9-A53A-F148DD6C8591}"/>
                    </a:ext>
                  </a:extLst>
                </p:cNvPr>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5" name="Google Shape;3285;p70">
                  <a:extLst>
                    <a:ext uri="{FF2B5EF4-FFF2-40B4-BE49-F238E27FC236}">
                      <a16:creationId xmlns:a16="http://schemas.microsoft.com/office/drawing/2014/main" id="{0A84CBBA-2828-469E-97A2-D3CE82776305}"/>
                    </a:ext>
                  </a:extLst>
                </p:cNvPr>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nvGrpSpPr>
                <p:cNvPr id="36" name="Google Shape;3286;p70">
                  <a:extLst>
                    <a:ext uri="{FF2B5EF4-FFF2-40B4-BE49-F238E27FC236}">
                      <a16:creationId xmlns:a16="http://schemas.microsoft.com/office/drawing/2014/main" id="{0C7E4BFB-6E53-4A8D-9F21-4D2D59D2FCFE}"/>
                    </a:ext>
                  </a:extLst>
                </p:cNvPr>
                <p:cNvGrpSpPr/>
                <p:nvPr/>
              </p:nvGrpSpPr>
              <p:grpSpPr>
                <a:xfrm>
                  <a:off x="3510200" y="2026000"/>
                  <a:ext cx="291525" cy="429875"/>
                  <a:chOff x="3510200" y="2026000"/>
                  <a:chExt cx="291525" cy="429875"/>
                </a:xfrm>
              </p:grpSpPr>
              <p:sp>
                <p:nvSpPr>
                  <p:cNvPr id="38" name="Google Shape;3287;p70">
                    <a:extLst>
                      <a:ext uri="{FF2B5EF4-FFF2-40B4-BE49-F238E27FC236}">
                        <a16:creationId xmlns:a16="http://schemas.microsoft.com/office/drawing/2014/main" id="{BEA0404F-56B4-417E-9E15-C947CE84F4F1}"/>
                      </a:ext>
                    </a:extLst>
                  </p:cNvPr>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39" name="Google Shape;3288;p70">
                    <a:extLst>
                      <a:ext uri="{FF2B5EF4-FFF2-40B4-BE49-F238E27FC236}">
                        <a16:creationId xmlns:a16="http://schemas.microsoft.com/office/drawing/2014/main" id="{C701B521-78F6-4F6C-AAB0-6510A33FA9CC}"/>
                      </a:ext>
                    </a:extLst>
                  </p:cNvPr>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0" name="Google Shape;3289;p70">
                    <a:extLst>
                      <a:ext uri="{FF2B5EF4-FFF2-40B4-BE49-F238E27FC236}">
                        <a16:creationId xmlns:a16="http://schemas.microsoft.com/office/drawing/2014/main" id="{B70E6188-B401-4C9B-BA6B-A805567EDE82}"/>
                      </a:ext>
                    </a:extLst>
                  </p:cNvPr>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sp>
                <p:nvSpPr>
                  <p:cNvPr id="41" name="Google Shape;3290;p70">
                    <a:extLst>
                      <a:ext uri="{FF2B5EF4-FFF2-40B4-BE49-F238E27FC236}">
                        <a16:creationId xmlns:a16="http://schemas.microsoft.com/office/drawing/2014/main" id="{832FE9F7-AF79-4965-A4C9-E1777996D375}"/>
                      </a:ext>
                    </a:extLst>
                  </p:cNvPr>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sp>
              <p:nvSpPr>
                <p:cNvPr id="37" name="Google Shape;3291;p70">
                  <a:extLst>
                    <a:ext uri="{FF2B5EF4-FFF2-40B4-BE49-F238E27FC236}">
                      <a16:creationId xmlns:a16="http://schemas.microsoft.com/office/drawing/2014/main" id="{CABDF9E9-117B-4C9C-AC8E-901736655F7B}"/>
                    </a:ext>
                  </a:extLst>
                </p:cNvPr>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23B5B"/>
                    </a:solidFill>
                    <a:effectLst/>
                    <a:uLnTx/>
                    <a:uFillTx/>
                    <a:latin typeface="Arial"/>
                    <a:ea typeface="+mn-ea"/>
                    <a:cs typeface="+mn-cs"/>
                  </a:endParaRPr>
                </a:p>
              </p:txBody>
            </p:sp>
          </p:grpSp>
        </p:grpSp>
        <p:sp>
          <p:nvSpPr>
            <p:cNvPr id="4" name="Oval 3">
              <a:extLst>
                <a:ext uri="{FF2B5EF4-FFF2-40B4-BE49-F238E27FC236}">
                  <a16:creationId xmlns:a16="http://schemas.microsoft.com/office/drawing/2014/main" id="{7DECFBF1-5CA0-4E89-BBA3-275EDC5D3413}"/>
                </a:ext>
              </a:extLst>
            </p:cNvPr>
            <p:cNvSpPr/>
            <p:nvPr/>
          </p:nvSpPr>
          <p:spPr>
            <a:xfrm>
              <a:off x="659097" y="3259413"/>
              <a:ext cx="750561" cy="756996"/>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66"/>
                </a:solidFill>
                <a:effectLst/>
                <a:uLnTx/>
                <a:uFillTx/>
                <a:latin typeface="Arial"/>
                <a:ea typeface="+mn-ea"/>
                <a:cs typeface="+mn-cs"/>
              </a:endParaRPr>
            </a:p>
          </p:txBody>
        </p:sp>
      </p:grpSp>
      <p:sp>
        <p:nvSpPr>
          <p:cNvPr id="42" name="TextBox 1">
            <a:extLst>
              <a:ext uri="{FF2B5EF4-FFF2-40B4-BE49-F238E27FC236}">
                <a16:creationId xmlns:a16="http://schemas.microsoft.com/office/drawing/2014/main" id="{F4B076A4-C06B-4CAE-8CA4-5D6C1A385260}"/>
              </a:ext>
            </a:extLst>
          </p:cNvPr>
          <p:cNvSpPr txBox="1"/>
          <p:nvPr/>
        </p:nvSpPr>
        <p:spPr>
          <a:xfrm>
            <a:off x="2669178" y="776775"/>
            <a:ext cx="625203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FF0066"/>
                </a:solidFill>
                <a:effectLst/>
                <a:uLnTx/>
                <a:uFillTx/>
                <a:latin typeface="#9Slide01 Tieu de ngan" panose="00000700000000000000" pitchFamily="2" charset="0"/>
                <a:ea typeface="+mn-ea"/>
                <a:cs typeface="+mn-cs"/>
              </a:rPr>
              <a:t>Hoạt </a:t>
            </a:r>
            <a:r>
              <a:rPr kumimoji="0" lang="vi-VN" sz="5000" b="0" i="0" u="none" strike="noStrike" kern="1200" cap="none" spc="0" normalizeH="0" baseline="0" noProof="0">
                <a:ln>
                  <a:noFill/>
                </a:ln>
                <a:solidFill>
                  <a:srgbClr val="FF0066"/>
                </a:solidFill>
                <a:effectLst/>
                <a:uLnTx/>
                <a:uFillTx/>
                <a:latin typeface="#9Slide01 Tieu de ngan" panose="00000700000000000000" pitchFamily="2" charset="0"/>
                <a:ea typeface="+mn-ea"/>
                <a:cs typeface="+mn-cs"/>
              </a:rPr>
              <a:t>động cặp đôi </a:t>
            </a:r>
            <a:endParaRPr kumimoji="0" lang="en-US" sz="5000" b="0" i="0" u="none" strike="noStrike" kern="1200" cap="none" spc="0" normalizeH="0" baseline="0" noProof="0" dirty="0">
              <a:ln>
                <a:noFill/>
              </a:ln>
              <a:solidFill>
                <a:srgbClr val="FF0066"/>
              </a:solidFill>
              <a:effectLst/>
              <a:uLnTx/>
              <a:uFillTx/>
              <a:latin typeface="#9Slide01 Tieu de ngan" panose="00000700000000000000" pitchFamily="2" charset="0"/>
              <a:ea typeface="+mn-ea"/>
              <a:cs typeface="+mn-cs"/>
            </a:endParaRPr>
          </a:p>
        </p:txBody>
      </p:sp>
      <p:sp>
        <p:nvSpPr>
          <p:cNvPr id="43" name="Hộp Văn bản 42">
            <a:extLst>
              <a:ext uri="{FF2B5EF4-FFF2-40B4-BE49-F238E27FC236}">
                <a16:creationId xmlns:a16="http://schemas.microsoft.com/office/drawing/2014/main" id="{93F8C9BB-311C-4F3C-A32F-A4B0C0450CA8}"/>
              </a:ext>
            </a:extLst>
          </p:cNvPr>
          <p:cNvSpPr txBox="1"/>
          <p:nvPr/>
        </p:nvSpPr>
        <p:spPr>
          <a:xfrm>
            <a:off x="2800715" y="77768"/>
            <a:ext cx="6097772" cy="584775"/>
          </a:xfrm>
          <a:custGeom>
            <a:avLst/>
            <a:gdLst>
              <a:gd name="connsiteX0" fmla="*/ 0 w 6097772"/>
              <a:gd name="connsiteY0" fmla="*/ 0 h 584775"/>
              <a:gd name="connsiteX1" fmla="*/ 615321 w 6097772"/>
              <a:gd name="connsiteY1" fmla="*/ 0 h 584775"/>
              <a:gd name="connsiteX2" fmla="*/ 1230641 w 6097772"/>
              <a:gd name="connsiteY2" fmla="*/ 0 h 584775"/>
              <a:gd name="connsiteX3" fmla="*/ 1784984 w 6097772"/>
              <a:gd name="connsiteY3" fmla="*/ 0 h 584775"/>
              <a:gd name="connsiteX4" fmla="*/ 2461283 w 6097772"/>
              <a:gd name="connsiteY4" fmla="*/ 0 h 584775"/>
              <a:gd name="connsiteX5" fmla="*/ 3015625 w 6097772"/>
              <a:gd name="connsiteY5" fmla="*/ 0 h 584775"/>
              <a:gd name="connsiteX6" fmla="*/ 3691924 w 6097772"/>
              <a:gd name="connsiteY6" fmla="*/ 0 h 584775"/>
              <a:gd name="connsiteX7" fmla="*/ 4124311 w 6097772"/>
              <a:gd name="connsiteY7" fmla="*/ 0 h 584775"/>
              <a:gd name="connsiteX8" fmla="*/ 4617676 w 6097772"/>
              <a:gd name="connsiteY8" fmla="*/ 0 h 584775"/>
              <a:gd name="connsiteX9" fmla="*/ 5232997 w 6097772"/>
              <a:gd name="connsiteY9" fmla="*/ 0 h 584775"/>
              <a:gd name="connsiteX10" fmla="*/ 6097772 w 6097772"/>
              <a:gd name="connsiteY10" fmla="*/ 0 h 584775"/>
              <a:gd name="connsiteX11" fmla="*/ 6097772 w 6097772"/>
              <a:gd name="connsiteY11" fmla="*/ 584775 h 584775"/>
              <a:gd name="connsiteX12" fmla="*/ 5726362 w 6097772"/>
              <a:gd name="connsiteY12" fmla="*/ 584775 h 584775"/>
              <a:gd name="connsiteX13" fmla="*/ 5354953 w 6097772"/>
              <a:gd name="connsiteY13" fmla="*/ 584775 h 584775"/>
              <a:gd name="connsiteX14" fmla="*/ 4678654 w 6097772"/>
              <a:gd name="connsiteY14" fmla="*/ 584775 h 584775"/>
              <a:gd name="connsiteX15" fmla="*/ 4246267 w 6097772"/>
              <a:gd name="connsiteY15" fmla="*/ 584775 h 584775"/>
              <a:gd name="connsiteX16" fmla="*/ 3874857 w 6097772"/>
              <a:gd name="connsiteY16" fmla="*/ 584775 h 584775"/>
              <a:gd name="connsiteX17" fmla="*/ 3381492 w 6097772"/>
              <a:gd name="connsiteY17" fmla="*/ 584775 h 584775"/>
              <a:gd name="connsiteX18" fmla="*/ 2949104 w 6097772"/>
              <a:gd name="connsiteY18" fmla="*/ 584775 h 584775"/>
              <a:gd name="connsiteX19" fmla="*/ 2272806 w 6097772"/>
              <a:gd name="connsiteY19" fmla="*/ 584775 h 584775"/>
              <a:gd name="connsiteX20" fmla="*/ 1657485 w 6097772"/>
              <a:gd name="connsiteY20" fmla="*/ 584775 h 584775"/>
              <a:gd name="connsiteX21" fmla="*/ 1103142 w 6097772"/>
              <a:gd name="connsiteY21" fmla="*/ 584775 h 584775"/>
              <a:gd name="connsiteX22" fmla="*/ 670755 w 6097772"/>
              <a:gd name="connsiteY22" fmla="*/ 584775 h 584775"/>
              <a:gd name="connsiteX23" fmla="*/ 0 w 6097772"/>
              <a:gd name="connsiteY23" fmla="*/ 584775 h 584775"/>
              <a:gd name="connsiteX24" fmla="*/ 0 w 6097772"/>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97772" h="584775" fill="none" extrusionOk="0">
                <a:moveTo>
                  <a:pt x="0" y="0"/>
                </a:moveTo>
                <a:cubicBezTo>
                  <a:pt x="166980" y="-35056"/>
                  <a:pt x="336767" y="21764"/>
                  <a:pt x="615321" y="0"/>
                </a:cubicBezTo>
                <a:cubicBezTo>
                  <a:pt x="893875" y="-21764"/>
                  <a:pt x="925512" y="12882"/>
                  <a:pt x="1230641" y="0"/>
                </a:cubicBezTo>
                <a:cubicBezTo>
                  <a:pt x="1535770" y="-12882"/>
                  <a:pt x="1627287" y="47918"/>
                  <a:pt x="1784984" y="0"/>
                </a:cubicBezTo>
                <a:cubicBezTo>
                  <a:pt x="1942681" y="-47918"/>
                  <a:pt x="2274546" y="42934"/>
                  <a:pt x="2461283" y="0"/>
                </a:cubicBezTo>
                <a:cubicBezTo>
                  <a:pt x="2648020" y="-42934"/>
                  <a:pt x="2797428" y="56292"/>
                  <a:pt x="3015625" y="0"/>
                </a:cubicBezTo>
                <a:cubicBezTo>
                  <a:pt x="3233822" y="-56292"/>
                  <a:pt x="3494344" y="79976"/>
                  <a:pt x="3691924" y="0"/>
                </a:cubicBezTo>
                <a:cubicBezTo>
                  <a:pt x="3889504" y="-79976"/>
                  <a:pt x="4013490" y="44546"/>
                  <a:pt x="4124311" y="0"/>
                </a:cubicBezTo>
                <a:cubicBezTo>
                  <a:pt x="4235132" y="-44546"/>
                  <a:pt x="4483166" y="39625"/>
                  <a:pt x="4617676" y="0"/>
                </a:cubicBezTo>
                <a:cubicBezTo>
                  <a:pt x="4752187" y="-39625"/>
                  <a:pt x="5014823" y="24174"/>
                  <a:pt x="5232997" y="0"/>
                </a:cubicBezTo>
                <a:cubicBezTo>
                  <a:pt x="5451171" y="-24174"/>
                  <a:pt x="5709603" y="40059"/>
                  <a:pt x="6097772" y="0"/>
                </a:cubicBezTo>
                <a:cubicBezTo>
                  <a:pt x="6112369" y="122157"/>
                  <a:pt x="6035309" y="453269"/>
                  <a:pt x="6097772" y="584775"/>
                </a:cubicBezTo>
                <a:cubicBezTo>
                  <a:pt x="5982286" y="593502"/>
                  <a:pt x="5819341" y="584420"/>
                  <a:pt x="5726362" y="584775"/>
                </a:cubicBezTo>
                <a:cubicBezTo>
                  <a:pt x="5633383" y="585130"/>
                  <a:pt x="5429856" y="546677"/>
                  <a:pt x="5354953" y="584775"/>
                </a:cubicBezTo>
                <a:cubicBezTo>
                  <a:pt x="5280050" y="622873"/>
                  <a:pt x="4843028" y="530500"/>
                  <a:pt x="4678654" y="584775"/>
                </a:cubicBezTo>
                <a:cubicBezTo>
                  <a:pt x="4514280" y="639050"/>
                  <a:pt x="4369887" y="561242"/>
                  <a:pt x="4246267" y="584775"/>
                </a:cubicBezTo>
                <a:cubicBezTo>
                  <a:pt x="4122647" y="608308"/>
                  <a:pt x="4033932" y="582567"/>
                  <a:pt x="3874857" y="584775"/>
                </a:cubicBezTo>
                <a:cubicBezTo>
                  <a:pt x="3715782" y="586983"/>
                  <a:pt x="3575142" y="535861"/>
                  <a:pt x="3381492" y="584775"/>
                </a:cubicBezTo>
                <a:cubicBezTo>
                  <a:pt x="3187842" y="633689"/>
                  <a:pt x="3101904" y="544271"/>
                  <a:pt x="2949104" y="584775"/>
                </a:cubicBezTo>
                <a:cubicBezTo>
                  <a:pt x="2796304" y="625279"/>
                  <a:pt x="2409484" y="508166"/>
                  <a:pt x="2272806" y="584775"/>
                </a:cubicBezTo>
                <a:cubicBezTo>
                  <a:pt x="2136128" y="661384"/>
                  <a:pt x="1872378" y="572563"/>
                  <a:pt x="1657485" y="584775"/>
                </a:cubicBezTo>
                <a:cubicBezTo>
                  <a:pt x="1442592" y="596987"/>
                  <a:pt x="1352437" y="584464"/>
                  <a:pt x="1103142" y="584775"/>
                </a:cubicBezTo>
                <a:cubicBezTo>
                  <a:pt x="853847" y="585086"/>
                  <a:pt x="793915" y="533175"/>
                  <a:pt x="670755" y="584775"/>
                </a:cubicBezTo>
                <a:cubicBezTo>
                  <a:pt x="547595" y="636375"/>
                  <a:pt x="136600" y="526634"/>
                  <a:pt x="0" y="584775"/>
                </a:cubicBezTo>
                <a:cubicBezTo>
                  <a:pt x="-62120" y="365922"/>
                  <a:pt x="19719" y="185285"/>
                  <a:pt x="0" y="0"/>
                </a:cubicBezTo>
                <a:close/>
              </a:path>
              <a:path w="6097772" h="584775" stroke="0" extrusionOk="0">
                <a:moveTo>
                  <a:pt x="0" y="0"/>
                </a:moveTo>
                <a:cubicBezTo>
                  <a:pt x="131224" y="-38000"/>
                  <a:pt x="351574" y="36651"/>
                  <a:pt x="493365" y="0"/>
                </a:cubicBezTo>
                <a:cubicBezTo>
                  <a:pt x="635156" y="-36651"/>
                  <a:pt x="882610" y="11614"/>
                  <a:pt x="986730" y="0"/>
                </a:cubicBezTo>
                <a:cubicBezTo>
                  <a:pt x="1090850" y="-11614"/>
                  <a:pt x="1456805" y="36227"/>
                  <a:pt x="1602051" y="0"/>
                </a:cubicBezTo>
                <a:cubicBezTo>
                  <a:pt x="1747297" y="-36227"/>
                  <a:pt x="1952535" y="11382"/>
                  <a:pt x="2095416" y="0"/>
                </a:cubicBezTo>
                <a:cubicBezTo>
                  <a:pt x="2238298" y="-11382"/>
                  <a:pt x="2474488" y="27780"/>
                  <a:pt x="2710737" y="0"/>
                </a:cubicBezTo>
                <a:cubicBezTo>
                  <a:pt x="2946986" y="-27780"/>
                  <a:pt x="3006232" y="20437"/>
                  <a:pt x="3082147" y="0"/>
                </a:cubicBezTo>
                <a:cubicBezTo>
                  <a:pt x="3158062" y="-20437"/>
                  <a:pt x="3463478" y="3349"/>
                  <a:pt x="3575512" y="0"/>
                </a:cubicBezTo>
                <a:cubicBezTo>
                  <a:pt x="3687546" y="-3349"/>
                  <a:pt x="3806289" y="39644"/>
                  <a:pt x="4007899" y="0"/>
                </a:cubicBezTo>
                <a:cubicBezTo>
                  <a:pt x="4209509" y="-39644"/>
                  <a:pt x="4334060" y="52144"/>
                  <a:pt x="4562242" y="0"/>
                </a:cubicBezTo>
                <a:cubicBezTo>
                  <a:pt x="4790424" y="-52144"/>
                  <a:pt x="4881766" y="10997"/>
                  <a:pt x="4994630" y="0"/>
                </a:cubicBezTo>
                <a:cubicBezTo>
                  <a:pt x="5107494" y="-10997"/>
                  <a:pt x="5246398" y="39902"/>
                  <a:pt x="5427017" y="0"/>
                </a:cubicBezTo>
                <a:cubicBezTo>
                  <a:pt x="5607636" y="-39902"/>
                  <a:pt x="5834520" y="23750"/>
                  <a:pt x="6097772" y="0"/>
                </a:cubicBezTo>
                <a:cubicBezTo>
                  <a:pt x="6117126" y="274840"/>
                  <a:pt x="6051495" y="415380"/>
                  <a:pt x="6097772" y="584775"/>
                </a:cubicBezTo>
                <a:cubicBezTo>
                  <a:pt x="5899767" y="588541"/>
                  <a:pt x="5819541" y="584244"/>
                  <a:pt x="5665385" y="584775"/>
                </a:cubicBezTo>
                <a:cubicBezTo>
                  <a:pt x="5511229" y="585306"/>
                  <a:pt x="5406338" y="561721"/>
                  <a:pt x="5232997" y="584775"/>
                </a:cubicBezTo>
                <a:cubicBezTo>
                  <a:pt x="5059656" y="607829"/>
                  <a:pt x="4918159" y="551358"/>
                  <a:pt x="4800610" y="584775"/>
                </a:cubicBezTo>
                <a:cubicBezTo>
                  <a:pt x="4683061" y="618192"/>
                  <a:pt x="4414846" y="543037"/>
                  <a:pt x="4124311" y="584775"/>
                </a:cubicBezTo>
                <a:cubicBezTo>
                  <a:pt x="3833776" y="626513"/>
                  <a:pt x="3638312" y="569811"/>
                  <a:pt x="3448013" y="584775"/>
                </a:cubicBezTo>
                <a:cubicBezTo>
                  <a:pt x="3257714" y="599739"/>
                  <a:pt x="3035497" y="550188"/>
                  <a:pt x="2771715" y="584775"/>
                </a:cubicBezTo>
                <a:cubicBezTo>
                  <a:pt x="2507933" y="619362"/>
                  <a:pt x="2511455" y="579047"/>
                  <a:pt x="2339327" y="584775"/>
                </a:cubicBezTo>
                <a:cubicBezTo>
                  <a:pt x="2167199" y="590503"/>
                  <a:pt x="2133868" y="568751"/>
                  <a:pt x="1967917" y="584775"/>
                </a:cubicBezTo>
                <a:cubicBezTo>
                  <a:pt x="1801966" y="600799"/>
                  <a:pt x="1606836" y="520932"/>
                  <a:pt x="1413574" y="584775"/>
                </a:cubicBezTo>
                <a:cubicBezTo>
                  <a:pt x="1220312" y="648618"/>
                  <a:pt x="960794" y="565108"/>
                  <a:pt x="798254" y="584775"/>
                </a:cubicBezTo>
                <a:cubicBezTo>
                  <a:pt x="635714" y="604442"/>
                  <a:pt x="242774" y="569390"/>
                  <a:pt x="0" y="584775"/>
                </a:cubicBezTo>
                <a:cubicBezTo>
                  <a:pt x="-47336" y="367778"/>
                  <a:pt x="61959" y="158640"/>
                  <a:pt x="0" y="0"/>
                </a:cubicBezTo>
                <a:close/>
              </a:path>
            </a:pathLst>
          </a:custGeom>
          <a:solidFill>
            <a:schemeClr val="accent2">
              <a:lumMod val="50000"/>
            </a:schemeClr>
          </a:solidFill>
          <a:ln>
            <a:solidFill>
              <a:srgbClr val="FFFF00"/>
            </a:solidFill>
            <a:extLst>
              <a:ext uri="{C807C97D-BFC1-408E-A445-0C87EB9F89A2}">
                <ask:lineSketchStyleProps xmlns:ask="http://schemas.microsoft.com/office/drawing/2018/sketchyshapes" sd="2994486503">
                  <a:prstGeom prst="rect">
                    <a:avLst/>
                  </a:prstGeom>
                  <ask:type>
                    <ask:lineSketchScribble/>
                  </ask:type>
                </ask:lineSketchStyleProps>
              </a:ext>
            </a:extLst>
          </a:ln>
        </p:spPr>
        <p:txBody>
          <a:bodyPr wrap="square">
            <a:spAutoFit/>
          </a:bodyPr>
          <a:lstStyle/>
          <a:p>
            <a:pPr algn="ctr">
              <a:defRPr/>
            </a:pPr>
            <a:r>
              <a:rPr lang="vi-VN" sz="3200">
                <a:solidFill>
                  <a:schemeClr val="bg1"/>
                </a:solidFill>
                <a:latin typeface="#9Slide05 Claudia" pitchFamily="2" charset="0"/>
              </a:rPr>
              <a:t>2. </a:t>
            </a:r>
            <a:r>
              <a:rPr lang="en-US" sz="3200">
                <a:solidFill>
                  <a:schemeClr val="bg1"/>
                </a:solidFill>
                <a:latin typeface="#9Slide05 Claudia" pitchFamily="2" charset="0"/>
              </a:rPr>
              <a:t>Các t</a:t>
            </a:r>
            <a:r>
              <a:rPr lang="vi-VN" sz="3200">
                <a:solidFill>
                  <a:schemeClr val="bg1"/>
                </a:solidFill>
                <a:latin typeface="#9Slide05 Claudia" pitchFamily="2" charset="0"/>
              </a:rPr>
              <a:t>hành phần</a:t>
            </a:r>
            <a:r>
              <a:rPr lang="en-US" sz="3200">
                <a:solidFill>
                  <a:schemeClr val="bg1"/>
                </a:solidFill>
                <a:latin typeface="#9Slide05 Claudia" pitchFamily="2" charset="0"/>
              </a:rPr>
              <a:t> chính</a:t>
            </a:r>
            <a:r>
              <a:rPr lang="vi-VN" sz="3200">
                <a:solidFill>
                  <a:schemeClr val="bg1"/>
                </a:solidFill>
                <a:latin typeface="#9Slide05 Claudia" pitchFamily="2" charset="0"/>
              </a:rPr>
              <a:t> của đất</a:t>
            </a:r>
            <a:endParaRPr lang="en-US" sz="3200">
              <a:solidFill>
                <a:schemeClr val="bg1"/>
              </a:solidFill>
              <a:latin typeface="#9Slide05 Claudia" pitchFamily="2" charset="0"/>
            </a:endParaRPr>
          </a:p>
        </p:txBody>
      </p:sp>
      <p:pic>
        <p:nvPicPr>
          <p:cNvPr id="6" name="2 Minute Timer with Music for Kids! Countdown Videos HD!">
            <a:hlinkClick r:id="" action="ppaction://media"/>
            <a:extLst>
              <a:ext uri="{FF2B5EF4-FFF2-40B4-BE49-F238E27FC236}">
                <a16:creationId xmlns:a16="http://schemas.microsoft.com/office/drawing/2014/main" id="{AE812537-6D55-47F3-B391-E5B63E9371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0233" y="695574"/>
            <a:ext cx="1818160" cy="942975"/>
          </a:xfrm>
          <a:prstGeom prst="rect">
            <a:avLst/>
          </a:prstGeom>
        </p:spPr>
      </p:pic>
      <p:pic>
        <p:nvPicPr>
          <p:cNvPr id="3" name="Picture 2">
            <a:extLst>
              <a:ext uri="{FF2B5EF4-FFF2-40B4-BE49-F238E27FC236}">
                <a16:creationId xmlns:a16="http://schemas.microsoft.com/office/drawing/2014/main" id="{D55E560A-83F9-4C10-B640-9EEF396CA151}"/>
              </a:ext>
            </a:extLst>
          </p:cNvPr>
          <p:cNvPicPr>
            <a:picLocks noChangeAspect="1"/>
          </p:cNvPicPr>
          <p:nvPr/>
        </p:nvPicPr>
        <p:blipFill>
          <a:blip r:embed="rId5"/>
          <a:stretch>
            <a:fillRect/>
          </a:stretch>
        </p:blipFill>
        <p:spPr>
          <a:xfrm>
            <a:off x="6071171" y="2158037"/>
            <a:ext cx="5427999" cy="4311176"/>
          </a:xfrm>
          <a:prstGeom prst="rect">
            <a:avLst/>
          </a:prstGeom>
        </p:spPr>
      </p:pic>
    </p:spTree>
    <p:extLst>
      <p:ext uri="{BB962C8B-B14F-4D97-AF65-F5344CB8AC3E}">
        <p14:creationId xmlns:p14="http://schemas.microsoft.com/office/powerpoint/2010/main" val="3119022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3313</TotalTime>
  <Words>833</Words>
  <Application>Microsoft Office PowerPoint</Application>
  <PresentationFormat>Widescreen</PresentationFormat>
  <Paragraphs>123</Paragraphs>
  <Slides>28</Slides>
  <Notes>3</Notes>
  <HiddenSlides>0</HiddenSlides>
  <MMClips>3</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28</vt:i4>
      </vt:variant>
    </vt:vector>
  </HeadingPairs>
  <TitlesOfParts>
    <vt:vector size="56" baseType="lpstr">
      <vt:lpstr>#9Slide05 Claudia</vt:lpstr>
      <vt:lpstr>#9Slide04 Manuale</vt:lpstr>
      <vt:lpstr>Roboto Condensed Light</vt:lpstr>
      <vt:lpstr>Chelsea Market</vt:lpstr>
      <vt:lpstr>KoHo</vt:lpstr>
      <vt:lpstr>#9Slide03 BoosterNextFYBlack</vt:lpstr>
      <vt:lpstr>#9Slide02 Noi dung dai</vt:lpstr>
      <vt:lpstr>Calibri Light</vt:lpstr>
      <vt:lpstr>Times New Roman</vt:lpstr>
      <vt:lpstr>Fira Sans Extra Condensed Medium</vt:lpstr>
      <vt:lpstr>Arial</vt:lpstr>
      <vt:lpstr>Livvic</vt:lpstr>
      <vt:lpstr>#9Slide05 Kathya</vt:lpstr>
      <vt:lpstr>Raleway Light</vt:lpstr>
      <vt:lpstr>#9Slide03 Arima Madurai Black</vt:lpstr>
      <vt:lpstr>#9Slide01 Noi dung ngan</vt:lpstr>
      <vt:lpstr>Calibri</vt:lpstr>
      <vt:lpstr>#9Slide02 Noi dung rat dai</vt:lpstr>
      <vt:lpstr>Mali</vt:lpstr>
      <vt:lpstr>#9Slide02 Tieu de dai</vt:lpstr>
      <vt:lpstr>KoHo Medium</vt:lpstr>
      <vt:lpstr>#9Slide01 Tieu de ngan</vt:lpstr>
      <vt:lpstr>Fredoka One</vt:lpstr>
      <vt:lpstr>#9Slide03 AllRoundGothic</vt:lpstr>
      <vt:lpstr>Chủ đề Office</vt:lpstr>
      <vt:lpstr>1_Chủ đề Office</vt:lpstr>
      <vt:lpstr>1_Back to School Activities by Slidesgo</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hãy nêu một số biện pháp để tăng độ phì cho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THỔ NHƯỠNG QUYỂN. CÁC NHÂN TỐ HÌNH THÀNH THỔ NHƯỠNG</dc:title>
  <dc:creator>User</dc:creator>
  <cp:lastModifiedBy>Giáo viên 8B3 THCS Thanh Liệt</cp:lastModifiedBy>
  <cp:revision>241</cp:revision>
  <dcterms:created xsi:type="dcterms:W3CDTF">2006-06-12T05:32:25Z</dcterms:created>
  <dcterms:modified xsi:type="dcterms:W3CDTF">2024-04-17T03:59:59Z</dcterms:modified>
</cp:coreProperties>
</file>