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9" r:id="rId5"/>
    <p:sldId id="260" r:id="rId6"/>
    <p:sldId id="261" r:id="rId7"/>
    <p:sldId id="262" r:id="rId8"/>
    <p:sldId id="263" r:id="rId9"/>
    <p:sldId id="264" r:id="rId10"/>
    <p:sldId id="266" r:id="rId11"/>
    <p:sldId id="306" r:id="rId12"/>
    <p:sldId id="269" r:id="rId13"/>
    <p:sldId id="270" r:id="rId14"/>
    <p:sldId id="307" r:id="rId15"/>
    <p:sldId id="308" r:id="rId16"/>
    <p:sldId id="311" r:id="rId17"/>
    <p:sldId id="309" r:id="rId18"/>
    <p:sldId id="310" r:id="rId19"/>
    <p:sldId id="314" r:id="rId20"/>
    <p:sldId id="312" r:id="rId21"/>
    <p:sldId id="275" r:id="rId22"/>
    <p:sldId id="276" r:id="rId23"/>
    <p:sldId id="277" r:id="rId24"/>
    <p:sldId id="278" r:id="rId25"/>
    <p:sldId id="313" r:id="rId26"/>
    <p:sldId id="315" r:id="rId27"/>
    <p:sldId id="279" r:id="rId28"/>
    <p:sldId id="316" r:id="rId29"/>
    <p:sldId id="317" r:id="rId30"/>
    <p:sldId id="318" r:id="rId31"/>
    <p:sldId id="319" r:id="rId32"/>
    <p:sldId id="320" r:id="rId33"/>
    <p:sldId id="321" r:id="rId34"/>
    <p:sldId id="322" r:id="rId35"/>
    <p:sldId id="323" r:id="rId36"/>
    <p:sldId id="3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2.png"/><Relationship Id="rId7" Type="http://schemas.openxmlformats.org/officeDocument/2006/relationships/image" Target="../media/image31.jpeg"/><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jpeg"/><Relationship Id="rId5" Type="http://schemas.openxmlformats.org/officeDocument/2006/relationships/image" Target="../media/image18.jpe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2.xml"/><Relationship Id="rId10" Type="http://schemas.openxmlformats.org/officeDocument/2006/relationships/image" Target="../media/image38.png"/><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4.jpeg"/><Relationship Id="rId5" Type="http://schemas.openxmlformats.org/officeDocument/2006/relationships/image" Target="../media/image18.jpe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2.xml"/><Relationship Id="rId10" Type="http://schemas.openxmlformats.org/officeDocument/2006/relationships/image" Target="../media/image42.png"/><Relationship Id="rId1"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ubtitle 2"/>
          <p:cNvSpPr>
            <a:spLocks noGrp="1"/>
          </p:cNvSpPr>
          <p:nvPr>
            <p:ph type="subTitle" idx="1"/>
          </p:nvPr>
        </p:nvSpPr>
        <p:spPr>
          <a:xfrm>
            <a:off x="940435" y="649605"/>
            <a:ext cx="10744200" cy="5332095"/>
          </a:xfrm>
        </p:spPr>
        <p:txBody>
          <a:bodyPr/>
          <a:p>
            <a:pPr algn="ctr"/>
            <a:r>
              <a:rPr lang="en-US" altLang="zh-CN" sz="7200" dirty="0">
                <a:solidFill>
                  <a:srgbClr val="FF0000"/>
                </a:solidFill>
                <a:latin typeface="Times New Roman" panose="02020603050405020304" pitchFamily="18" charset="0"/>
                <a:cs typeface="Times New Roman" panose="02020603050405020304" pitchFamily="18" charset="0"/>
                <a:sym typeface="+mn-ea"/>
              </a:rPr>
              <a:t>AI ƠI MỒNG 9 THÁNG 4</a:t>
            </a:r>
            <a:endParaRPr lang="en-US" altLang="zh-CN" sz="7200" dirty="0">
              <a:solidFill>
                <a:srgbClr val="FF0000"/>
              </a:solidFill>
              <a:latin typeface="Times New Roman" panose="02020603050405020304" pitchFamily="18" charset="0"/>
              <a:cs typeface="Times New Roman" panose="02020603050405020304" pitchFamily="18" charset="0"/>
            </a:endParaRPr>
          </a:p>
          <a:p>
            <a:pPr algn="ctr"/>
            <a:r>
              <a:rPr lang="en-US" altLang="zh-CN" sz="5400" dirty="0">
                <a:solidFill>
                  <a:srgbClr val="FF0000"/>
                </a:solidFill>
                <a:latin typeface="Times New Roman" panose="02020603050405020304" pitchFamily="18" charset="0"/>
                <a:cs typeface="Times New Roman" panose="02020603050405020304" pitchFamily="18" charset="0"/>
                <a:sym typeface="+mn-ea"/>
              </a:rPr>
              <a:t>(Anh Thư)</a:t>
            </a:r>
            <a:endParaRPr lang="en-US" altLang="zh-CN" sz="5400" dirty="0">
              <a:solidFill>
                <a:srgbClr val="FF0000"/>
              </a:solidFill>
              <a:latin typeface="Times New Roman" panose="02020603050405020304" pitchFamily="18" charset="0"/>
              <a:cs typeface="Times New Roman" panose="02020603050405020304" pitchFamily="18" charset="0"/>
              <a:sym typeface="+mn-ea"/>
            </a:endParaRPr>
          </a:p>
        </p:txBody>
      </p:sp>
      <p:pic>
        <p:nvPicPr>
          <p:cNvPr id="4" name="Hình ảnh 2" descr="Ảnh có chứa cây, ngoài trời, người, bầu trời&#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13405" y="2816860"/>
            <a:ext cx="6398895" cy="370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1524000" y="825500"/>
            <a:ext cx="9144000" cy="4432300"/>
          </a:xfrm>
        </p:spPr>
        <p:txBody>
          <a:bodyPr/>
          <a:p>
            <a:pPr algn="l"/>
            <a:r>
              <a:rPr lang="en-US" sz="4000">
                <a:solidFill>
                  <a:srgbClr val="FF0000"/>
                </a:solidFill>
                <a:latin typeface="Times New Roman" panose="02020603050405020304" pitchFamily="18" charset="0"/>
                <a:cs typeface="Times New Roman" panose="02020603050405020304" pitchFamily="18" charset="0"/>
                <a:sym typeface="+mn-ea"/>
              </a:rPr>
              <a:t>1.Đọc</a:t>
            </a:r>
            <a:endParaRPr lang="en-US" sz="4000"/>
          </a:p>
        </p:txBody>
      </p:sp>
      <p:pic>
        <p:nvPicPr>
          <p:cNvPr id="7" name="Picture 6"/>
          <p:cNvPicPr>
            <a:picLocks noChangeAspect="1"/>
          </p:cNvPicPr>
          <p:nvPr/>
        </p:nvPicPr>
        <p:blipFill>
          <a:blip r:embed="rId1"/>
          <a:stretch>
            <a:fillRect/>
          </a:stretch>
        </p:blipFill>
        <p:spPr>
          <a:xfrm>
            <a:off x="2397760" y="1527175"/>
            <a:ext cx="7833360" cy="85051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711200" y="534035"/>
            <a:ext cx="2897505" cy="814705"/>
          </a:xfrm>
          <a:prstGeom prst="rect">
            <a:avLst/>
          </a:prstGeom>
          <a:noFill/>
        </p:spPr>
        <p:txBody>
          <a:bodyPr wrap="square" rtlCol="0">
            <a:noAutofit/>
          </a:bodyPr>
          <a:lstStyle/>
          <a:p>
            <a:r>
              <a:rPr lang="en-US" sz="3200" b="1" dirty="0" err="1">
                <a:solidFill>
                  <a:srgbClr val="FF0000"/>
                </a:solidFill>
                <a:latin typeface="Times New Roman" panose="02020603050405020304" pitchFamily="18" charset="0"/>
                <a:cs typeface="Times New Roman" panose="02020603050405020304" pitchFamily="18" charset="0"/>
              </a:rPr>
              <a:t>2.Chú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1206229" y="1517515"/>
            <a:ext cx="21498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4" name="Hộp Văn bản 3"/>
          <p:cNvSpPr txBox="1"/>
          <p:nvPr/>
        </p:nvSpPr>
        <p:spPr>
          <a:xfrm>
            <a:off x="1206229" y="2555132"/>
            <a:ext cx="21498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Phỗng</a:t>
            </a:r>
            <a:endParaRPr lang="en-US" sz="2800" dirty="0">
              <a:latin typeface="Times New Roman" panose="02020603050405020304" pitchFamily="18" charset="0"/>
              <a:cs typeface="Times New Roman" panose="02020603050405020304" pitchFamily="18" charset="0"/>
            </a:endParaRPr>
          </a:p>
        </p:txBody>
      </p:sp>
      <p:sp>
        <p:nvSpPr>
          <p:cNvPr id="5" name="Hộp Văn bản 4"/>
          <p:cNvSpPr txBox="1"/>
          <p:nvPr/>
        </p:nvSpPr>
        <p:spPr>
          <a:xfrm>
            <a:off x="1206229" y="3779649"/>
            <a:ext cx="21498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Hộp Văn bản 5"/>
          <p:cNvSpPr txBox="1"/>
          <p:nvPr/>
        </p:nvSpPr>
        <p:spPr>
          <a:xfrm>
            <a:off x="1206229" y="5004166"/>
            <a:ext cx="21498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cạp</a:t>
            </a:r>
            <a:endParaRPr lang="en-US" sz="2800" dirty="0">
              <a:latin typeface="Times New Roman" panose="02020603050405020304" pitchFamily="18" charset="0"/>
              <a:cs typeface="Times New Roman" panose="02020603050405020304" pitchFamily="18" charset="0"/>
            </a:endParaRPr>
          </a:p>
        </p:txBody>
      </p:sp>
      <p:sp>
        <p:nvSpPr>
          <p:cNvPr id="7" name="Bong bóng Lời nói: Hình bầu dục 6"/>
          <p:cNvSpPr/>
          <p:nvPr/>
        </p:nvSpPr>
        <p:spPr>
          <a:xfrm>
            <a:off x="3830871" y="1403539"/>
            <a:ext cx="3793788" cy="2636195"/>
          </a:xfrm>
          <a:prstGeom prst="wedgeEllipseCallout">
            <a:avLst>
              <a:gd name="adj1" fmla="val -75245"/>
              <a:gd name="adj2" fmla="val -461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err="1">
                <a:solidFill>
                  <a:srgbClr val="FFC000"/>
                </a:solidFill>
                <a:latin typeface="Times New Roman" panose="02020603050405020304" pitchFamily="18" charset="0"/>
                <a:cs typeface="Times New Roman" panose="02020603050405020304" pitchFamily="18" charset="0"/>
              </a:rPr>
              <a:t>Lời</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nói</a:t>
            </a:r>
            <a:r>
              <a:rPr lang="en-US" sz="2400" dirty="0">
                <a:solidFill>
                  <a:srgbClr val="FFC000"/>
                </a:solidFill>
                <a:latin typeface="Times New Roman" panose="02020603050405020304" pitchFamily="18" charset="0"/>
                <a:cs typeface="Times New Roman" panose="02020603050405020304" pitchFamily="18" charset="0"/>
              </a:rPr>
              <a:t> hay, </a:t>
            </a:r>
            <a:r>
              <a:rPr lang="en-US" sz="2400" dirty="0" err="1">
                <a:solidFill>
                  <a:srgbClr val="FFC000"/>
                </a:solidFill>
                <a:latin typeface="Times New Roman" panose="02020603050405020304" pitchFamily="18" charset="0"/>
                <a:cs typeface="Times New Roman" panose="02020603050405020304" pitchFamily="18" charset="0"/>
              </a:rPr>
              <a:t>có</a:t>
            </a:r>
            <a:r>
              <a:rPr lang="en-US" sz="2400" dirty="0">
                <a:solidFill>
                  <a:srgbClr val="FFC000"/>
                </a:solidFill>
                <a:latin typeface="Times New Roman" panose="02020603050405020304" pitchFamily="18" charset="0"/>
                <a:cs typeface="Times New Roman" panose="02020603050405020304" pitchFamily="18" charset="0"/>
              </a:rPr>
              <a:t> ý </a:t>
            </a:r>
            <a:r>
              <a:rPr lang="en-US" sz="2400" dirty="0" err="1">
                <a:solidFill>
                  <a:srgbClr val="FFC000"/>
                </a:solidFill>
                <a:latin typeface="Times New Roman" panose="02020603050405020304" pitchFamily="18" charset="0"/>
                <a:cs typeface="Times New Roman" panose="02020603050405020304" pitchFamily="18" charset="0"/>
              </a:rPr>
              <a:t>nghĩa</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sâu</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sắc</a:t>
            </a:r>
            <a:r>
              <a:rPr lang="en-US" sz="2400" dirty="0">
                <a:solidFill>
                  <a:srgbClr val="FFC000"/>
                </a:solidFill>
                <a:latin typeface="Times New Roman" panose="02020603050405020304" pitchFamily="18" charset="0"/>
                <a:cs typeface="Times New Roman" panose="02020603050405020304" pitchFamily="18" charset="0"/>
              </a:rPr>
              <a:t> ( </a:t>
            </a:r>
            <a:r>
              <a:rPr lang="en-US" sz="2400" dirty="0" err="1">
                <a:solidFill>
                  <a:srgbClr val="FFC000"/>
                </a:solidFill>
                <a:latin typeface="Times New Roman" panose="02020603050405020304" pitchFamily="18" charset="0"/>
                <a:cs typeface="Times New Roman" panose="02020603050405020304" pitchFamily="18" charset="0"/>
              </a:rPr>
              <a:t>Thường</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đúc</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rút</a:t>
            </a:r>
            <a:r>
              <a:rPr lang="en-US" sz="2400" dirty="0">
                <a:solidFill>
                  <a:srgbClr val="FFC000"/>
                </a:solidFill>
                <a:latin typeface="Times New Roman" panose="02020603050405020304" pitchFamily="18" charset="0"/>
                <a:cs typeface="Times New Roman" panose="02020603050405020304" pitchFamily="18" charset="0"/>
              </a:rPr>
              <a:t> 1 </a:t>
            </a:r>
            <a:r>
              <a:rPr lang="en-US" sz="2400" dirty="0" err="1">
                <a:solidFill>
                  <a:srgbClr val="FFC000"/>
                </a:solidFill>
                <a:latin typeface="Times New Roman" panose="02020603050405020304" pitchFamily="18" charset="0"/>
                <a:cs typeface="Times New Roman" panose="02020603050405020304" pitchFamily="18" charset="0"/>
              </a:rPr>
              <a:t>kinh</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nghiệm</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bài</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học</a:t>
            </a:r>
            <a:r>
              <a:rPr lang="en-US" sz="2400" dirty="0">
                <a:solidFill>
                  <a:srgbClr val="FFC000"/>
                </a:solidFill>
                <a:latin typeface="Times New Roman" panose="02020603050405020304" pitchFamily="18" charset="0"/>
                <a:cs typeface="Times New Roman" panose="02020603050405020304" pitchFamily="18" charset="0"/>
              </a:rPr>
              <a:t> ) </a:t>
            </a:r>
            <a:r>
              <a:rPr lang="en-US" sz="2400" dirty="0" err="1">
                <a:solidFill>
                  <a:srgbClr val="FFC000"/>
                </a:solidFill>
                <a:latin typeface="Times New Roman" panose="02020603050405020304" pitchFamily="18" charset="0"/>
                <a:cs typeface="Times New Roman" panose="02020603050405020304" pitchFamily="18" charset="0"/>
              </a:rPr>
              <a:t>từ</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xưa</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truyền</a:t>
            </a:r>
            <a:r>
              <a:rPr lang="en-US" sz="2400" dirty="0">
                <a:solidFill>
                  <a:srgbClr val="FFC000"/>
                </a:solidFill>
                <a:latin typeface="Times New Roman" panose="02020603050405020304" pitchFamily="18" charset="0"/>
                <a:cs typeface="Times New Roman" panose="02020603050405020304" pitchFamily="18" charset="0"/>
              </a:rPr>
              <a:t> </a:t>
            </a:r>
            <a:r>
              <a:rPr lang="en-US" sz="2400" dirty="0" err="1">
                <a:solidFill>
                  <a:srgbClr val="FFC000"/>
                </a:solidFill>
                <a:latin typeface="Times New Roman" panose="02020603050405020304" pitchFamily="18" charset="0"/>
                <a:cs typeface="Times New Roman" panose="02020603050405020304" pitchFamily="18" charset="0"/>
              </a:rPr>
              <a:t>lại</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8" name="Bong bóng Lời nói: Hình bầu dục 7"/>
          <p:cNvSpPr/>
          <p:nvPr/>
        </p:nvSpPr>
        <p:spPr>
          <a:xfrm>
            <a:off x="3219854" y="826851"/>
            <a:ext cx="3793788" cy="2636195"/>
          </a:xfrm>
          <a:prstGeom prst="wedgeEllipseCallout">
            <a:avLst>
              <a:gd name="adj1" fmla="val -66784"/>
              <a:gd name="adj2" fmla="val 2466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a:t>
            </a:r>
            <a:r>
              <a:rPr lang="vi-VN" sz="3200" dirty="0" err="1">
                <a:latin typeface="+mj-lt"/>
              </a:rPr>
              <a:t>ượng</a:t>
            </a:r>
            <a:r>
              <a:rPr lang="vi-VN" sz="3200" dirty="0">
                <a:latin typeface="+mj-lt"/>
              </a:rPr>
              <a:t> người đứng hoặc quỳ hầu tại một số nơi thờ tự</a:t>
            </a:r>
            <a:endParaRPr lang="en-US" sz="4000" dirty="0">
              <a:latin typeface="+mj-lt"/>
              <a:cs typeface="Times New Roman" panose="02020603050405020304" pitchFamily="18" charset="0"/>
            </a:endParaRPr>
          </a:p>
        </p:txBody>
      </p:sp>
      <p:sp>
        <p:nvSpPr>
          <p:cNvPr id="9" name="Bong bóng Lời nói: Hình bầu dục 8"/>
          <p:cNvSpPr/>
          <p:nvPr/>
        </p:nvSpPr>
        <p:spPr>
          <a:xfrm>
            <a:off x="3266469" y="2762013"/>
            <a:ext cx="3793788" cy="2636195"/>
          </a:xfrm>
          <a:prstGeom prst="wedgeEllipseCallout">
            <a:avLst>
              <a:gd name="adj1" fmla="val -65502"/>
              <a:gd name="adj2" fmla="val 252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600" dirty="0">
                <a:latin typeface="+mj-lt"/>
              </a:rPr>
              <a:t>Những người đi theo kiệu thờ để bảo vệ</a:t>
            </a:r>
            <a:endParaRPr lang="en-US" sz="6600" dirty="0">
              <a:latin typeface="+mj-lt"/>
              <a:cs typeface="Times New Roman" panose="02020603050405020304" pitchFamily="18" charset="0"/>
            </a:endParaRPr>
          </a:p>
        </p:txBody>
      </p:sp>
      <p:sp>
        <p:nvSpPr>
          <p:cNvPr id="10" name="Bong bóng Lời nói: Hình bầu dục 9"/>
          <p:cNvSpPr/>
          <p:nvPr/>
        </p:nvSpPr>
        <p:spPr>
          <a:xfrm>
            <a:off x="2966935" y="3068428"/>
            <a:ext cx="3793788" cy="2636195"/>
          </a:xfrm>
          <a:prstGeom prst="wedgeEllipseCallout">
            <a:avLst>
              <a:gd name="adj1" fmla="val -56784"/>
              <a:gd name="adj2" fmla="val 3646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8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xit" presetSubtype="0" fill="hold" grpId="1" nodeType="clickEffect">
                                  <p:stCondLst>
                                    <p:cond delay="0"/>
                                  </p:stCondLst>
                                  <p:childTnLst>
                                    <p:animEffect transition="out" filter="fade">
                                      <p:cBhvr>
                                        <p:cTn id="25" dur="2000"/>
                                        <p:tgtEl>
                                          <p:spTgt spid="7"/>
                                        </p:tgtEl>
                                      </p:cBhvr>
                                    </p:animEffect>
                                    <p:anim calcmode="lin" valueType="num">
                                      <p:cBhvr>
                                        <p:cTn id="26"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2000"/>
                                        <p:tgtEl>
                                          <p:spTgt spid="7"/>
                                        </p:tgtEl>
                                        <p:attrNameLst>
                                          <p:attrName>ppt_h</p:attrName>
                                        </p:attrNameLst>
                                      </p:cBhvr>
                                      <p:tavLst>
                                        <p:tav tm="0">
                                          <p:val>
                                            <p:strVal val="ppt_h"/>
                                          </p:val>
                                        </p:tav>
                                        <p:tav tm="100000">
                                          <p:val>
                                            <p:strVal val="ppt_h"/>
                                          </p:val>
                                        </p:tav>
                                      </p:tavLst>
                                    </p:anim>
                                    <p:set>
                                      <p:cBhvr>
                                        <p:cTn id="28" dur="1" fill="hold">
                                          <p:stCondLst>
                                            <p:cond delay="19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8"/>
                                        </p:tgtEl>
                                      </p:cBhvr>
                                    </p:animEffect>
                                    <p:anim calcmode="lin" valueType="num">
                                      <p:cBhvr>
                                        <p:cTn id="43"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8"/>
                                        </p:tgtEl>
                                        <p:attrNameLst>
                                          <p:attrName>ppt_h</p:attrName>
                                        </p:attrNameLst>
                                      </p:cBhvr>
                                      <p:tavLst>
                                        <p:tav tm="0">
                                          <p:val>
                                            <p:strVal val="ppt_h"/>
                                          </p:val>
                                        </p:tav>
                                        <p:tav tm="100000">
                                          <p:val>
                                            <p:strVal val="ppt_h"/>
                                          </p:val>
                                        </p:tav>
                                      </p:tavLst>
                                    </p:anim>
                                    <p:set>
                                      <p:cBhvr>
                                        <p:cTn id="45" dur="1" fill="hold">
                                          <p:stCondLst>
                                            <p:cond delay="19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fade">
                                      <p:cBhvr>
                                        <p:cTn id="50" dur="1000"/>
                                        <p:tgtEl>
                                          <p:spTgt spid="5">
                                            <p:txEl>
                                              <p:pRg st="0" end="0"/>
                                            </p:txEl>
                                          </p:spTgt>
                                        </p:tgtEl>
                                      </p:cBhvr>
                                    </p:animEffect>
                                    <p:anim calcmode="lin" valueType="num">
                                      <p:cBhvr>
                                        <p:cTn id="5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2"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diamond(in)">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xit" presetSubtype="0" fill="hold" grpId="1" nodeType="clickEffect">
                                  <p:stCondLst>
                                    <p:cond delay="0"/>
                                  </p:stCondLst>
                                  <p:childTnLst>
                                    <p:animEffect transition="out" filter="fade">
                                      <p:cBhvr>
                                        <p:cTn id="62" dur="1000"/>
                                        <p:tgtEl>
                                          <p:spTgt spid="9"/>
                                        </p:tgtEl>
                                      </p:cBhvr>
                                    </p:animEffect>
                                    <p:anim calcmode="lin" valueType="num">
                                      <p:cBhvr>
                                        <p:cTn id="63" dur="1000"/>
                                        <p:tgtEl>
                                          <p:spTgt spid="9"/>
                                        </p:tgtEl>
                                        <p:attrNameLst>
                                          <p:attrName>ppt_x</p:attrName>
                                        </p:attrNameLst>
                                      </p:cBhvr>
                                      <p:tavLst>
                                        <p:tav tm="0">
                                          <p:val>
                                            <p:strVal val="ppt_x"/>
                                          </p:val>
                                        </p:tav>
                                        <p:tav tm="100000">
                                          <p:val>
                                            <p:strVal val="ppt_x"/>
                                          </p:val>
                                        </p:tav>
                                      </p:tavLst>
                                    </p:anim>
                                    <p:anim calcmode="lin" valueType="num">
                                      <p:cBhvr>
                                        <p:cTn id="64" dur="100" decel="100000"/>
                                        <p:tgtEl>
                                          <p:spTgt spid="9"/>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9"/>
                                        </p:tgtEl>
                                        <p:attrNameLst>
                                          <p:attrName>ppt_y</p:attrName>
                                        </p:attrNameLst>
                                      </p:cBhvr>
                                      <p:tavLst>
                                        <p:tav tm="0">
                                          <p:val>
                                            <p:strVal val="ppt_y"/>
                                          </p:val>
                                        </p:tav>
                                        <p:tav tm="100000">
                                          <p:val>
                                            <p:strVal val="ppt_y+1"/>
                                          </p:val>
                                        </p:tav>
                                      </p:tavLst>
                                    </p:anim>
                                    <p:set>
                                      <p:cBhvr>
                                        <p:cTn id="66" dur="1" fill="hold">
                                          <p:stCondLst>
                                            <p:cond delay="9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3" presetClass="entr" presetSubtype="16"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plus(in)">
                                      <p:cBhvr>
                                        <p:cTn id="77" dur="20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xit" presetSubtype="0" fill="hold" grpId="1" nodeType="clickEffect">
                                  <p:stCondLst>
                                    <p:cond delay="0"/>
                                  </p:stCondLst>
                                  <p:childTnLst>
                                    <p:anim calcmode="lin" valueType="num">
                                      <p:cBhvr>
                                        <p:cTn id="81" dur="1000"/>
                                        <p:tgtEl>
                                          <p:spTgt spid="10"/>
                                        </p:tgtEl>
                                        <p:attrNameLst>
                                          <p:attrName>ppt_w</p:attrName>
                                        </p:attrNameLst>
                                      </p:cBhvr>
                                      <p:tavLst>
                                        <p:tav tm="0">
                                          <p:val>
                                            <p:strVal val="ppt_w"/>
                                          </p:val>
                                        </p:tav>
                                        <p:tav tm="100000">
                                          <p:val>
                                            <p:strVal val="ppt_w*0.70"/>
                                          </p:val>
                                        </p:tav>
                                      </p:tavLst>
                                    </p:anim>
                                    <p:anim calcmode="lin" valueType="num">
                                      <p:cBhvr>
                                        <p:cTn id="82" dur="1000"/>
                                        <p:tgtEl>
                                          <p:spTgt spid="10"/>
                                        </p:tgtEl>
                                        <p:attrNameLst>
                                          <p:attrName>ppt_h</p:attrName>
                                        </p:attrNameLst>
                                      </p:cBhvr>
                                      <p:tavLst>
                                        <p:tav tm="0">
                                          <p:val>
                                            <p:strVal val="ppt_h"/>
                                          </p:val>
                                        </p:tav>
                                        <p:tav tm="100000">
                                          <p:val>
                                            <p:strVal val="ppt_h"/>
                                          </p:val>
                                        </p:tav>
                                      </p:tavLst>
                                    </p:anim>
                                    <p:animEffect transition="out" filter="fade">
                                      <p:cBhvr>
                                        <p:cTn id="83" dur="1000"/>
                                        <p:tgtEl>
                                          <p:spTgt spid="10"/>
                                        </p:tgtEl>
                                      </p:cBhvr>
                                    </p:animEffect>
                                    <p:set>
                                      <p:cBhvr>
                                        <p:cTn id="8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圆角 16"/>
          <p:cNvSpPr/>
          <p:nvPr/>
        </p:nvSpPr>
        <p:spPr>
          <a:xfrm>
            <a:off x="1304102" y="5370903"/>
            <a:ext cx="3019700" cy="108000"/>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dirty="0">
              <a:solidFill>
                <a:schemeClr val="tx1"/>
              </a:solidFill>
              <a:latin typeface="思源宋体 CN Heavy" panose="02020900000000000000" pitchFamily="18" charset="-122"/>
              <a:ea typeface="思源宋体 CN Heavy" panose="02020900000000000000" pitchFamily="18" charset="-122"/>
            </a:endParaRPr>
          </a:p>
        </p:txBody>
      </p:sp>
      <p:sp>
        <p:nvSpPr>
          <p:cNvPr id="18" name="矩形: 圆角 17"/>
          <p:cNvSpPr/>
          <p:nvPr/>
        </p:nvSpPr>
        <p:spPr>
          <a:xfrm>
            <a:off x="4586150" y="5368067"/>
            <a:ext cx="3019700" cy="108000"/>
          </a:xfrm>
          <a:prstGeom prst="roundRect">
            <a:avLst>
              <a:gd name="adj" fmla="val 0"/>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dirty="0">
              <a:solidFill>
                <a:schemeClr val="tx1"/>
              </a:solidFill>
              <a:latin typeface="思源宋体 CN Heavy" panose="02020900000000000000" pitchFamily="18" charset="-122"/>
              <a:ea typeface="思源宋体 CN Heavy" panose="02020900000000000000" pitchFamily="18" charset="-122"/>
            </a:endParaRPr>
          </a:p>
        </p:txBody>
      </p:sp>
      <p:sp>
        <p:nvSpPr>
          <p:cNvPr id="19" name="矩形: 圆角 18"/>
          <p:cNvSpPr/>
          <p:nvPr/>
        </p:nvSpPr>
        <p:spPr>
          <a:xfrm>
            <a:off x="7868198" y="5368067"/>
            <a:ext cx="3019700" cy="108000"/>
          </a:xfrm>
          <a:prstGeom prst="roundRect">
            <a:avLst>
              <a:gd name="adj" fmla="val 0"/>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3200" dirty="0">
              <a:solidFill>
                <a:schemeClr val="tx1"/>
              </a:solidFill>
              <a:latin typeface="思源宋体 CN Heavy" panose="02020900000000000000" pitchFamily="18" charset="-122"/>
              <a:ea typeface="思源宋体 CN Heavy" panose="02020900000000000000" pitchFamily="18" charset="-122"/>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6957" t="11219" r="75512" b="61766"/>
          <a:stretch>
            <a:fillRect/>
          </a:stretch>
        </p:blipFill>
        <p:spPr>
          <a:xfrm>
            <a:off x="10762788" y="1360006"/>
            <a:ext cx="1234025" cy="1341579"/>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8421" t="36493" r="76418" b="36493"/>
          <a:stretch>
            <a:fillRect/>
          </a:stretch>
        </p:blipFill>
        <p:spPr>
          <a:xfrm>
            <a:off x="-111" y="1502381"/>
            <a:ext cx="1159640" cy="1457804"/>
          </a:xfrm>
          <a:prstGeom prst="rect">
            <a:avLst/>
          </a:prstGeom>
        </p:spPr>
      </p:pic>
      <p:sp>
        <p:nvSpPr>
          <p:cNvPr id="5" name="Rounded Rectangle 4"/>
          <p:cNvSpPr/>
          <p:nvPr/>
        </p:nvSpPr>
        <p:spPr>
          <a:xfrm>
            <a:off x="1062355" y="2029460"/>
            <a:ext cx="4245610" cy="3243580"/>
          </a:xfrm>
          <a:prstGeom prst="roundRect">
            <a:avLst/>
          </a:prstGeom>
        </p:spPr>
        <p:style>
          <a:lnRef idx="2">
            <a:schemeClr val="accent1"/>
          </a:lnRef>
          <a:fillRef idx="0">
            <a:srgbClr val="FFFFFF"/>
          </a:fillRef>
          <a:effectRef idx="0">
            <a:srgbClr val="FFFFFF"/>
          </a:effectRef>
          <a:fontRef idx="minor">
            <a:schemeClr val="dk1"/>
          </a:fontRef>
        </p:style>
        <p:txBody>
          <a:bodyPr rtlCol="0" anchor="ctr"/>
          <a:p>
            <a:pPr algn="l"/>
            <a:r>
              <a:rPr lang="en-US" sz="3200" i="1">
                <a:solidFill>
                  <a:srgbClr val="FF0000"/>
                </a:solidFill>
                <a:latin typeface="Times New Roman" panose="02020603050405020304" pitchFamily="18" charset="0"/>
                <a:cs typeface="Times New Roman" panose="02020603050405020304" pitchFamily="18" charset="0"/>
              </a:rPr>
              <a:t>*Xuất xứ:</a:t>
            </a:r>
            <a:endParaRPr lang="en-US" sz="3200" i="1">
              <a:solidFill>
                <a:srgbClr val="FF0000"/>
              </a:solidFill>
              <a:latin typeface="Times New Roman" panose="02020603050405020304" pitchFamily="18" charset="0"/>
              <a:cs typeface="Times New Roman" panose="02020603050405020304" pitchFamily="18" charset="0"/>
            </a:endParaRPr>
          </a:p>
          <a:p>
            <a:pPr algn="l"/>
            <a:r>
              <a:rPr lang="en-US" sz="3200">
                <a:latin typeface="Times New Roman" panose="02020603050405020304" pitchFamily="18" charset="0"/>
                <a:cs typeface="Times New Roman" panose="02020603050405020304" pitchFamily="18" charset="0"/>
              </a:rPr>
              <a:t>-Tác giả: Anh Thư</a:t>
            </a:r>
            <a:endParaRPr lang="en-US" sz="3200">
              <a:latin typeface="Times New Roman" panose="02020603050405020304" pitchFamily="18" charset="0"/>
              <a:cs typeface="Times New Roman" panose="02020603050405020304" pitchFamily="18" charset="0"/>
            </a:endParaRPr>
          </a:p>
          <a:p>
            <a:pPr algn="l"/>
            <a:r>
              <a:rPr lang="en-US" sz="3200">
                <a:latin typeface="Times New Roman" panose="02020603050405020304" pitchFamily="18" charset="0"/>
                <a:cs typeface="Times New Roman" panose="02020603050405020304" pitchFamily="18" charset="0"/>
              </a:rPr>
              <a:t>-Báo điện tử Hà Nội mới,ngày 07/4/2004</a:t>
            </a:r>
            <a:endParaRPr lang="en-US" sz="3200">
              <a:latin typeface="Times New Roman" panose="02020603050405020304" pitchFamily="18" charset="0"/>
              <a:cs typeface="Times New Roman" panose="02020603050405020304" pitchFamily="18" charset="0"/>
            </a:endParaRPr>
          </a:p>
        </p:txBody>
      </p:sp>
      <p:sp>
        <p:nvSpPr>
          <p:cNvPr id="11" name="Rounded Rectangle 10"/>
          <p:cNvSpPr/>
          <p:nvPr/>
        </p:nvSpPr>
        <p:spPr>
          <a:xfrm>
            <a:off x="5817870" y="2029460"/>
            <a:ext cx="5859780" cy="3243580"/>
          </a:xfrm>
          <a:prstGeom prst="roundRect">
            <a:avLst/>
          </a:prstGeom>
        </p:spPr>
        <p:style>
          <a:lnRef idx="2">
            <a:schemeClr val="accent1"/>
          </a:lnRef>
          <a:fillRef idx="0">
            <a:srgbClr val="FFFFFF"/>
          </a:fillRef>
          <a:effectRef idx="0">
            <a:srgbClr val="FFFFFF"/>
          </a:effectRef>
          <a:fontRef idx="minor">
            <a:schemeClr val="dk1"/>
          </a:fontRef>
        </p:style>
        <p:txBody>
          <a:bodyPr rtlCol="0" anchor="ctr"/>
          <a:p>
            <a:pPr algn="l"/>
            <a:r>
              <a:rPr lang="en-US" sz="3200" i="1">
                <a:solidFill>
                  <a:srgbClr val="FF0000"/>
                </a:solidFill>
                <a:latin typeface="Times New Roman" panose="02020603050405020304" pitchFamily="18" charset="0"/>
                <a:cs typeface="Times New Roman" panose="02020603050405020304" pitchFamily="18" charset="0"/>
              </a:rPr>
              <a:t>*Thể loại</a:t>
            </a:r>
            <a:r>
              <a:rPr lang="en-US" sz="3200">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a:p>
            <a:pPr algn="l"/>
            <a:r>
              <a:rPr lang="en-US" sz="3200">
                <a:solidFill>
                  <a:srgbClr val="FF0000"/>
                </a:solidFill>
                <a:latin typeface="Times New Roman" panose="02020603050405020304" pitchFamily="18" charset="0"/>
                <a:cs typeface="Times New Roman" panose="02020603050405020304" pitchFamily="18" charset="0"/>
              </a:rPr>
              <a:t>Văn bản thông tin</a:t>
            </a:r>
            <a:endParaRPr lang="en-US" sz="3200">
              <a:solidFill>
                <a:srgbClr val="FF0000"/>
              </a:solidFill>
              <a:latin typeface="Times New Roman" panose="02020603050405020304" pitchFamily="18" charset="0"/>
              <a:cs typeface="Times New Roman" panose="02020603050405020304" pitchFamily="18" charset="0"/>
            </a:endParaRPr>
          </a:p>
          <a:p>
            <a:pPr algn="l"/>
            <a:r>
              <a:rPr lang="en-US" sz="3200">
                <a:solidFill>
                  <a:srgbClr val="FF0000"/>
                </a:solidFill>
                <a:latin typeface="Times New Roman" panose="02020603050405020304" pitchFamily="18" charset="0"/>
                <a:cs typeface="Times New Roman" panose="02020603050405020304" pitchFamily="18" charset="0"/>
              </a:rPr>
              <a:t>*</a:t>
            </a:r>
            <a:r>
              <a:rPr lang="en-US" sz="3200" i="1">
                <a:solidFill>
                  <a:srgbClr val="FF0000"/>
                </a:solidFill>
                <a:latin typeface="Times New Roman" panose="02020603050405020304" pitchFamily="18" charset="0"/>
                <a:cs typeface="Times New Roman" panose="02020603050405020304" pitchFamily="18" charset="0"/>
              </a:rPr>
              <a:t>Phương thức biểu đạt chính</a:t>
            </a:r>
            <a:r>
              <a:rPr lang="en-US" sz="3200">
                <a:solidFill>
                  <a:srgbClr val="FF0000"/>
                </a:solidFill>
                <a:latin typeface="Times New Roman" panose="02020603050405020304" pitchFamily="18" charset="0"/>
                <a:cs typeface="Times New Roman" panose="02020603050405020304" pitchFamily="18" charset="0"/>
              </a:rPr>
              <a:t>: Thuyết minh</a:t>
            </a:r>
            <a:endParaRPr lang="en-US" sz="3200">
              <a:solidFill>
                <a:srgbClr val="FF0000"/>
              </a:solidFill>
              <a:latin typeface="Times New Roman" panose="02020603050405020304" pitchFamily="18" charset="0"/>
              <a:cs typeface="Times New Roman" panose="02020603050405020304" pitchFamily="18" charset="0"/>
            </a:endParaRPr>
          </a:p>
          <a:p>
            <a:pPr algn="l"/>
            <a:endParaRPr lang="en-US" sz="32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normAutofit lnSpcReduction="10000"/>
          </a:bodyPr>
          <a:p>
            <a:pPr algn="just"/>
            <a:r>
              <a:rPr lang="en-US" sz="3600" i="1">
                <a:solidFill>
                  <a:srgbClr val="FF0000"/>
                </a:solidFill>
                <a:latin typeface="Times New Roman" panose="02020603050405020304" pitchFamily="18" charset="0"/>
                <a:cs typeface="Times New Roman" panose="02020603050405020304" pitchFamily="18" charset="0"/>
              </a:rPr>
              <a:t>-Văn bản thông tin</a:t>
            </a:r>
            <a:r>
              <a:rPr lang="en-US" sz="3600">
                <a:latin typeface="Times New Roman" panose="02020603050405020304" pitchFamily="18" charset="0"/>
                <a:cs typeface="Times New Roman" panose="02020603050405020304" pitchFamily="18" charset="0"/>
              </a:rPr>
              <a:t> là văn bản dùng để cung cấp thông tin.</a:t>
            </a:r>
            <a:endParaRPr lang="en-US" sz="3600">
              <a:latin typeface="Times New Roman" panose="02020603050405020304" pitchFamily="18" charset="0"/>
              <a:cs typeface="Times New Roman" panose="02020603050405020304" pitchFamily="18" charset="0"/>
            </a:endParaRPr>
          </a:p>
          <a:p>
            <a:pPr algn="just"/>
            <a:r>
              <a:rPr lang="en-US" sz="3600" i="1">
                <a:solidFill>
                  <a:srgbClr val="FF0000"/>
                </a:solidFill>
                <a:latin typeface="Times New Roman" panose="02020603050405020304" pitchFamily="18" charset="0"/>
                <a:cs typeface="Times New Roman" panose="02020603050405020304" pitchFamily="18" charset="0"/>
              </a:rPr>
              <a:t>-Thuyết minh</a:t>
            </a:r>
            <a:r>
              <a:rPr lang="en-US" sz="3600">
                <a:latin typeface="Times New Roman" panose="02020603050405020304" pitchFamily="18" charset="0"/>
                <a:cs typeface="Times New Roman" panose="02020603050405020304" pitchFamily="18" charset="0"/>
              </a:rPr>
              <a:t> là cung cấp thông tin (cung cấp kiến thức về sự vật, hiện tượng).</a:t>
            </a:r>
            <a:endParaRPr lang="en-US" sz="3600">
              <a:latin typeface="Times New Roman" panose="02020603050405020304" pitchFamily="18" charset="0"/>
              <a:cs typeface="Times New Roman" panose="02020603050405020304" pitchFamily="18" charset="0"/>
            </a:endParaRPr>
          </a:p>
          <a:p>
            <a:pPr algn="just"/>
            <a:r>
              <a:rPr lang="en-US" sz="3600">
                <a:solidFill>
                  <a:srgbClr val="FF0000"/>
                </a:solidFill>
                <a:latin typeface="Times New Roman" panose="02020603050405020304" pitchFamily="18" charset="0"/>
                <a:cs typeface="Times New Roman" panose="02020603050405020304" pitchFamily="18" charset="0"/>
              </a:rPr>
              <a:t>Các yếu tố để nhận biết văn bản </a:t>
            </a:r>
            <a:r>
              <a:rPr lang="en-US" sz="3600" i="1">
                <a:solidFill>
                  <a:srgbClr val="FF0000"/>
                </a:solidFill>
                <a:latin typeface="Times New Roman" panose="02020603050405020304" pitchFamily="18" charset="0"/>
                <a:cs typeface="Times New Roman" panose="02020603050405020304" pitchFamily="18" charset="0"/>
              </a:rPr>
              <a:t>thuyết minh</a:t>
            </a:r>
            <a:r>
              <a:rPr lang="en-US" sz="3600">
                <a:solidFill>
                  <a:srgbClr val="FF0000"/>
                </a:solidFill>
                <a:latin typeface="Times New Roman" panose="02020603050405020304" pitchFamily="18" charset="0"/>
                <a:cs typeface="Times New Roman" panose="02020603050405020304" pitchFamily="18" charset="0"/>
              </a:rPr>
              <a:t>:</a:t>
            </a:r>
            <a:endParaRPr lang="en-US" sz="3600">
              <a:solidFill>
                <a:srgbClr val="FF0000"/>
              </a:solidFill>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+Sự kiện được thuật lại: lễ hội Gióng (hội làng Phù Đổng).</a:t>
            </a:r>
            <a:endParaRPr lang="en-US"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+Cung cấp thông tin chính xác về thời gian, địa điểm, diễn biến, ý nghĩa của hội Gióng.</a:t>
            </a:r>
            <a:endParaRPr lang="en-US"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+Trình bày sự việc theo trình tự thời gian.</a:t>
            </a:r>
            <a:endParaRPr lang="en-US" sz="360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p>
            <a:pPr algn="just"/>
            <a:r>
              <a:rPr lang="en-US" sz="3600">
                <a:solidFill>
                  <a:srgbClr val="FF0000"/>
                </a:solidFill>
                <a:latin typeface="Times New Roman" panose="02020603050405020304" pitchFamily="18" charset="0"/>
                <a:cs typeface="Times New Roman" panose="02020603050405020304" pitchFamily="18" charset="0"/>
              </a:rPr>
              <a:t>*Bố cục: 3 phần</a:t>
            </a:r>
            <a:endParaRPr lang="en-US" sz="3600">
              <a:solidFill>
                <a:srgbClr val="FF0000"/>
              </a:solidFill>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-Phần 1: Từ đầu đến “</a:t>
            </a:r>
            <a:r>
              <a:rPr lang="en-US" sz="3600" i="1">
                <a:latin typeface="Times New Roman" panose="02020603050405020304" pitchFamily="18" charset="0"/>
                <a:cs typeface="Times New Roman" panose="02020603050405020304" pitchFamily="18" charset="0"/>
              </a:rPr>
              <a:t>đồng bằng Bắc Bộ</a:t>
            </a:r>
            <a:r>
              <a:rPr lang="en-US" sz="3600">
                <a:latin typeface="Times New Roman" panose="02020603050405020304" pitchFamily="18" charset="0"/>
                <a:cs typeface="Times New Roman" panose="02020603050405020304" pitchFamily="18" charset="0"/>
              </a:rPr>
              <a:t>”: Giới thiệu về hội Gióng.</a:t>
            </a:r>
            <a:endParaRPr lang="en-US"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-Phần 2: Tiếp theo đến “</a:t>
            </a:r>
            <a:r>
              <a:rPr lang="en-US" sz="3600" i="1">
                <a:latin typeface="Times New Roman" panose="02020603050405020304" pitchFamily="18" charset="0"/>
                <a:cs typeface="Times New Roman" panose="02020603050405020304" pitchFamily="18" charset="0"/>
              </a:rPr>
              <a:t>viên hầu cận</a:t>
            </a:r>
            <a:r>
              <a:rPr lang="en-US" sz="3600">
                <a:latin typeface="Times New Roman" panose="02020603050405020304" pitchFamily="18" charset="0"/>
                <a:cs typeface="Times New Roman" panose="02020603050405020304" pitchFamily="18" charset="0"/>
              </a:rPr>
              <a:t>”: Tiến trình hội Gióng.</a:t>
            </a:r>
            <a:endParaRPr lang="en-US"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-Phần 3: Còn lại: Ý nghĩa của hội Gióng.</a:t>
            </a:r>
            <a:endParaRPr lang="en-US" sz="360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p>
            <a:pPr algn="just"/>
            <a:r>
              <a:rPr lang="en-US" sz="3600" b="1" dirty="0">
                <a:solidFill>
                  <a:srgbClr val="FF0000"/>
                </a:solidFill>
                <a:latin typeface="Times New Roman" panose="02020603050405020304" pitchFamily="18" charset="0"/>
                <a:ea typeface="Calibri" panose="020F0502020204030204" charset="0"/>
                <a:sym typeface="+mn-ea"/>
              </a:rPr>
              <a:t>II. KHÁM PHÁ VĂN BẢN</a:t>
            </a:r>
            <a:endParaRPr lang="en-US" sz="3600" b="1" dirty="0">
              <a:solidFill>
                <a:srgbClr val="FF0000"/>
              </a:solidFill>
              <a:latin typeface="Times New Roman" panose="02020603050405020304" pitchFamily="18" charset="0"/>
              <a:ea typeface="Calibri" panose="020F0502020204030204" charset="0"/>
              <a:sym typeface="+mn-ea"/>
            </a:endParaRPr>
          </a:p>
          <a:p>
            <a:pPr algn="just"/>
            <a:r>
              <a:rPr lang="en-US" sz="3600" b="1" dirty="0">
                <a:solidFill>
                  <a:srgbClr val="FF0000"/>
                </a:solidFill>
                <a:latin typeface="Times New Roman" panose="02020603050405020304" pitchFamily="18" charset="0"/>
                <a:ea typeface="Calibri" panose="020F0502020204030204" charset="0"/>
                <a:sym typeface="+mn-ea"/>
              </a:rPr>
              <a:t>1. </a:t>
            </a:r>
            <a:r>
              <a:rPr lang="en-US" sz="3600" b="1" dirty="0" err="1">
                <a:solidFill>
                  <a:srgbClr val="FF0000"/>
                </a:solidFill>
                <a:latin typeface="Times New Roman" panose="02020603050405020304" pitchFamily="18" charset="0"/>
                <a:ea typeface="Calibri" panose="020F0502020204030204" charset="0"/>
                <a:sym typeface="+mn-ea"/>
              </a:rPr>
              <a:t>Giới</a:t>
            </a:r>
            <a:r>
              <a:rPr lang="en-US" sz="3600" b="1" dirty="0">
                <a:solidFill>
                  <a:srgbClr val="FF0000"/>
                </a:solidFill>
                <a:latin typeface="Times New Roman" panose="02020603050405020304" pitchFamily="18" charset="0"/>
                <a:ea typeface="Calibri" panose="020F0502020204030204" charset="0"/>
                <a:sym typeface="+mn-ea"/>
              </a:rPr>
              <a:t> </a:t>
            </a:r>
            <a:r>
              <a:rPr lang="en-US" sz="3600" b="1" dirty="0" err="1">
                <a:solidFill>
                  <a:srgbClr val="FF0000"/>
                </a:solidFill>
                <a:latin typeface="Times New Roman" panose="02020603050405020304" pitchFamily="18" charset="0"/>
                <a:ea typeface="Calibri" panose="020F0502020204030204" charset="0"/>
                <a:sym typeface="+mn-ea"/>
              </a:rPr>
              <a:t>thiệu</a:t>
            </a:r>
            <a:r>
              <a:rPr lang="en-US" sz="3600" b="1" dirty="0">
                <a:solidFill>
                  <a:srgbClr val="FF0000"/>
                </a:solidFill>
                <a:latin typeface="Times New Roman" panose="02020603050405020304" pitchFamily="18" charset="0"/>
                <a:ea typeface="Calibri" panose="020F0502020204030204" charset="0"/>
                <a:sym typeface="+mn-ea"/>
              </a:rPr>
              <a:t> </a:t>
            </a:r>
            <a:r>
              <a:rPr lang="en-US" sz="3600" b="1" dirty="0" err="1">
                <a:solidFill>
                  <a:srgbClr val="FF0000"/>
                </a:solidFill>
                <a:latin typeface="Times New Roman" panose="02020603050405020304" pitchFamily="18" charset="0"/>
                <a:ea typeface="Calibri" panose="020F0502020204030204" charset="0"/>
                <a:sym typeface="+mn-ea"/>
              </a:rPr>
              <a:t>về</a:t>
            </a:r>
            <a:r>
              <a:rPr lang="en-US" sz="3600" b="1" dirty="0">
                <a:solidFill>
                  <a:srgbClr val="FF0000"/>
                </a:solidFill>
                <a:latin typeface="Times New Roman" panose="02020603050405020304" pitchFamily="18" charset="0"/>
                <a:ea typeface="Calibri" panose="020F0502020204030204" charset="0"/>
                <a:sym typeface="+mn-ea"/>
              </a:rPr>
              <a:t> </a:t>
            </a:r>
            <a:r>
              <a:rPr lang="en-US" sz="3600" b="1" dirty="0" err="1">
                <a:solidFill>
                  <a:srgbClr val="FF0000"/>
                </a:solidFill>
                <a:latin typeface="Times New Roman" panose="02020603050405020304" pitchFamily="18" charset="0"/>
                <a:ea typeface="Calibri" panose="020F0502020204030204" charset="0"/>
                <a:sym typeface="+mn-ea"/>
              </a:rPr>
              <a:t>hội</a:t>
            </a:r>
            <a:r>
              <a:rPr lang="en-US" sz="3600" b="1" dirty="0">
                <a:solidFill>
                  <a:srgbClr val="FF0000"/>
                </a:solidFill>
                <a:latin typeface="Times New Roman" panose="02020603050405020304" pitchFamily="18" charset="0"/>
                <a:ea typeface="Calibri" panose="020F0502020204030204" charset="0"/>
                <a:sym typeface="+mn-ea"/>
              </a:rPr>
              <a:t> </a:t>
            </a:r>
            <a:r>
              <a:rPr lang="en-US" sz="3600" b="1" dirty="0" err="1">
                <a:solidFill>
                  <a:srgbClr val="FF0000"/>
                </a:solidFill>
                <a:latin typeface="Times New Roman" panose="02020603050405020304" pitchFamily="18" charset="0"/>
                <a:ea typeface="Calibri" panose="020F0502020204030204" charset="0"/>
                <a:sym typeface="+mn-ea"/>
              </a:rPr>
              <a:t>Gióng</a:t>
            </a:r>
            <a:endParaRPr lang="en-US" sz="3600" b="1" dirty="0" err="1">
              <a:solidFill>
                <a:srgbClr val="FF0000"/>
              </a:solidFill>
              <a:latin typeface="Times New Roman" panose="02020603050405020304" pitchFamily="18" charset="0"/>
              <a:ea typeface="Calibri" panose="020F0502020204030204" charset="0"/>
              <a:sym typeface="+mn-ea"/>
            </a:endParaRPr>
          </a:p>
          <a:p>
            <a:pPr algn="just"/>
            <a:r>
              <a:rPr lang="en-US" sz="3600">
                <a:latin typeface="Times New Roman" panose="02020603050405020304" pitchFamily="18" charset="0"/>
                <a:cs typeface="Times New Roman" panose="02020603050405020304" pitchFamily="18" charset="0"/>
              </a:rPr>
              <a:t>?  Đoạn mở đầu của văn bản nêu rõ những thông tin gì:  </a:t>
            </a:r>
            <a:r>
              <a:rPr lang="en-US" sz="3600" i="1">
                <a:latin typeface="Times New Roman" panose="02020603050405020304" pitchFamily="18" charset="0"/>
                <a:cs typeface="Times New Roman" panose="02020603050405020304" pitchFamily="18" charset="0"/>
              </a:rPr>
              <a:t>sự kiện (tên lễ hội); thời gian; địa điểm; bối cảnh; đặc điểm, tính chất.</a:t>
            </a:r>
            <a:endParaRPr lang="en-US" sz="3600"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16" fill="hold" nodeType="clickEffect">
                                  <p:stCondLst>
                                    <p:cond delay="0"/>
                                  </p:stCondLst>
                                  <p:childTnLst>
                                    <p:anim calcmode="lin" valueType="num">
                                      <p:cBhvr>
                                        <p:cTn id="6" dur="500"/>
                                        <p:tgtEl>
                                          <p:spTgt spid="5">
                                            <p:txEl>
                                              <p:pRg st="2" end="2"/>
                                            </p:txEl>
                                          </p:spTgt>
                                        </p:tgtEl>
                                        <p:attrNameLst>
                                          <p:attrName>ppt_w</p:attrName>
                                        </p:attrNameLst>
                                      </p:cBhvr>
                                      <p:tavLst>
                                        <p:tav tm="0">
                                          <p:val>
                                            <p:strVal val="ppt_w"/>
                                          </p:val>
                                        </p:tav>
                                        <p:tav tm="100000">
                                          <p:val>
                                            <p:fltVal val="0"/>
                                          </p:val>
                                        </p:tav>
                                      </p:tavLst>
                                    </p:anim>
                                    <p:anim calcmode="lin" valueType="num">
                                      <p:cBhvr>
                                        <p:cTn id="7" dur="500"/>
                                        <p:tgtEl>
                                          <p:spTgt spid="5">
                                            <p:txEl>
                                              <p:pRg st="2" end="2"/>
                                            </p:txEl>
                                          </p:spTgt>
                                        </p:tgtEl>
                                        <p:attrNameLst>
                                          <p:attrName>ppt_h</p:attrName>
                                        </p:attrNameLst>
                                      </p:cBhvr>
                                      <p:tavLst>
                                        <p:tav tm="0">
                                          <p:val>
                                            <p:strVal val="ppt_h"/>
                                          </p:val>
                                        </p:tav>
                                        <p:tav tm="100000">
                                          <p:val>
                                            <p:fltVal val="0"/>
                                          </p:val>
                                        </p:tav>
                                      </p:tavLst>
                                    </p:anim>
                                    <p:animEffect transition="out" filter="fade">
                                      <p:cBhvr>
                                        <p:cTn id="8" dur="500"/>
                                        <p:tgtEl>
                                          <p:spTgt spid="5">
                                            <p:txEl>
                                              <p:pRg st="2" end="2"/>
                                            </p:txEl>
                                          </p:spTgt>
                                        </p:tgtEl>
                                      </p:cBhvr>
                                    </p:animEffect>
                                    <p:set>
                                      <p:cBhvr>
                                        <p:cTn id="9" dur="1" fill="hold">
                                          <p:stCondLst>
                                            <p:cond delay="4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95959"/>
              </a:solidFill>
              <a:effectLst/>
              <a:uLnTx/>
              <a:uFillTx/>
              <a:latin typeface="Euphemia"/>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49" name="Picture 48"/>
          <p:cNvPicPr>
            <a:picLocks noChangeAspect="1"/>
          </p:cNvPicPr>
          <p:nvPr/>
        </p:nvPicPr>
        <p:blipFill>
          <a:blip r:embed="rId5"/>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sp>
        <p:nvSpPr>
          <p:cNvPr id="2" name="Rectangle 1"/>
          <p:cNvSpPr/>
          <p:nvPr/>
        </p:nvSpPr>
        <p:spPr>
          <a:xfrm>
            <a:off x="4346224" y="7630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2471420" y="388620"/>
            <a:ext cx="7237095" cy="86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grpSp>
        <p:nvGrpSpPr>
          <p:cNvPr id="14" name="Group 13"/>
          <p:cNvGrpSpPr/>
          <p:nvPr/>
        </p:nvGrpSpPr>
        <p:grpSpPr>
          <a:xfrm>
            <a:off x="5420259" y="2333544"/>
            <a:ext cx="1701872" cy="3677975"/>
            <a:chOff x="4898419" y="2018399"/>
            <a:chExt cx="1732971" cy="3285407"/>
          </a:xfrm>
          <a:blipFill>
            <a:blip r:embed="rId6"/>
            <a:tile tx="0" ty="0" sx="100000" sy="100000" flip="none" algn="tl"/>
          </a:blipFill>
        </p:grpSpPr>
        <p:sp>
          <p:nvSpPr>
            <p:cNvPr id="12" name="Can 11"/>
            <p:cNvSpPr/>
            <p:nvPr/>
          </p:nvSpPr>
          <p:spPr>
            <a:xfrm>
              <a:off x="5496954" y="2018399"/>
              <a:ext cx="498717" cy="3265068"/>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4898419" y="2041972"/>
              <a:ext cx="1543833" cy="213379"/>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5058458" y="2804086"/>
              <a:ext cx="1543832" cy="213379"/>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4912969" y="3566200"/>
              <a:ext cx="1543833" cy="213379"/>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5087557" y="4328314"/>
              <a:ext cx="1543833" cy="213379"/>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4912968" y="5090427"/>
              <a:ext cx="1543833" cy="213379"/>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348740" y="1910080"/>
            <a:ext cx="3667760" cy="7861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noAutofit/>
          </a:bodyPr>
          <a:lstStyle/>
          <a:p>
            <a:r>
              <a:rPr lang="en-US" sz="3200" dirty="0" err="1">
                <a:solidFill>
                  <a:schemeClr val="bg1"/>
                </a:solidFill>
                <a:latin typeface="Times New Roman" panose="02020603050405020304" pitchFamily="18" charset="0"/>
                <a:ea typeface="Times New Roman" panose="02020603050405020304" pitchFamily="18" charset="0"/>
              </a:rPr>
              <a:t>Tên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lễ</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hội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Gióng</a:t>
            </a:r>
            <a:r>
              <a:rPr lang="en-US" sz="3200" dirty="0">
                <a:solidFill>
                  <a:schemeClr val="bg1"/>
                </a:solidFill>
                <a:latin typeface="Times New Roman" panose="02020603050405020304" pitchFamily="18" charset="0"/>
                <a:ea typeface="Times New Roman" panose="02020603050405020304" pitchFamily="18" charset="0"/>
              </a:rPr>
              <a:t> </a:t>
            </a:r>
            <a:endParaRPr lang="en-US" sz="3200" dirty="0">
              <a:solidFill>
                <a:schemeClr val="bg1"/>
              </a:solidFill>
            </a:endParaRPr>
          </a:p>
        </p:txBody>
      </p:sp>
      <p:sp>
        <p:nvSpPr>
          <p:cNvPr id="17" name="Rectangle 16"/>
          <p:cNvSpPr/>
          <p:nvPr/>
        </p:nvSpPr>
        <p:spPr>
          <a:xfrm>
            <a:off x="7391400" y="2696845"/>
            <a:ext cx="4249420" cy="889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oAutofit/>
          </a:bodyPr>
          <a:lstStyle/>
          <a:p>
            <a:pPr algn="just">
              <a:lnSpc>
                <a:spcPct val="150000"/>
              </a:lnSpc>
              <a:spcAft>
                <a:spcPts val="0"/>
              </a:spcAft>
            </a:pPr>
            <a:r>
              <a:rPr lang="en-US" sz="3200" dirty="0" err="1">
                <a:solidFill>
                  <a:schemeClr val="bg1"/>
                </a:solidFill>
                <a:latin typeface="Times New Roman" panose="02020603050405020304" pitchFamily="18" charset="0"/>
                <a:ea typeface="Times New Roman" panose="02020603050405020304" pitchFamily="18" charset="0"/>
              </a:rPr>
              <a:t>Thời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gian</a:t>
            </a:r>
            <a:r>
              <a:rPr lang="en-US" sz="3200" dirty="0">
                <a:solidFill>
                  <a:schemeClr val="bg1"/>
                </a:solidFill>
                <a:latin typeface="Times New Roman" panose="02020603050405020304" pitchFamily="18" charset="0"/>
                <a:ea typeface="Times New Roman" panose="02020603050405020304" pitchFamily="18" charset="0"/>
              </a:rPr>
              <a:t>: 9/4 </a:t>
            </a:r>
            <a:r>
              <a:rPr lang="en-US" sz="3200" dirty="0" err="1">
                <a:solidFill>
                  <a:schemeClr val="bg1"/>
                </a:solidFill>
                <a:latin typeface="Times New Roman" panose="02020603050405020304" pitchFamily="18" charset="0"/>
                <a:ea typeface="Times New Roman" panose="02020603050405020304" pitchFamily="18" charset="0"/>
              </a:rPr>
              <a:t>âm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lịch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91515" y="2870200"/>
            <a:ext cx="4423410" cy="15684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50000"/>
              </a:lnSpc>
              <a:spcAft>
                <a:spcPts val="0"/>
              </a:spcAft>
            </a:pPr>
            <a:r>
              <a:rPr lang="en-US" sz="3200" dirty="0" err="1">
                <a:solidFill>
                  <a:schemeClr val="bg1"/>
                </a:solidFill>
                <a:latin typeface="Times New Roman" panose="02020603050405020304" pitchFamily="18" charset="0"/>
                <a:ea typeface="Times New Roman" panose="02020603050405020304" pitchFamily="18" charset="0"/>
              </a:rPr>
              <a:t>Địa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điểm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xã</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Phù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Đổng</a:t>
            </a:r>
            <a:r>
              <a:rPr lang="en-US" sz="3200" dirty="0">
                <a:solidFill>
                  <a:schemeClr val="bg1"/>
                </a:solidFill>
                <a:latin typeface="Times New Roman" panose="02020603050405020304" pitchFamily="18" charset="0"/>
                <a:ea typeface="Times New Roman" panose="02020603050405020304" pitchFamily="18" charset="0"/>
              </a:rPr>
              <a:t> – </a:t>
            </a:r>
            <a:r>
              <a:rPr lang="en-US" sz="3200" dirty="0" err="1">
                <a:solidFill>
                  <a:schemeClr val="bg1"/>
                </a:solidFill>
                <a:latin typeface="Times New Roman" panose="02020603050405020304" pitchFamily="18" charset="0"/>
                <a:ea typeface="Times New Roman" panose="02020603050405020304" pitchFamily="18" charset="0"/>
              </a:rPr>
              <a:t>Gia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Lâm</a:t>
            </a:r>
            <a:r>
              <a:rPr lang="en-US" sz="3200" dirty="0">
                <a:solidFill>
                  <a:schemeClr val="bg1"/>
                </a:solidFill>
                <a:latin typeface="Times New Roman" panose="02020603050405020304" pitchFamily="18" charset="0"/>
                <a:ea typeface="Times New Roman" panose="02020603050405020304" pitchFamily="18" charset="0"/>
              </a:rPr>
              <a:t> - </a:t>
            </a:r>
            <a:r>
              <a:rPr lang="en-US" sz="3200" dirty="0" err="1">
                <a:solidFill>
                  <a:schemeClr val="bg1"/>
                </a:solidFill>
                <a:latin typeface="Times New Roman" panose="02020603050405020304" pitchFamily="18" charset="0"/>
                <a:ea typeface="Times New Roman" panose="02020603050405020304" pitchFamily="18" charset="0"/>
              </a:rPr>
              <a:t>Hà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Nội</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6921500" y="4733290"/>
            <a:ext cx="4719320" cy="12782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noAutofit/>
          </a:bodyPr>
          <a:lstStyle/>
          <a:p>
            <a:pPr marR="30480" algn="just">
              <a:lnSpc>
                <a:spcPct val="115000"/>
              </a:lnSpc>
              <a:spcAft>
                <a:spcPts val="1200"/>
              </a:spcAft>
            </a:pPr>
            <a:r>
              <a:rPr lang="en-US" sz="3200" dirty="0" err="1">
                <a:solidFill>
                  <a:schemeClr val="bg1"/>
                </a:solidFill>
                <a:latin typeface="Times New Roman" panose="02020603050405020304" pitchFamily="18" charset="0"/>
                <a:ea typeface="Calibri" panose="020F0502020204030204" charset="0"/>
              </a:rPr>
              <a:t>Bối</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cảnh</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có</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mưa</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mưa</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dông</a:t>
            </a:r>
            <a:endParaRPr lang="en-US" sz="3200" dirty="0">
              <a:solidFill>
                <a:schemeClr val="bg1"/>
              </a:solidFill>
              <a:effectLst/>
              <a:latin typeface="Times New Roman" panose="02020603050405020304" pitchFamily="18" charset="0"/>
              <a:ea typeface="Calibri" panose="020F0502020204030204" charset="0"/>
            </a:endParaRPr>
          </a:p>
        </p:txBody>
      </p:sp>
      <p:sp>
        <p:nvSpPr>
          <p:cNvPr id="22" name="Rectangle 21"/>
          <p:cNvSpPr/>
          <p:nvPr/>
        </p:nvSpPr>
        <p:spPr>
          <a:xfrm>
            <a:off x="690880" y="4534535"/>
            <a:ext cx="4729480" cy="17392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noAutofit/>
          </a:bodyPr>
          <a:lstStyle/>
          <a:p>
            <a:pPr marR="30480" algn="just">
              <a:lnSpc>
                <a:spcPct val="115000"/>
              </a:lnSpc>
              <a:spcAft>
                <a:spcPts val="1200"/>
              </a:spcAft>
            </a:pPr>
            <a:r>
              <a:rPr lang="en-US" sz="3200" dirty="0">
                <a:solidFill>
                  <a:schemeClr val="bg1"/>
                </a:solidFill>
                <a:latin typeface="Times New Roman" panose="02020603050405020304" pitchFamily="18" charset="0"/>
                <a:ea typeface="Calibri" panose="020F0502020204030204" charset="0"/>
              </a:rPr>
              <a:t>Tính chất: </a:t>
            </a:r>
            <a:r>
              <a:rPr lang="en-US" sz="3200" dirty="0" err="1">
                <a:solidFill>
                  <a:schemeClr val="bg1"/>
                </a:solidFill>
                <a:latin typeface="Times New Roman" panose="02020603050405020304" pitchFamily="18" charset="0"/>
                <a:ea typeface="Calibri" panose="020F0502020204030204" charset="0"/>
              </a:rPr>
              <a:t>lễ</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hội</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lớn</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nhất</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của</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vùng</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đồng</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bằng</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Bắc</a:t>
            </a:r>
            <a:r>
              <a:rPr lang="en-US" sz="3200" dirty="0">
                <a:solidFill>
                  <a:schemeClr val="bg1"/>
                </a:solidFill>
                <a:latin typeface="Times New Roman" panose="02020603050405020304" pitchFamily="18" charset="0"/>
                <a:ea typeface="Calibri" panose="020F0502020204030204" charset="0"/>
              </a:rPr>
              <a:t> </a:t>
            </a:r>
            <a:r>
              <a:rPr lang="en-US" sz="3200" dirty="0" err="1">
                <a:solidFill>
                  <a:schemeClr val="bg1"/>
                </a:solidFill>
                <a:latin typeface="Times New Roman" panose="02020603050405020304" pitchFamily="18" charset="0"/>
                <a:ea typeface="Calibri" panose="020F0502020204030204" charset="0"/>
              </a:rPr>
              <a:t>Bộ</a:t>
            </a:r>
            <a:endParaRPr lang="en-US" sz="3200" dirty="0">
              <a:solidFill>
                <a:schemeClr val="bg1"/>
              </a:solidFill>
              <a:effectLst/>
              <a:latin typeface="Times New Roman" panose="02020603050405020304" pitchFamily="18" charset="0"/>
              <a:ea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bldLvl="0" animBg="1"/>
      <p:bldP spid="2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595959"/>
              </a:solidFill>
              <a:effectLst/>
              <a:uLnTx/>
              <a:uFillTx/>
              <a:latin typeface="Euphemia"/>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49" name="Picture 48"/>
          <p:cNvPicPr>
            <a:picLocks noChangeAspect="1"/>
          </p:cNvPicPr>
          <p:nvPr/>
        </p:nvPicPr>
        <p:blipFill>
          <a:blip r:embed="rId5"/>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sp>
        <p:nvSpPr>
          <p:cNvPr id="8" name="Rectangle 7"/>
          <p:cNvSpPr/>
          <p:nvPr/>
        </p:nvSpPr>
        <p:spPr>
          <a:xfrm>
            <a:off x="919480" y="2786380"/>
            <a:ext cx="10311130" cy="28117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noAutofit/>
          </a:bodyPr>
          <a:lstStyle/>
          <a:p>
            <a:pPr marR="30480" algn="just">
              <a:lnSpc>
                <a:spcPct val="115000"/>
              </a:lnSpc>
              <a:spcAft>
                <a:spcPts val="1200"/>
              </a:spcAft>
            </a:pPr>
            <a:r>
              <a:rPr lang="en-US" sz="3200" dirty="0" err="1">
                <a:solidFill>
                  <a:schemeClr val="tx1"/>
                </a:solidFill>
                <a:latin typeface="Times New Roman" panose="02020603050405020304" pitchFamily="18" charset="0"/>
                <a:ea typeface="Calibri" panose="020F0502020204030204" charset="0"/>
              </a:rPr>
              <a:t>Cách</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dẫn</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dắt</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đi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từ</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câu</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ngạn</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ngữ</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có</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tính</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chất</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đúc</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rút</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kinh</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nghiệm</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bài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học</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dân</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gian</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quý</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giá</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để</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vừa</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giới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thiệu</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về</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lễ</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hội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vừa</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tạo</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sắc</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thái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trang</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nghiêm</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ấn</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tượng</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về</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hội</a:t>
            </a:r>
            <a:r>
              <a:rPr lang="en-US" sz="3200" dirty="0">
                <a:solidFill>
                  <a:schemeClr val="tx1"/>
                </a:solidFill>
                <a:latin typeface="Times New Roman" panose="02020603050405020304" pitchFamily="18" charset="0"/>
                <a:ea typeface="Calibri" panose="020F0502020204030204" charset="0"/>
              </a:rPr>
              <a:t> </a:t>
            </a:r>
            <a:r>
              <a:rPr lang="en-US" sz="3200" dirty="0" err="1">
                <a:solidFill>
                  <a:schemeClr val="tx1"/>
                </a:solidFill>
                <a:latin typeface="Times New Roman" panose="02020603050405020304" pitchFamily="18" charset="0"/>
                <a:ea typeface="Calibri" panose="020F0502020204030204" charset="0"/>
              </a:rPr>
              <a:t>Gióng</a:t>
            </a:r>
            <a:r>
              <a:rPr lang="en-US" sz="3200" dirty="0">
                <a:solidFill>
                  <a:schemeClr val="tx1"/>
                </a:solidFill>
                <a:latin typeface="Times New Roman" panose="02020603050405020304" pitchFamily="18" charset="0"/>
                <a:ea typeface="Calibri" panose="020F0502020204030204" charset="0"/>
              </a:rPr>
              <a:t>. </a:t>
            </a:r>
            <a:endParaRPr lang="en-US" sz="3200" dirty="0">
              <a:solidFill>
                <a:schemeClr val="tx1"/>
              </a:solidFill>
              <a:effectLst/>
              <a:latin typeface="Times New Roman" panose="02020603050405020304" pitchFamily="18" charset="0"/>
              <a:ea typeface="Calibri" panose="020F0502020204030204" charset="0"/>
            </a:endParaRPr>
          </a:p>
        </p:txBody>
      </p:sp>
      <p:sp>
        <p:nvSpPr>
          <p:cNvPr id="10" name="Rounded Rectangle 9"/>
          <p:cNvSpPr/>
          <p:nvPr/>
        </p:nvSpPr>
        <p:spPr>
          <a:xfrm>
            <a:off x="919480" y="1398270"/>
            <a:ext cx="10576560" cy="1100455"/>
          </a:xfrm>
          <a:prstGeom prst="roundRect">
            <a:avLst/>
          </a:prstGeom>
        </p:spPr>
        <p:style>
          <a:lnRef idx="2">
            <a:schemeClr val="accent1"/>
          </a:lnRef>
          <a:fillRef idx="0">
            <a:srgbClr val="FFFFFF"/>
          </a:fillRef>
          <a:effectRef idx="0">
            <a:srgbClr val="FFFFFF"/>
          </a:effectRef>
          <a:fontRef idx="minor">
            <a:schemeClr val="dk1"/>
          </a:fontRef>
        </p:style>
        <p:txBody>
          <a:bodyPr rtlCol="0" anchor="ctr"/>
          <a:p>
            <a:pPr algn="ctr"/>
            <a:r>
              <a:rPr lang="en-US" sz="3600">
                <a:latin typeface="Times New Roman" panose="02020603050405020304" pitchFamily="18" charset="0"/>
                <a:cs typeface="Times New Roman" panose="02020603050405020304" pitchFamily="18" charset="0"/>
              </a:rPr>
              <a:t>Em có nhận xét gì về cách tác giả giới thiệu hội Gióng?</a:t>
            </a:r>
            <a:endParaRPr lang="en-US"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p>
            <a:pPr algn="just"/>
            <a:r>
              <a:rPr lang="en-US" sz="3600" b="1">
                <a:solidFill>
                  <a:srgbClr val="FF0000"/>
                </a:solidFill>
                <a:latin typeface="Times New Roman" panose="02020603050405020304" pitchFamily="18" charset="0"/>
                <a:cs typeface="Times New Roman" panose="02020603050405020304" pitchFamily="18" charset="0"/>
              </a:rPr>
              <a:t>2.Tiến trình hội Gióng</a:t>
            </a:r>
            <a:endParaRPr lang="en-US" sz="3600" b="1">
              <a:solidFill>
                <a:srgbClr val="FF0000"/>
              </a:solidFill>
              <a:latin typeface="Times New Roman" panose="02020603050405020304" pitchFamily="18" charset="0"/>
              <a:cs typeface="Times New Roman" panose="02020603050405020304" pitchFamily="18" charset="0"/>
            </a:endParaRPr>
          </a:p>
          <a:p>
            <a:pPr algn="just"/>
            <a:r>
              <a:rPr lang="en-US" sz="3600" b="1">
                <a:solidFill>
                  <a:srgbClr val="FF0000"/>
                </a:solidFill>
                <a:latin typeface="Times New Roman" panose="02020603050405020304" pitchFamily="18" charset="0"/>
                <a:cs typeface="Times New Roman" panose="02020603050405020304" pitchFamily="18" charset="0"/>
              </a:rPr>
              <a:t>a.Các địa điểm diễn ra hội Gióng</a:t>
            </a:r>
            <a:endParaRPr lang="en-US"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sp>
        <p:nvSpPr>
          <p:cNvPr id="38" name="TextBox 37"/>
          <p:cNvSpPr txBox="1"/>
          <p:nvPr/>
        </p:nvSpPr>
        <p:spPr>
          <a:xfrm>
            <a:off x="9137026" y="2498585"/>
            <a:ext cx="683749" cy="584775"/>
          </a:xfrm>
          <a:prstGeom prst="rect">
            <a:avLst/>
          </a:prstGeom>
          <a:noFill/>
        </p:spPr>
        <p:txBody>
          <a:bodyPr wrap="square" rtlCol="0">
            <a:spAutoFit/>
          </a:bodyPr>
          <a:lstStyle/>
          <a:p>
            <a:r>
              <a:rPr lang="en-US" sz="3200" dirty="0">
                <a:solidFill>
                  <a:prstClr val="white"/>
                </a:solidFill>
                <a:latin typeface=".VnVogueH" panose="020B7200000000000000" pitchFamily="34" charset="0"/>
              </a:rPr>
              <a:t>04</a:t>
            </a:r>
            <a:endParaRPr lang="en-US" sz="3200" dirty="0">
              <a:solidFill>
                <a:prstClr val="white"/>
              </a:solidFill>
              <a:latin typeface=".VnVogueH" panose="020B7200000000000000" pitchFamily="34" charset="0"/>
            </a:endParaRPr>
          </a:p>
        </p:txBody>
      </p:sp>
      <p:sp>
        <p:nvSpPr>
          <p:cNvPr id="40" name="TextBox 39"/>
          <p:cNvSpPr txBox="1"/>
          <p:nvPr/>
        </p:nvSpPr>
        <p:spPr>
          <a:xfrm>
            <a:off x="6171717" y="3894083"/>
            <a:ext cx="683749" cy="584775"/>
          </a:xfrm>
          <a:prstGeom prst="rect">
            <a:avLst/>
          </a:prstGeom>
          <a:noFill/>
        </p:spPr>
        <p:txBody>
          <a:bodyPr wrap="square" rtlCol="0">
            <a:spAutoFit/>
          </a:bodyPr>
          <a:lstStyle/>
          <a:p>
            <a:r>
              <a:rPr lang="en-US" sz="3200" dirty="0">
                <a:solidFill>
                  <a:prstClr val="white"/>
                </a:solidFill>
                <a:latin typeface=".VnVogueH" panose="020B7200000000000000" pitchFamily="34" charset="0"/>
              </a:rPr>
              <a:t>03</a:t>
            </a:r>
            <a:endParaRPr lang="en-US" sz="3200" dirty="0">
              <a:solidFill>
                <a:prstClr val="white"/>
              </a:solidFill>
              <a:latin typeface=".VnVogueH" panose="020B7200000000000000" pitchFamily="34" charset="0"/>
            </a:endParaRPr>
          </a:p>
        </p:txBody>
      </p:sp>
      <p:sp>
        <p:nvSpPr>
          <p:cNvPr id="19" name="Rectangle 18"/>
          <p:cNvSpPr/>
          <p:nvPr/>
        </p:nvSpPr>
        <p:spPr>
          <a:xfrm>
            <a:off x="394970" y="1172210"/>
            <a:ext cx="2594610" cy="250317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marR="30480" algn="l">
              <a:lnSpc>
                <a:spcPct val="115000"/>
              </a:lnSpc>
              <a:spcAft>
                <a:spcPts val="1200"/>
              </a:spcAft>
            </a:pPr>
            <a:r>
              <a:rPr lang="vi-VN" sz="3200" b="1" dirty="0">
                <a:solidFill>
                  <a:schemeClr val="tx1"/>
                </a:solidFill>
                <a:latin typeface="Times New Roman" panose="02020603050405020304" pitchFamily="18" charset="0"/>
                <a:ea typeface="Calibri" panose="020F0502020204030204" charset="0"/>
              </a:rPr>
              <a:t>Cố Viên</a:t>
            </a:r>
            <a:r>
              <a:rPr lang="vi-VN" sz="3200" dirty="0">
                <a:solidFill>
                  <a:schemeClr val="tx1"/>
                </a:solidFill>
                <a:latin typeface="Times New Roman" panose="02020603050405020304" pitchFamily="18" charset="0"/>
                <a:ea typeface="Calibri" panose="020F0502020204030204" charset="0"/>
              </a:rPr>
              <a:t> : vườn cà của mẹ Thánh Gióng </a:t>
            </a:r>
            <a:endParaRPr lang="vi-VN" sz="3200" dirty="0">
              <a:solidFill>
                <a:schemeClr val="tx1"/>
              </a:solidFill>
              <a:effectLst/>
              <a:latin typeface="Times New Roman" panose="02020603050405020304" pitchFamily="18" charset="0"/>
              <a:ea typeface="Calibri" panose="020F0502020204030204" charset="0"/>
            </a:endParaRPr>
          </a:p>
        </p:txBody>
      </p:sp>
      <p:sp>
        <p:nvSpPr>
          <p:cNvPr id="21" name="Rectangle 20"/>
          <p:cNvSpPr/>
          <p:nvPr/>
        </p:nvSpPr>
        <p:spPr>
          <a:xfrm>
            <a:off x="3217545" y="4219575"/>
            <a:ext cx="2341880" cy="213804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noAutofit/>
          </a:bodyPr>
          <a:lstStyle/>
          <a:p>
            <a:r>
              <a:rPr lang="en-US" sz="3200" b="1" dirty="0" err="1">
                <a:solidFill>
                  <a:srgbClr val="000000"/>
                </a:solidFill>
                <a:latin typeface="Times New Roman" panose="02020603050405020304" pitchFamily="18" charset="0"/>
                <a:ea typeface="Times New Roman" panose="02020603050405020304" pitchFamily="18" charset="0"/>
              </a:rPr>
              <a:t>Miếu</a:t>
            </a:r>
            <a:r>
              <a:rPr lang="en-US" sz="3200" b="1" dirty="0">
                <a:solidFill>
                  <a:srgbClr val="000000"/>
                </a:solidFill>
                <a:latin typeface="Times New Roman" panose="02020603050405020304" pitchFamily="18" charset="0"/>
                <a:ea typeface="Times New Roman" panose="02020603050405020304" pitchFamily="18" charset="0"/>
              </a:rPr>
              <a:t> Ban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22" name="Rectangle 21"/>
          <p:cNvSpPr/>
          <p:nvPr/>
        </p:nvSpPr>
        <p:spPr>
          <a:xfrm>
            <a:off x="5678805" y="1173480"/>
            <a:ext cx="2590800" cy="22066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noAutofit/>
          </a:bodyPr>
          <a:lstStyle/>
          <a:p>
            <a:r>
              <a:rPr lang="en-US" sz="3200" b="1" dirty="0" err="1">
                <a:solidFill>
                  <a:schemeClr val="tx1"/>
                </a:solidFill>
                <a:latin typeface="Times New Roman" panose="02020603050405020304" pitchFamily="18" charset="0"/>
                <a:ea typeface="Times New Roman" panose="02020603050405020304" pitchFamily="18" charset="0"/>
              </a:rPr>
              <a:t>Đền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Mẫu</a:t>
            </a:r>
            <a:r>
              <a:rPr lang="en-US" sz="3200" b="1" dirty="0">
                <a:solidFill>
                  <a:schemeClr val="tx1"/>
                </a:solidFill>
                <a:latin typeface="Times New Roman" panose="02020603050405020304" pitchFamily="18" charset="0"/>
                <a:ea typeface="Times New Roman" panose="02020603050405020304" pitchFamily="18" charset="0"/>
              </a:rPr>
              <a:t> </a:t>
            </a:r>
            <a:r>
              <a:rPr lang="en-US" sz="3200" dirty="0">
                <a:solidFill>
                  <a:schemeClr val="tx1"/>
                </a:solidFill>
                <a:latin typeface="Times New Roman" panose="02020603050405020304" pitchFamily="18" charset="0"/>
                <a:ea typeface="Times New Roman" panose="02020603050405020304" pitchFamily="18" charset="0"/>
              </a:rPr>
              <a:t>(</a:t>
            </a:r>
            <a:r>
              <a:rPr lang="en-US" sz="3200" dirty="0" err="1">
                <a:solidFill>
                  <a:schemeClr val="tx1"/>
                </a:solidFill>
                <a:latin typeface="Times New Roman" panose="02020603050405020304" pitchFamily="18" charset="0"/>
                <a:ea typeface="Times New Roman" panose="02020603050405020304" pitchFamily="18" charset="0"/>
              </a:rPr>
              <a:t>đền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Hạ</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nơi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thờ</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mẹ</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Thánh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Gióng</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8818245" y="4361180"/>
            <a:ext cx="2776220" cy="199644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noAutofit/>
          </a:bodyPr>
          <a:lstStyle/>
          <a:p>
            <a:r>
              <a:rPr lang="en-US" sz="3200" b="1" dirty="0" err="1">
                <a:solidFill>
                  <a:srgbClr val="000000"/>
                </a:solidFill>
                <a:latin typeface="Times New Roman" panose="02020603050405020304" pitchFamily="18" charset="0"/>
                <a:ea typeface="Times New Roman" panose="02020603050405020304" pitchFamily="18" charset="0"/>
              </a:rPr>
              <a:t>Đền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grpSp>
        <p:nvGrpSpPr>
          <p:cNvPr id="43" name="Group 42"/>
          <p:cNvGrpSpPr/>
          <p:nvPr/>
        </p:nvGrpSpPr>
        <p:grpSpPr>
          <a:xfrm>
            <a:off x="1122649" y="3304276"/>
            <a:ext cx="10120629" cy="1072892"/>
            <a:chOff x="1070103" y="3429366"/>
            <a:chExt cx="10120629" cy="1072892"/>
          </a:xfrm>
        </p:grpSpPr>
        <p:grpSp>
          <p:nvGrpSpPr>
            <p:cNvPr id="18" name="Group 17"/>
            <p:cNvGrpSpPr/>
            <p:nvPr/>
          </p:nvGrpSpPr>
          <p:grpSpPr>
            <a:xfrm>
              <a:off x="1070103" y="3429366"/>
              <a:ext cx="10120629" cy="1072892"/>
              <a:chOff x="1029334" y="3737645"/>
              <a:chExt cx="10120629" cy="1072892"/>
            </a:xfrm>
          </p:grpSpPr>
          <p:grpSp>
            <p:nvGrpSpPr>
              <p:cNvPr id="16" name="Group 15"/>
              <p:cNvGrpSpPr/>
              <p:nvPr/>
            </p:nvGrpSpPr>
            <p:grpSpPr>
              <a:xfrm>
                <a:off x="1029334" y="4050243"/>
                <a:ext cx="10120629" cy="760294"/>
                <a:chOff x="1023621" y="2663672"/>
                <a:chExt cx="10120629" cy="760294"/>
              </a:xfrm>
            </p:grpSpPr>
            <p:sp>
              <p:nvSpPr>
                <p:cNvPr id="14" name="Freeform 13"/>
                <p:cNvSpPr/>
                <p:nvPr/>
              </p:nvSpPr>
              <p:spPr>
                <a:xfrm>
                  <a:off x="1028700" y="2663672"/>
                  <a:ext cx="10115550" cy="636741"/>
                </a:xfrm>
                <a:custGeom>
                  <a:avLst/>
                  <a:gdLst>
                    <a:gd name="connsiteX0" fmla="*/ 0 w 10115550"/>
                    <a:gd name="connsiteY0" fmla="*/ 508153 h 636741"/>
                    <a:gd name="connsiteX1" fmla="*/ 157163 w 10115550"/>
                    <a:gd name="connsiteY1" fmla="*/ 408141 h 636741"/>
                    <a:gd name="connsiteX2" fmla="*/ 200025 w 10115550"/>
                    <a:gd name="connsiteY2" fmla="*/ 379566 h 636741"/>
                    <a:gd name="connsiteX3" fmla="*/ 242888 w 10115550"/>
                    <a:gd name="connsiteY3" fmla="*/ 350991 h 636741"/>
                    <a:gd name="connsiteX4" fmla="*/ 742950 w 10115550"/>
                    <a:gd name="connsiteY4" fmla="*/ 365278 h 636741"/>
                    <a:gd name="connsiteX5" fmla="*/ 785813 w 10115550"/>
                    <a:gd name="connsiteY5" fmla="*/ 379566 h 636741"/>
                    <a:gd name="connsiteX6" fmla="*/ 842963 w 10115550"/>
                    <a:gd name="connsiteY6" fmla="*/ 393853 h 636741"/>
                    <a:gd name="connsiteX7" fmla="*/ 928688 w 10115550"/>
                    <a:gd name="connsiteY7" fmla="*/ 422428 h 636741"/>
                    <a:gd name="connsiteX8" fmla="*/ 1042988 w 10115550"/>
                    <a:gd name="connsiteY8" fmla="*/ 451003 h 636741"/>
                    <a:gd name="connsiteX9" fmla="*/ 1128713 w 10115550"/>
                    <a:gd name="connsiteY9" fmla="*/ 465291 h 636741"/>
                    <a:gd name="connsiteX10" fmla="*/ 1214438 w 10115550"/>
                    <a:gd name="connsiteY10" fmla="*/ 493866 h 636741"/>
                    <a:gd name="connsiteX11" fmla="*/ 1314450 w 10115550"/>
                    <a:gd name="connsiteY11" fmla="*/ 522441 h 636741"/>
                    <a:gd name="connsiteX12" fmla="*/ 1371600 w 10115550"/>
                    <a:gd name="connsiteY12" fmla="*/ 536728 h 636741"/>
                    <a:gd name="connsiteX13" fmla="*/ 1414463 w 10115550"/>
                    <a:gd name="connsiteY13" fmla="*/ 551016 h 636741"/>
                    <a:gd name="connsiteX14" fmla="*/ 1485900 w 10115550"/>
                    <a:gd name="connsiteY14" fmla="*/ 565303 h 636741"/>
                    <a:gd name="connsiteX15" fmla="*/ 1528763 w 10115550"/>
                    <a:gd name="connsiteY15" fmla="*/ 579591 h 636741"/>
                    <a:gd name="connsiteX16" fmla="*/ 1700213 w 10115550"/>
                    <a:gd name="connsiteY16" fmla="*/ 608166 h 636741"/>
                    <a:gd name="connsiteX17" fmla="*/ 2100263 w 10115550"/>
                    <a:gd name="connsiteY17" fmla="*/ 579591 h 636741"/>
                    <a:gd name="connsiteX18" fmla="*/ 2185988 w 10115550"/>
                    <a:gd name="connsiteY18" fmla="*/ 536728 h 636741"/>
                    <a:gd name="connsiteX19" fmla="*/ 2271713 w 10115550"/>
                    <a:gd name="connsiteY19" fmla="*/ 508153 h 636741"/>
                    <a:gd name="connsiteX20" fmla="*/ 2328863 w 10115550"/>
                    <a:gd name="connsiteY20" fmla="*/ 479578 h 636741"/>
                    <a:gd name="connsiteX21" fmla="*/ 2414588 w 10115550"/>
                    <a:gd name="connsiteY21" fmla="*/ 465291 h 636741"/>
                    <a:gd name="connsiteX22" fmla="*/ 2543175 w 10115550"/>
                    <a:gd name="connsiteY22" fmla="*/ 408141 h 636741"/>
                    <a:gd name="connsiteX23" fmla="*/ 2628900 w 10115550"/>
                    <a:gd name="connsiteY23" fmla="*/ 379566 h 636741"/>
                    <a:gd name="connsiteX24" fmla="*/ 2671763 w 10115550"/>
                    <a:gd name="connsiteY24" fmla="*/ 365278 h 636741"/>
                    <a:gd name="connsiteX25" fmla="*/ 3043238 w 10115550"/>
                    <a:gd name="connsiteY25" fmla="*/ 336703 h 636741"/>
                    <a:gd name="connsiteX26" fmla="*/ 3400425 w 10115550"/>
                    <a:gd name="connsiteY26" fmla="*/ 350991 h 636741"/>
                    <a:gd name="connsiteX27" fmla="*/ 3486150 w 10115550"/>
                    <a:gd name="connsiteY27" fmla="*/ 393853 h 636741"/>
                    <a:gd name="connsiteX28" fmla="*/ 3529013 w 10115550"/>
                    <a:gd name="connsiteY28" fmla="*/ 436716 h 636741"/>
                    <a:gd name="connsiteX29" fmla="*/ 3571875 w 10115550"/>
                    <a:gd name="connsiteY29" fmla="*/ 465291 h 636741"/>
                    <a:gd name="connsiteX30" fmla="*/ 3643313 w 10115550"/>
                    <a:gd name="connsiteY30" fmla="*/ 522441 h 636741"/>
                    <a:gd name="connsiteX31" fmla="*/ 3771900 w 10115550"/>
                    <a:gd name="connsiteY31" fmla="*/ 593878 h 636741"/>
                    <a:gd name="connsiteX32" fmla="*/ 3814763 w 10115550"/>
                    <a:gd name="connsiteY32" fmla="*/ 608166 h 636741"/>
                    <a:gd name="connsiteX33" fmla="*/ 3971925 w 10115550"/>
                    <a:gd name="connsiteY33" fmla="*/ 636741 h 636741"/>
                    <a:gd name="connsiteX34" fmla="*/ 4200525 w 10115550"/>
                    <a:gd name="connsiteY34" fmla="*/ 622453 h 636741"/>
                    <a:gd name="connsiteX35" fmla="*/ 4329113 w 10115550"/>
                    <a:gd name="connsiteY35" fmla="*/ 565303 h 636741"/>
                    <a:gd name="connsiteX36" fmla="*/ 4429125 w 10115550"/>
                    <a:gd name="connsiteY36" fmla="*/ 522441 h 636741"/>
                    <a:gd name="connsiteX37" fmla="*/ 4486275 w 10115550"/>
                    <a:gd name="connsiteY37" fmla="*/ 479578 h 636741"/>
                    <a:gd name="connsiteX38" fmla="*/ 4529138 w 10115550"/>
                    <a:gd name="connsiteY38" fmla="*/ 451003 h 636741"/>
                    <a:gd name="connsiteX39" fmla="*/ 4586288 w 10115550"/>
                    <a:gd name="connsiteY39" fmla="*/ 408141 h 636741"/>
                    <a:gd name="connsiteX40" fmla="*/ 4672013 w 10115550"/>
                    <a:gd name="connsiteY40" fmla="*/ 350991 h 636741"/>
                    <a:gd name="connsiteX41" fmla="*/ 4714875 w 10115550"/>
                    <a:gd name="connsiteY41" fmla="*/ 322416 h 636741"/>
                    <a:gd name="connsiteX42" fmla="*/ 4829175 w 10115550"/>
                    <a:gd name="connsiteY42" fmla="*/ 236691 h 636741"/>
                    <a:gd name="connsiteX43" fmla="*/ 4914900 w 10115550"/>
                    <a:gd name="connsiteY43" fmla="*/ 179541 h 636741"/>
                    <a:gd name="connsiteX44" fmla="*/ 5100638 w 10115550"/>
                    <a:gd name="connsiteY44" fmla="*/ 122391 h 636741"/>
                    <a:gd name="connsiteX45" fmla="*/ 5357813 w 10115550"/>
                    <a:gd name="connsiteY45" fmla="*/ 79528 h 636741"/>
                    <a:gd name="connsiteX46" fmla="*/ 5429250 w 10115550"/>
                    <a:gd name="connsiteY46" fmla="*/ 50953 h 636741"/>
                    <a:gd name="connsiteX47" fmla="*/ 5757863 w 10115550"/>
                    <a:gd name="connsiteY47" fmla="*/ 65241 h 636741"/>
                    <a:gd name="connsiteX48" fmla="*/ 5929313 w 10115550"/>
                    <a:gd name="connsiteY48" fmla="*/ 93816 h 636741"/>
                    <a:gd name="connsiteX49" fmla="*/ 5986463 w 10115550"/>
                    <a:gd name="connsiteY49" fmla="*/ 136678 h 636741"/>
                    <a:gd name="connsiteX50" fmla="*/ 6186488 w 10115550"/>
                    <a:gd name="connsiteY50" fmla="*/ 193828 h 636741"/>
                    <a:gd name="connsiteX51" fmla="*/ 6229350 w 10115550"/>
                    <a:gd name="connsiteY51" fmla="*/ 208116 h 636741"/>
                    <a:gd name="connsiteX52" fmla="*/ 6343650 w 10115550"/>
                    <a:gd name="connsiteY52" fmla="*/ 265266 h 636741"/>
                    <a:gd name="connsiteX53" fmla="*/ 6429375 w 10115550"/>
                    <a:gd name="connsiteY53" fmla="*/ 293841 h 636741"/>
                    <a:gd name="connsiteX54" fmla="*/ 6500813 w 10115550"/>
                    <a:gd name="connsiteY54" fmla="*/ 322416 h 636741"/>
                    <a:gd name="connsiteX55" fmla="*/ 6586538 w 10115550"/>
                    <a:gd name="connsiteY55" fmla="*/ 350991 h 636741"/>
                    <a:gd name="connsiteX56" fmla="*/ 6629400 w 10115550"/>
                    <a:gd name="connsiteY56" fmla="*/ 379566 h 636741"/>
                    <a:gd name="connsiteX57" fmla="*/ 6757988 w 10115550"/>
                    <a:gd name="connsiteY57" fmla="*/ 408141 h 636741"/>
                    <a:gd name="connsiteX58" fmla="*/ 6815138 w 10115550"/>
                    <a:gd name="connsiteY58" fmla="*/ 422428 h 636741"/>
                    <a:gd name="connsiteX59" fmla="*/ 7158038 w 10115550"/>
                    <a:gd name="connsiteY59" fmla="*/ 493866 h 636741"/>
                    <a:gd name="connsiteX60" fmla="*/ 7258050 w 10115550"/>
                    <a:gd name="connsiteY60" fmla="*/ 522441 h 636741"/>
                    <a:gd name="connsiteX61" fmla="*/ 7343775 w 10115550"/>
                    <a:gd name="connsiteY61" fmla="*/ 536728 h 636741"/>
                    <a:gd name="connsiteX62" fmla="*/ 7400925 w 10115550"/>
                    <a:gd name="connsiteY62" fmla="*/ 551016 h 636741"/>
                    <a:gd name="connsiteX63" fmla="*/ 7715250 w 10115550"/>
                    <a:gd name="connsiteY63" fmla="*/ 508153 h 636741"/>
                    <a:gd name="connsiteX64" fmla="*/ 7772400 w 10115550"/>
                    <a:gd name="connsiteY64" fmla="*/ 465291 h 636741"/>
                    <a:gd name="connsiteX65" fmla="*/ 7929563 w 10115550"/>
                    <a:gd name="connsiteY65" fmla="*/ 365278 h 636741"/>
                    <a:gd name="connsiteX66" fmla="*/ 8043863 w 10115550"/>
                    <a:gd name="connsiteY66" fmla="*/ 293841 h 636741"/>
                    <a:gd name="connsiteX67" fmla="*/ 8086725 w 10115550"/>
                    <a:gd name="connsiteY67" fmla="*/ 265266 h 636741"/>
                    <a:gd name="connsiteX68" fmla="*/ 8229600 w 10115550"/>
                    <a:gd name="connsiteY68" fmla="*/ 136678 h 636741"/>
                    <a:gd name="connsiteX69" fmla="*/ 8372475 w 10115550"/>
                    <a:gd name="connsiteY69" fmla="*/ 36666 h 636741"/>
                    <a:gd name="connsiteX70" fmla="*/ 8629650 w 10115550"/>
                    <a:gd name="connsiteY70" fmla="*/ 22378 h 636741"/>
                    <a:gd name="connsiteX71" fmla="*/ 9086850 w 10115550"/>
                    <a:gd name="connsiteY71" fmla="*/ 22378 h 636741"/>
                    <a:gd name="connsiteX72" fmla="*/ 9272588 w 10115550"/>
                    <a:gd name="connsiteY72" fmla="*/ 36666 h 636741"/>
                    <a:gd name="connsiteX73" fmla="*/ 9344025 w 10115550"/>
                    <a:gd name="connsiteY73" fmla="*/ 50953 h 636741"/>
                    <a:gd name="connsiteX74" fmla="*/ 9401175 w 10115550"/>
                    <a:gd name="connsiteY74" fmla="*/ 65241 h 636741"/>
                    <a:gd name="connsiteX75" fmla="*/ 9486900 w 10115550"/>
                    <a:gd name="connsiteY75" fmla="*/ 79528 h 636741"/>
                    <a:gd name="connsiteX76" fmla="*/ 9672638 w 10115550"/>
                    <a:gd name="connsiteY76" fmla="*/ 108103 h 636741"/>
                    <a:gd name="connsiteX77" fmla="*/ 9715500 w 10115550"/>
                    <a:gd name="connsiteY77" fmla="*/ 122391 h 636741"/>
                    <a:gd name="connsiteX78" fmla="*/ 9801225 w 10115550"/>
                    <a:gd name="connsiteY78" fmla="*/ 179541 h 636741"/>
                    <a:gd name="connsiteX79" fmla="*/ 9901238 w 10115550"/>
                    <a:gd name="connsiteY79" fmla="*/ 208116 h 636741"/>
                    <a:gd name="connsiteX80" fmla="*/ 9986963 w 10115550"/>
                    <a:gd name="connsiteY80" fmla="*/ 250978 h 636741"/>
                    <a:gd name="connsiteX81" fmla="*/ 10029825 w 10115550"/>
                    <a:gd name="connsiteY81" fmla="*/ 279553 h 636741"/>
                    <a:gd name="connsiteX82" fmla="*/ 10115550 w 10115550"/>
                    <a:gd name="connsiteY82" fmla="*/ 336703 h 63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115550" h="636741">
                      <a:moveTo>
                        <a:pt x="0" y="508153"/>
                      </a:moveTo>
                      <a:cubicBezTo>
                        <a:pt x="100883" y="447624"/>
                        <a:pt x="48336" y="480692"/>
                        <a:pt x="157163" y="408141"/>
                      </a:cubicBezTo>
                      <a:lnTo>
                        <a:pt x="200025" y="379566"/>
                      </a:lnTo>
                      <a:lnTo>
                        <a:pt x="242888" y="350991"/>
                      </a:lnTo>
                      <a:cubicBezTo>
                        <a:pt x="409575" y="355753"/>
                        <a:pt x="576425" y="356514"/>
                        <a:pt x="742950" y="365278"/>
                      </a:cubicBezTo>
                      <a:cubicBezTo>
                        <a:pt x="757990" y="366070"/>
                        <a:pt x="771332" y="375429"/>
                        <a:pt x="785813" y="379566"/>
                      </a:cubicBezTo>
                      <a:cubicBezTo>
                        <a:pt x="804694" y="384960"/>
                        <a:pt x="824155" y="388211"/>
                        <a:pt x="842963" y="393853"/>
                      </a:cubicBezTo>
                      <a:cubicBezTo>
                        <a:pt x="871813" y="402508"/>
                        <a:pt x="899467" y="415123"/>
                        <a:pt x="928688" y="422428"/>
                      </a:cubicBezTo>
                      <a:cubicBezTo>
                        <a:pt x="966788" y="431953"/>
                        <a:pt x="1004250" y="444546"/>
                        <a:pt x="1042988" y="451003"/>
                      </a:cubicBezTo>
                      <a:cubicBezTo>
                        <a:pt x="1071563" y="455766"/>
                        <a:pt x="1100609" y="458265"/>
                        <a:pt x="1128713" y="465291"/>
                      </a:cubicBezTo>
                      <a:cubicBezTo>
                        <a:pt x="1157934" y="472596"/>
                        <a:pt x="1185217" y="486561"/>
                        <a:pt x="1214438" y="493866"/>
                      </a:cubicBezTo>
                      <a:cubicBezTo>
                        <a:pt x="1393099" y="538530"/>
                        <a:pt x="1170971" y="481447"/>
                        <a:pt x="1314450" y="522441"/>
                      </a:cubicBezTo>
                      <a:cubicBezTo>
                        <a:pt x="1333331" y="527836"/>
                        <a:pt x="1352719" y="531334"/>
                        <a:pt x="1371600" y="536728"/>
                      </a:cubicBezTo>
                      <a:cubicBezTo>
                        <a:pt x="1386081" y="540865"/>
                        <a:pt x="1399852" y="547363"/>
                        <a:pt x="1414463" y="551016"/>
                      </a:cubicBezTo>
                      <a:cubicBezTo>
                        <a:pt x="1438022" y="556906"/>
                        <a:pt x="1462341" y="559413"/>
                        <a:pt x="1485900" y="565303"/>
                      </a:cubicBezTo>
                      <a:cubicBezTo>
                        <a:pt x="1500511" y="568956"/>
                        <a:pt x="1514152" y="575938"/>
                        <a:pt x="1528763" y="579591"/>
                      </a:cubicBezTo>
                      <a:cubicBezTo>
                        <a:pt x="1584467" y="593517"/>
                        <a:pt x="1643772" y="600103"/>
                        <a:pt x="1700213" y="608166"/>
                      </a:cubicBezTo>
                      <a:cubicBezTo>
                        <a:pt x="1833563" y="598641"/>
                        <a:pt x="1967195" y="592469"/>
                        <a:pt x="2100263" y="579591"/>
                      </a:cubicBezTo>
                      <a:cubicBezTo>
                        <a:pt x="2150217" y="574757"/>
                        <a:pt x="2141082" y="556686"/>
                        <a:pt x="2185988" y="536728"/>
                      </a:cubicBezTo>
                      <a:cubicBezTo>
                        <a:pt x="2213513" y="524495"/>
                        <a:pt x="2244772" y="521623"/>
                        <a:pt x="2271713" y="508153"/>
                      </a:cubicBezTo>
                      <a:cubicBezTo>
                        <a:pt x="2290763" y="498628"/>
                        <a:pt x="2308463" y="485698"/>
                        <a:pt x="2328863" y="479578"/>
                      </a:cubicBezTo>
                      <a:cubicBezTo>
                        <a:pt x="2356610" y="471254"/>
                        <a:pt x="2386013" y="470053"/>
                        <a:pt x="2414588" y="465291"/>
                      </a:cubicBezTo>
                      <a:cubicBezTo>
                        <a:pt x="2482512" y="420008"/>
                        <a:pt x="2441159" y="442147"/>
                        <a:pt x="2543175" y="408141"/>
                      </a:cubicBezTo>
                      <a:lnTo>
                        <a:pt x="2628900" y="379566"/>
                      </a:lnTo>
                      <a:cubicBezTo>
                        <a:pt x="2643188" y="374803"/>
                        <a:pt x="2656854" y="367408"/>
                        <a:pt x="2671763" y="365278"/>
                      </a:cubicBezTo>
                      <a:cubicBezTo>
                        <a:pt x="2861477" y="338177"/>
                        <a:pt x="2738146" y="352761"/>
                        <a:pt x="3043238" y="336703"/>
                      </a:cubicBezTo>
                      <a:cubicBezTo>
                        <a:pt x="3162300" y="341466"/>
                        <a:pt x="3281570" y="342501"/>
                        <a:pt x="3400425" y="350991"/>
                      </a:cubicBezTo>
                      <a:cubicBezTo>
                        <a:pt x="3428618" y="353005"/>
                        <a:pt x="3466056" y="377108"/>
                        <a:pt x="3486150" y="393853"/>
                      </a:cubicBezTo>
                      <a:cubicBezTo>
                        <a:pt x="3501672" y="406788"/>
                        <a:pt x="3513491" y="423781"/>
                        <a:pt x="3529013" y="436716"/>
                      </a:cubicBezTo>
                      <a:cubicBezTo>
                        <a:pt x="3542204" y="447709"/>
                        <a:pt x="3557588" y="455766"/>
                        <a:pt x="3571875" y="465291"/>
                      </a:cubicBezTo>
                      <a:cubicBezTo>
                        <a:pt x="3620044" y="537544"/>
                        <a:pt x="3574301" y="487935"/>
                        <a:pt x="3643313" y="522441"/>
                      </a:cubicBezTo>
                      <a:cubicBezTo>
                        <a:pt x="3751697" y="576633"/>
                        <a:pt x="3675582" y="552599"/>
                        <a:pt x="3771900" y="593878"/>
                      </a:cubicBezTo>
                      <a:cubicBezTo>
                        <a:pt x="3785743" y="599811"/>
                        <a:pt x="3800282" y="604029"/>
                        <a:pt x="3814763" y="608166"/>
                      </a:cubicBezTo>
                      <a:cubicBezTo>
                        <a:pt x="3882123" y="627411"/>
                        <a:pt x="3890994" y="625179"/>
                        <a:pt x="3971925" y="636741"/>
                      </a:cubicBezTo>
                      <a:cubicBezTo>
                        <a:pt x="4048125" y="631978"/>
                        <a:pt x="4124876" y="632769"/>
                        <a:pt x="4200525" y="622453"/>
                      </a:cubicBezTo>
                      <a:cubicBezTo>
                        <a:pt x="4301890" y="608630"/>
                        <a:pt x="4261559" y="599080"/>
                        <a:pt x="4329113" y="565303"/>
                      </a:cubicBezTo>
                      <a:cubicBezTo>
                        <a:pt x="4361554" y="549083"/>
                        <a:pt x="4397284" y="539809"/>
                        <a:pt x="4429125" y="522441"/>
                      </a:cubicBezTo>
                      <a:cubicBezTo>
                        <a:pt x="4450030" y="511038"/>
                        <a:pt x="4466898" y="493419"/>
                        <a:pt x="4486275" y="479578"/>
                      </a:cubicBezTo>
                      <a:cubicBezTo>
                        <a:pt x="4500248" y="469597"/>
                        <a:pt x="4515165" y="460984"/>
                        <a:pt x="4529138" y="451003"/>
                      </a:cubicBezTo>
                      <a:cubicBezTo>
                        <a:pt x="4548515" y="437162"/>
                        <a:pt x="4566780" y="421796"/>
                        <a:pt x="4586288" y="408141"/>
                      </a:cubicBezTo>
                      <a:cubicBezTo>
                        <a:pt x="4614423" y="388447"/>
                        <a:pt x="4643438" y="370041"/>
                        <a:pt x="4672013" y="350991"/>
                      </a:cubicBezTo>
                      <a:cubicBezTo>
                        <a:pt x="4686300" y="341466"/>
                        <a:pt x="4702733" y="334558"/>
                        <a:pt x="4714875" y="322416"/>
                      </a:cubicBezTo>
                      <a:cubicBezTo>
                        <a:pt x="4783833" y="253458"/>
                        <a:pt x="4731535" y="298825"/>
                        <a:pt x="4829175" y="236691"/>
                      </a:cubicBezTo>
                      <a:cubicBezTo>
                        <a:pt x="4858149" y="218253"/>
                        <a:pt x="4882319" y="190401"/>
                        <a:pt x="4914900" y="179541"/>
                      </a:cubicBezTo>
                      <a:cubicBezTo>
                        <a:pt x="4958821" y="164901"/>
                        <a:pt x="5057645" y="130580"/>
                        <a:pt x="5100638" y="122391"/>
                      </a:cubicBezTo>
                      <a:cubicBezTo>
                        <a:pt x="5148192" y="113333"/>
                        <a:pt x="5285442" y="103652"/>
                        <a:pt x="5357813" y="79528"/>
                      </a:cubicBezTo>
                      <a:cubicBezTo>
                        <a:pt x="5382144" y="71418"/>
                        <a:pt x="5405438" y="60478"/>
                        <a:pt x="5429250" y="50953"/>
                      </a:cubicBezTo>
                      <a:lnTo>
                        <a:pt x="5757863" y="65241"/>
                      </a:lnTo>
                      <a:cubicBezTo>
                        <a:pt x="5875655" y="72603"/>
                        <a:pt x="5854534" y="68889"/>
                        <a:pt x="5929313" y="93816"/>
                      </a:cubicBezTo>
                      <a:cubicBezTo>
                        <a:pt x="5948363" y="108103"/>
                        <a:pt x="5965165" y="126029"/>
                        <a:pt x="5986463" y="136678"/>
                      </a:cubicBezTo>
                      <a:cubicBezTo>
                        <a:pt x="6030267" y="158580"/>
                        <a:pt x="6146202" y="182841"/>
                        <a:pt x="6186488" y="193828"/>
                      </a:cubicBezTo>
                      <a:cubicBezTo>
                        <a:pt x="6201018" y="197791"/>
                        <a:pt x="6215640" y="201884"/>
                        <a:pt x="6229350" y="208116"/>
                      </a:cubicBezTo>
                      <a:cubicBezTo>
                        <a:pt x="6268129" y="225743"/>
                        <a:pt x="6304497" y="248486"/>
                        <a:pt x="6343650" y="265266"/>
                      </a:cubicBezTo>
                      <a:cubicBezTo>
                        <a:pt x="6371335" y="277131"/>
                        <a:pt x="6401068" y="283547"/>
                        <a:pt x="6429375" y="293841"/>
                      </a:cubicBezTo>
                      <a:cubicBezTo>
                        <a:pt x="6453478" y="302606"/>
                        <a:pt x="6476710" y="313651"/>
                        <a:pt x="6500813" y="322416"/>
                      </a:cubicBezTo>
                      <a:cubicBezTo>
                        <a:pt x="6529120" y="332710"/>
                        <a:pt x="6561476" y="334283"/>
                        <a:pt x="6586538" y="350991"/>
                      </a:cubicBezTo>
                      <a:cubicBezTo>
                        <a:pt x="6600825" y="360516"/>
                        <a:pt x="6613110" y="374136"/>
                        <a:pt x="6629400" y="379566"/>
                      </a:cubicBezTo>
                      <a:cubicBezTo>
                        <a:pt x="6671055" y="393451"/>
                        <a:pt x="6715204" y="398268"/>
                        <a:pt x="6757988" y="408141"/>
                      </a:cubicBezTo>
                      <a:cubicBezTo>
                        <a:pt x="6777121" y="412556"/>
                        <a:pt x="6795938" y="418314"/>
                        <a:pt x="6815138" y="422428"/>
                      </a:cubicBezTo>
                      <a:lnTo>
                        <a:pt x="7158038" y="493866"/>
                      </a:lnTo>
                      <a:cubicBezTo>
                        <a:pt x="7191858" y="501503"/>
                        <a:pt x="7224267" y="514645"/>
                        <a:pt x="7258050" y="522441"/>
                      </a:cubicBezTo>
                      <a:cubicBezTo>
                        <a:pt x="7286277" y="528955"/>
                        <a:pt x="7315368" y="531047"/>
                        <a:pt x="7343775" y="536728"/>
                      </a:cubicBezTo>
                      <a:cubicBezTo>
                        <a:pt x="7363030" y="540579"/>
                        <a:pt x="7381875" y="546253"/>
                        <a:pt x="7400925" y="551016"/>
                      </a:cubicBezTo>
                      <a:cubicBezTo>
                        <a:pt x="7482117" y="543635"/>
                        <a:pt x="7636907" y="534267"/>
                        <a:pt x="7715250" y="508153"/>
                      </a:cubicBezTo>
                      <a:cubicBezTo>
                        <a:pt x="7737840" y="500623"/>
                        <a:pt x="7752587" y="478500"/>
                        <a:pt x="7772400" y="465291"/>
                      </a:cubicBezTo>
                      <a:cubicBezTo>
                        <a:pt x="7824067" y="430847"/>
                        <a:pt x="7877062" y="398437"/>
                        <a:pt x="7929563" y="365278"/>
                      </a:cubicBezTo>
                      <a:lnTo>
                        <a:pt x="8043863" y="293841"/>
                      </a:lnTo>
                      <a:cubicBezTo>
                        <a:pt x="8058350" y="284622"/>
                        <a:pt x="8074583" y="277408"/>
                        <a:pt x="8086725" y="265266"/>
                      </a:cubicBezTo>
                      <a:cubicBezTo>
                        <a:pt x="8149259" y="202732"/>
                        <a:pt x="8138968" y="210831"/>
                        <a:pt x="8229600" y="136678"/>
                      </a:cubicBezTo>
                      <a:cubicBezTo>
                        <a:pt x="8248019" y="121608"/>
                        <a:pt x="8362420" y="37225"/>
                        <a:pt x="8372475" y="36666"/>
                      </a:cubicBezTo>
                      <a:lnTo>
                        <a:pt x="8629650" y="22378"/>
                      </a:lnTo>
                      <a:cubicBezTo>
                        <a:pt x="8823252" y="-16341"/>
                        <a:pt x="8698084" y="2940"/>
                        <a:pt x="9086850" y="22378"/>
                      </a:cubicBezTo>
                      <a:cubicBezTo>
                        <a:pt x="9148868" y="25479"/>
                        <a:pt x="9210675" y="31903"/>
                        <a:pt x="9272588" y="36666"/>
                      </a:cubicBezTo>
                      <a:cubicBezTo>
                        <a:pt x="9296400" y="41428"/>
                        <a:pt x="9320319" y="45685"/>
                        <a:pt x="9344025" y="50953"/>
                      </a:cubicBezTo>
                      <a:cubicBezTo>
                        <a:pt x="9363194" y="55213"/>
                        <a:pt x="9381920" y="61390"/>
                        <a:pt x="9401175" y="65241"/>
                      </a:cubicBezTo>
                      <a:cubicBezTo>
                        <a:pt x="9429582" y="70922"/>
                        <a:pt x="9458222" y="75431"/>
                        <a:pt x="9486900" y="79528"/>
                      </a:cubicBezTo>
                      <a:cubicBezTo>
                        <a:pt x="9567851" y="91092"/>
                        <a:pt x="9599881" y="89914"/>
                        <a:pt x="9672638" y="108103"/>
                      </a:cubicBezTo>
                      <a:cubicBezTo>
                        <a:pt x="9687249" y="111756"/>
                        <a:pt x="9702335" y="115077"/>
                        <a:pt x="9715500" y="122391"/>
                      </a:cubicBezTo>
                      <a:cubicBezTo>
                        <a:pt x="9745521" y="139070"/>
                        <a:pt x="9767907" y="171212"/>
                        <a:pt x="9801225" y="179541"/>
                      </a:cubicBezTo>
                      <a:cubicBezTo>
                        <a:pt x="9819540" y="184120"/>
                        <a:pt x="9880738" y="197866"/>
                        <a:pt x="9901238" y="208116"/>
                      </a:cubicBezTo>
                      <a:cubicBezTo>
                        <a:pt x="10012018" y="263506"/>
                        <a:pt x="9879232" y="215069"/>
                        <a:pt x="9986963" y="250978"/>
                      </a:cubicBezTo>
                      <a:cubicBezTo>
                        <a:pt x="10001250" y="260503"/>
                        <a:pt x="10016088" y="269250"/>
                        <a:pt x="10029825" y="279553"/>
                      </a:cubicBezTo>
                      <a:cubicBezTo>
                        <a:pt x="10109992" y="339678"/>
                        <a:pt x="10069986" y="336703"/>
                        <a:pt x="10115550" y="336703"/>
                      </a:cubicBezTo>
                    </a:path>
                  </a:pathLst>
                </a:cu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23621" y="2787225"/>
                  <a:ext cx="10115550" cy="636741"/>
                </a:xfrm>
                <a:custGeom>
                  <a:avLst/>
                  <a:gdLst>
                    <a:gd name="connsiteX0" fmla="*/ 0 w 10115550"/>
                    <a:gd name="connsiteY0" fmla="*/ 508153 h 636741"/>
                    <a:gd name="connsiteX1" fmla="*/ 157163 w 10115550"/>
                    <a:gd name="connsiteY1" fmla="*/ 408141 h 636741"/>
                    <a:gd name="connsiteX2" fmla="*/ 200025 w 10115550"/>
                    <a:gd name="connsiteY2" fmla="*/ 379566 h 636741"/>
                    <a:gd name="connsiteX3" fmla="*/ 242888 w 10115550"/>
                    <a:gd name="connsiteY3" fmla="*/ 350991 h 636741"/>
                    <a:gd name="connsiteX4" fmla="*/ 742950 w 10115550"/>
                    <a:gd name="connsiteY4" fmla="*/ 365278 h 636741"/>
                    <a:gd name="connsiteX5" fmla="*/ 785813 w 10115550"/>
                    <a:gd name="connsiteY5" fmla="*/ 379566 h 636741"/>
                    <a:gd name="connsiteX6" fmla="*/ 842963 w 10115550"/>
                    <a:gd name="connsiteY6" fmla="*/ 393853 h 636741"/>
                    <a:gd name="connsiteX7" fmla="*/ 928688 w 10115550"/>
                    <a:gd name="connsiteY7" fmla="*/ 422428 h 636741"/>
                    <a:gd name="connsiteX8" fmla="*/ 1042988 w 10115550"/>
                    <a:gd name="connsiteY8" fmla="*/ 451003 h 636741"/>
                    <a:gd name="connsiteX9" fmla="*/ 1128713 w 10115550"/>
                    <a:gd name="connsiteY9" fmla="*/ 465291 h 636741"/>
                    <a:gd name="connsiteX10" fmla="*/ 1214438 w 10115550"/>
                    <a:gd name="connsiteY10" fmla="*/ 493866 h 636741"/>
                    <a:gd name="connsiteX11" fmla="*/ 1314450 w 10115550"/>
                    <a:gd name="connsiteY11" fmla="*/ 522441 h 636741"/>
                    <a:gd name="connsiteX12" fmla="*/ 1371600 w 10115550"/>
                    <a:gd name="connsiteY12" fmla="*/ 536728 h 636741"/>
                    <a:gd name="connsiteX13" fmla="*/ 1414463 w 10115550"/>
                    <a:gd name="connsiteY13" fmla="*/ 551016 h 636741"/>
                    <a:gd name="connsiteX14" fmla="*/ 1485900 w 10115550"/>
                    <a:gd name="connsiteY14" fmla="*/ 565303 h 636741"/>
                    <a:gd name="connsiteX15" fmla="*/ 1528763 w 10115550"/>
                    <a:gd name="connsiteY15" fmla="*/ 579591 h 636741"/>
                    <a:gd name="connsiteX16" fmla="*/ 1700213 w 10115550"/>
                    <a:gd name="connsiteY16" fmla="*/ 608166 h 636741"/>
                    <a:gd name="connsiteX17" fmla="*/ 2100263 w 10115550"/>
                    <a:gd name="connsiteY17" fmla="*/ 579591 h 636741"/>
                    <a:gd name="connsiteX18" fmla="*/ 2185988 w 10115550"/>
                    <a:gd name="connsiteY18" fmla="*/ 536728 h 636741"/>
                    <a:gd name="connsiteX19" fmla="*/ 2271713 w 10115550"/>
                    <a:gd name="connsiteY19" fmla="*/ 508153 h 636741"/>
                    <a:gd name="connsiteX20" fmla="*/ 2328863 w 10115550"/>
                    <a:gd name="connsiteY20" fmla="*/ 479578 h 636741"/>
                    <a:gd name="connsiteX21" fmla="*/ 2414588 w 10115550"/>
                    <a:gd name="connsiteY21" fmla="*/ 465291 h 636741"/>
                    <a:gd name="connsiteX22" fmla="*/ 2543175 w 10115550"/>
                    <a:gd name="connsiteY22" fmla="*/ 408141 h 636741"/>
                    <a:gd name="connsiteX23" fmla="*/ 2628900 w 10115550"/>
                    <a:gd name="connsiteY23" fmla="*/ 379566 h 636741"/>
                    <a:gd name="connsiteX24" fmla="*/ 2671763 w 10115550"/>
                    <a:gd name="connsiteY24" fmla="*/ 365278 h 636741"/>
                    <a:gd name="connsiteX25" fmla="*/ 3043238 w 10115550"/>
                    <a:gd name="connsiteY25" fmla="*/ 336703 h 636741"/>
                    <a:gd name="connsiteX26" fmla="*/ 3400425 w 10115550"/>
                    <a:gd name="connsiteY26" fmla="*/ 350991 h 636741"/>
                    <a:gd name="connsiteX27" fmla="*/ 3486150 w 10115550"/>
                    <a:gd name="connsiteY27" fmla="*/ 393853 h 636741"/>
                    <a:gd name="connsiteX28" fmla="*/ 3529013 w 10115550"/>
                    <a:gd name="connsiteY28" fmla="*/ 436716 h 636741"/>
                    <a:gd name="connsiteX29" fmla="*/ 3571875 w 10115550"/>
                    <a:gd name="connsiteY29" fmla="*/ 465291 h 636741"/>
                    <a:gd name="connsiteX30" fmla="*/ 3643313 w 10115550"/>
                    <a:gd name="connsiteY30" fmla="*/ 522441 h 636741"/>
                    <a:gd name="connsiteX31" fmla="*/ 3771900 w 10115550"/>
                    <a:gd name="connsiteY31" fmla="*/ 593878 h 636741"/>
                    <a:gd name="connsiteX32" fmla="*/ 3814763 w 10115550"/>
                    <a:gd name="connsiteY32" fmla="*/ 608166 h 636741"/>
                    <a:gd name="connsiteX33" fmla="*/ 3971925 w 10115550"/>
                    <a:gd name="connsiteY33" fmla="*/ 636741 h 636741"/>
                    <a:gd name="connsiteX34" fmla="*/ 4200525 w 10115550"/>
                    <a:gd name="connsiteY34" fmla="*/ 622453 h 636741"/>
                    <a:gd name="connsiteX35" fmla="*/ 4329113 w 10115550"/>
                    <a:gd name="connsiteY35" fmla="*/ 565303 h 636741"/>
                    <a:gd name="connsiteX36" fmla="*/ 4429125 w 10115550"/>
                    <a:gd name="connsiteY36" fmla="*/ 522441 h 636741"/>
                    <a:gd name="connsiteX37" fmla="*/ 4486275 w 10115550"/>
                    <a:gd name="connsiteY37" fmla="*/ 479578 h 636741"/>
                    <a:gd name="connsiteX38" fmla="*/ 4529138 w 10115550"/>
                    <a:gd name="connsiteY38" fmla="*/ 451003 h 636741"/>
                    <a:gd name="connsiteX39" fmla="*/ 4586288 w 10115550"/>
                    <a:gd name="connsiteY39" fmla="*/ 408141 h 636741"/>
                    <a:gd name="connsiteX40" fmla="*/ 4672013 w 10115550"/>
                    <a:gd name="connsiteY40" fmla="*/ 350991 h 636741"/>
                    <a:gd name="connsiteX41" fmla="*/ 4714875 w 10115550"/>
                    <a:gd name="connsiteY41" fmla="*/ 322416 h 636741"/>
                    <a:gd name="connsiteX42" fmla="*/ 4829175 w 10115550"/>
                    <a:gd name="connsiteY42" fmla="*/ 236691 h 636741"/>
                    <a:gd name="connsiteX43" fmla="*/ 4914900 w 10115550"/>
                    <a:gd name="connsiteY43" fmla="*/ 179541 h 636741"/>
                    <a:gd name="connsiteX44" fmla="*/ 5100638 w 10115550"/>
                    <a:gd name="connsiteY44" fmla="*/ 122391 h 636741"/>
                    <a:gd name="connsiteX45" fmla="*/ 5357813 w 10115550"/>
                    <a:gd name="connsiteY45" fmla="*/ 79528 h 636741"/>
                    <a:gd name="connsiteX46" fmla="*/ 5429250 w 10115550"/>
                    <a:gd name="connsiteY46" fmla="*/ 50953 h 636741"/>
                    <a:gd name="connsiteX47" fmla="*/ 5757863 w 10115550"/>
                    <a:gd name="connsiteY47" fmla="*/ 65241 h 636741"/>
                    <a:gd name="connsiteX48" fmla="*/ 5929313 w 10115550"/>
                    <a:gd name="connsiteY48" fmla="*/ 93816 h 636741"/>
                    <a:gd name="connsiteX49" fmla="*/ 5986463 w 10115550"/>
                    <a:gd name="connsiteY49" fmla="*/ 136678 h 636741"/>
                    <a:gd name="connsiteX50" fmla="*/ 6186488 w 10115550"/>
                    <a:gd name="connsiteY50" fmla="*/ 193828 h 636741"/>
                    <a:gd name="connsiteX51" fmla="*/ 6229350 w 10115550"/>
                    <a:gd name="connsiteY51" fmla="*/ 208116 h 636741"/>
                    <a:gd name="connsiteX52" fmla="*/ 6343650 w 10115550"/>
                    <a:gd name="connsiteY52" fmla="*/ 265266 h 636741"/>
                    <a:gd name="connsiteX53" fmla="*/ 6429375 w 10115550"/>
                    <a:gd name="connsiteY53" fmla="*/ 293841 h 636741"/>
                    <a:gd name="connsiteX54" fmla="*/ 6500813 w 10115550"/>
                    <a:gd name="connsiteY54" fmla="*/ 322416 h 636741"/>
                    <a:gd name="connsiteX55" fmla="*/ 6586538 w 10115550"/>
                    <a:gd name="connsiteY55" fmla="*/ 350991 h 636741"/>
                    <a:gd name="connsiteX56" fmla="*/ 6629400 w 10115550"/>
                    <a:gd name="connsiteY56" fmla="*/ 379566 h 636741"/>
                    <a:gd name="connsiteX57" fmla="*/ 6757988 w 10115550"/>
                    <a:gd name="connsiteY57" fmla="*/ 408141 h 636741"/>
                    <a:gd name="connsiteX58" fmla="*/ 6815138 w 10115550"/>
                    <a:gd name="connsiteY58" fmla="*/ 422428 h 636741"/>
                    <a:gd name="connsiteX59" fmla="*/ 7158038 w 10115550"/>
                    <a:gd name="connsiteY59" fmla="*/ 493866 h 636741"/>
                    <a:gd name="connsiteX60" fmla="*/ 7258050 w 10115550"/>
                    <a:gd name="connsiteY60" fmla="*/ 522441 h 636741"/>
                    <a:gd name="connsiteX61" fmla="*/ 7343775 w 10115550"/>
                    <a:gd name="connsiteY61" fmla="*/ 536728 h 636741"/>
                    <a:gd name="connsiteX62" fmla="*/ 7400925 w 10115550"/>
                    <a:gd name="connsiteY62" fmla="*/ 551016 h 636741"/>
                    <a:gd name="connsiteX63" fmla="*/ 7715250 w 10115550"/>
                    <a:gd name="connsiteY63" fmla="*/ 508153 h 636741"/>
                    <a:gd name="connsiteX64" fmla="*/ 7772400 w 10115550"/>
                    <a:gd name="connsiteY64" fmla="*/ 465291 h 636741"/>
                    <a:gd name="connsiteX65" fmla="*/ 7929563 w 10115550"/>
                    <a:gd name="connsiteY65" fmla="*/ 365278 h 636741"/>
                    <a:gd name="connsiteX66" fmla="*/ 8043863 w 10115550"/>
                    <a:gd name="connsiteY66" fmla="*/ 293841 h 636741"/>
                    <a:gd name="connsiteX67" fmla="*/ 8086725 w 10115550"/>
                    <a:gd name="connsiteY67" fmla="*/ 265266 h 636741"/>
                    <a:gd name="connsiteX68" fmla="*/ 8229600 w 10115550"/>
                    <a:gd name="connsiteY68" fmla="*/ 136678 h 636741"/>
                    <a:gd name="connsiteX69" fmla="*/ 8372475 w 10115550"/>
                    <a:gd name="connsiteY69" fmla="*/ 36666 h 636741"/>
                    <a:gd name="connsiteX70" fmla="*/ 8629650 w 10115550"/>
                    <a:gd name="connsiteY70" fmla="*/ 22378 h 636741"/>
                    <a:gd name="connsiteX71" fmla="*/ 9086850 w 10115550"/>
                    <a:gd name="connsiteY71" fmla="*/ 22378 h 636741"/>
                    <a:gd name="connsiteX72" fmla="*/ 9272588 w 10115550"/>
                    <a:gd name="connsiteY72" fmla="*/ 36666 h 636741"/>
                    <a:gd name="connsiteX73" fmla="*/ 9344025 w 10115550"/>
                    <a:gd name="connsiteY73" fmla="*/ 50953 h 636741"/>
                    <a:gd name="connsiteX74" fmla="*/ 9401175 w 10115550"/>
                    <a:gd name="connsiteY74" fmla="*/ 65241 h 636741"/>
                    <a:gd name="connsiteX75" fmla="*/ 9486900 w 10115550"/>
                    <a:gd name="connsiteY75" fmla="*/ 79528 h 636741"/>
                    <a:gd name="connsiteX76" fmla="*/ 9672638 w 10115550"/>
                    <a:gd name="connsiteY76" fmla="*/ 108103 h 636741"/>
                    <a:gd name="connsiteX77" fmla="*/ 9715500 w 10115550"/>
                    <a:gd name="connsiteY77" fmla="*/ 122391 h 636741"/>
                    <a:gd name="connsiteX78" fmla="*/ 9801225 w 10115550"/>
                    <a:gd name="connsiteY78" fmla="*/ 179541 h 636741"/>
                    <a:gd name="connsiteX79" fmla="*/ 9901238 w 10115550"/>
                    <a:gd name="connsiteY79" fmla="*/ 208116 h 636741"/>
                    <a:gd name="connsiteX80" fmla="*/ 9986963 w 10115550"/>
                    <a:gd name="connsiteY80" fmla="*/ 250978 h 636741"/>
                    <a:gd name="connsiteX81" fmla="*/ 10029825 w 10115550"/>
                    <a:gd name="connsiteY81" fmla="*/ 279553 h 636741"/>
                    <a:gd name="connsiteX82" fmla="*/ 10115550 w 10115550"/>
                    <a:gd name="connsiteY82" fmla="*/ 336703 h 63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115550" h="636741">
                      <a:moveTo>
                        <a:pt x="0" y="508153"/>
                      </a:moveTo>
                      <a:cubicBezTo>
                        <a:pt x="100883" y="447624"/>
                        <a:pt x="48336" y="480692"/>
                        <a:pt x="157163" y="408141"/>
                      </a:cubicBezTo>
                      <a:lnTo>
                        <a:pt x="200025" y="379566"/>
                      </a:lnTo>
                      <a:lnTo>
                        <a:pt x="242888" y="350991"/>
                      </a:lnTo>
                      <a:cubicBezTo>
                        <a:pt x="409575" y="355753"/>
                        <a:pt x="576425" y="356514"/>
                        <a:pt x="742950" y="365278"/>
                      </a:cubicBezTo>
                      <a:cubicBezTo>
                        <a:pt x="757990" y="366070"/>
                        <a:pt x="771332" y="375429"/>
                        <a:pt x="785813" y="379566"/>
                      </a:cubicBezTo>
                      <a:cubicBezTo>
                        <a:pt x="804694" y="384960"/>
                        <a:pt x="824155" y="388211"/>
                        <a:pt x="842963" y="393853"/>
                      </a:cubicBezTo>
                      <a:cubicBezTo>
                        <a:pt x="871813" y="402508"/>
                        <a:pt x="899467" y="415123"/>
                        <a:pt x="928688" y="422428"/>
                      </a:cubicBezTo>
                      <a:cubicBezTo>
                        <a:pt x="966788" y="431953"/>
                        <a:pt x="1004250" y="444546"/>
                        <a:pt x="1042988" y="451003"/>
                      </a:cubicBezTo>
                      <a:cubicBezTo>
                        <a:pt x="1071563" y="455766"/>
                        <a:pt x="1100609" y="458265"/>
                        <a:pt x="1128713" y="465291"/>
                      </a:cubicBezTo>
                      <a:cubicBezTo>
                        <a:pt x="1157934" y="472596"/>
                        <a:pt x="1185217" y="486561"/>
                        <a:pt x="1214438" y="493866"/>
                      </a:cubicBezTo>
                      <a:cubicBezTo>
                        <a:pt x="1393099" y="538530"/>
                        <a:pt x="1170971" y="481447"/>
                        <a:pt x="1314450" y="522441"/>
                      </a:cubicBezTo>
                      <a:cubicBezTo>
                        <a:pt x="1333331" y="527836"/>
                        <a:pt x="1352719" y="531334"/>
                        <a:pt x="1371600" y="536728"/>
                      </a:cubicBezTo>
                      <a:cubicBezTo>
                        <a:pt x="1386081" y="540865"/>
                        <a:pt x="1399852" y="547363"/>
                        <a:pt x="1414463" y="551016"/>
                      </a:cubicBezTo>
                      <a:cubicBezTo>
                        <a:pt x="1438022" y="556906"/>
                        <a:pt x="1462341" y="559413"/>
                        <a:pt x="1485900" y="565303"/>
                      </a:cubicBezTo>
                      <a:cubicBezTo>
                        <a:pt x="1500511" y="568956"/>
                        <a:pt x="1514152" y="575938"/>
                        <a:pt x="1528763" y="579591"/>
                      </a:cubicBezTo>
                      <a:cubicBezTo>
                        <a:pt x="1584467" y="593517"/>
                        <a:pt x="1643772" y="600103"/>
                        <a:pt x="1700213" y="608166"/>
                      </a:cubicBezTo>
                      <a:cubicBezTo>
                        <a:pt x="1833563" y="598641"/>
                        <a:pt x="1967195" y="592469"/>
                        <a:pt x="2100263" y="579591"/>
                      </a:cubicBezTo>
                      <a:cubicBezTo>
                        <a:pt x="2150217" y="574757"/>
                        <a:pt x="2141082" y="556686"/>
                        <a:pt x="2185988" y="536728"/>
                      </a:cubicBezTo>
                      <a:cubicBezTo>
                        <a:pt x="2213513" y="524495"/>
                        <a:pt x="2244772" y="521623"/>
                        <a:pt x="2271713" y="508153"/>
                      </a:cubicBezTo>
                      <a:cubicBezTo>
                        <a:pt x="2290763" y="498628"/>
                        <a:pt x="2308463" y="485698"/>
                        <a:pt x="2328863" y="479578"/>
                      </a:cubicBezTo>
                      <a:cubicBezTo>
                        <a:pt x="2356610" y="471254"/>
                        <a:pt x="2386013" y="470053"/>
                        <a:pt x="2414588" y="465291"/>
                      </a:cubicBezTo>
                      <a:cubicBezTo>
                        <a:pt x="2482512" y="420008"/>
                        <a:pt x="2441159" y="442147"/>
                        <a:pt x="2543175" y="408141"/>
                      </a:cubicBezTo>
                      <a:lnTo>
                        <a:pt x="2628900" y="379566"/>
                      </a:lnTo>
                      <a:cubicBezTo>
                        <a:pt x="2643188" y="374803"/>
                        <a:pt x="2656854" y="367408"/>
                        <a:pt x="2671763" y="365278"/>
                      </a:cubicBezTo>
                      <a:cubicBezTo>
                        <a:pt x="2861477" y="338177"/>
                        <a:pt x="2738146" y="352761"/>
                        <a:pt x="3043238" y="336703"/>
                      </a:cubicBezTo>
                      <a:cubicBezTo>
                        <a:pt x="3162300" y="341466"/>
                        <a:pt x="3281570" y="342501"/>
                        <a:pt x="3400425" y="350991"/>
                      </a:cubicBezTo>
                      <a:cubicBezTo>
                        <a:pt x="3428618" y="353005"/>
                        <a:pt x="3466056" y="377108"/>
                        <a:pt x="3486150" y="393853"/>
                      </a:cubicBezTo>
                      <a:cubicBezTo>
                        <a:pt x="3501672" y="406788"/>
                        <a:pt x="3513491" y="423781"/>
                        <a:pt x="3529013" y="436716"/>
                      </a:cubicBezTo>
                      <a:cubicBezTo>
                        <a:pt x="3542204" y="447709"/>
                        <a:pt x="3557588" y="455766"/>
                        <a:pt x="3571875" y="465291"/>
                      </a:cubicBezTo>
                      <a:cubicBezTo>
                        <a:pt x="3620044" y="537544"/>
                        <a:pt x="3574301" y="487935"/>
                        <a:pt x="3643313" y="522441"/>
                      </a:cubicBezTo>
                      <a:cubicBezTo>
                        <a:pt x="3751697" y="576633"/>
                        <a:pt x="3675582" y="552599"/>
                        <a:pt x="3771900" y="593878"/>
                      </a:cubicBezTo>
                      <a:cubicBezTo>
                        <a:pt x="3785743" y="599811"/>
                        <a:pt x="3800282" y="604029"/>
                        <a:pt x="3814763" y="608166"/>
                      </a:cubicBezTo>
                      <a:cubicBezTo>
                        <a:pt x="3882123" y="627411"/>
                        <a:pt x="3890994" y="625179"/>
                        <a:pt x="3971925" y="636741"/>
                      </a:cubicBezTo>
                      <a:cubicBezTo>
                        <a:pt x="4048125" y="631978"/>
                        <a:pt x="4124876" y="632769"/>
                        <a:pt x="4200525" y="622453"/>
                      </a:cubicBezTo>
                      <a:cubicBezTo>
                        <a:pt x="4301890" y="608630"/>
                        <a:pt x="4261559" y="599080"/>
                        <a:pt x="4329113" y="565303"/>
                      </a:cubicBezTo>
                      <a:cubicBezTo>
                        <a:pt x="4361554" y="549083"/>
                        <a:pt x="4397284" y="539809"/>
                        <a:pt x="4429125" y="522441"/>
                      </a:cubicBezTo>
                      <a:cubicBezTo>
                        <a:pt x="4450030" y="511038"/>
                        <a:pt x="4466898" y="493419"/>
                        <a:pt x="4486275" y="479578"/>
                      </a:cubicBezTo>
                      <a:cubicBezTo>
                        <a:pt x="4500248" y="469597"/>
                        <a:pt x="4515165" y="460984"/>
                        <a:pt x="4529138" y="451003"/>
                      </a:cubicBezTo>
                      <a:cubicBezTo>
                        <a:pt x="4548515" y="437162"/>
                        <a:pt x="4566780" y="421796"/>
                        <a:pt x="4586288" y="408141"/>
                      </a:cubicBezTo>
                      <a:cubicBezTo>
                        <a:pt x="4614423" y="388447"/>
                        <a:pt x="4643438" y="370041"/>
                        <a:pt x="4672013" y="350991"/>
                      </a:cubicBezTo>
                      <a:cubicBezTo>
                        <a:pt x="4686300" y="341466"/>
                        <a:pt x="4702733" y="334558"/>
                        <a:pt x="4714875" y="322416"/>
                      </a:cubicBezTo>
                      <a:cubicBezTo>
                        <a:pt x="4783833" y="253458"/>
                        <a:pt x="4731535" y="298825"/>
                        <a:pt x="4829175" y="236691"/>
                      </a:cubicBezTo>
                      <a:cubicBezTo>
                        <a:pt x="4858149" y="218253"/>
                        <a:pt x="4882319" y="190401"/>
                        <a:pt x="4914900" y="179541"/>
                      </a:cubicBezTo>
                      <a:cubicBezTo>
                        <a:pt x="4958821" y="164901"/>
                        <a:pt x="5057645" y="130580"/>
                        <a:pt x="5100638" y="122391"/>
                      </a:cubicBezTo>
                      <a:cubicBezTo>
                        <a:pt x="5148192" y="113333"/>
                        <a:pt x="5285442" y="103652"/>
                        <a:pt x="5357813" y="79528"/>
                      </a:cubicBezTo>
                      <a:cubicBezTo>
                        <a:pt x="5382144" y="71418"/>
                        <a:pt x="5405438" y="60478"/>
                        <a:pt x="5429250" y="50953"/>
                      </a:cubicBezTo>
                      <a:lnTo>
                        <a:pt x="5757863" y="65241"/>
                      </a:lnTo>
                      <a:cubicBezTo>
                        <a:pt x="5875655" y="72603"/>
                        <a:pt x="5854534" y="68889"/>
                        <a:pt x="5929313" y="93816"/>
                      </a:cubicBezTo>
                      <a:cubicBezTo>
                        <a:pt x="5948363" y="108103"/>
                        <a:pt x="5965165" y="126029"/>
                        <a:pt x="5986463" y="136678"/>
                      </a:cubicBezTo>
                      <a:cubicBezTo>
                        <a:pt x="6030267" y="158580"/>
                        <a:pt x="6146202" y="182841"/>
                        <a:pt x="6186488" y="193828"/>
                      </a:cubicBezTo>
                      <a:cubicBezTo>
                        <a:pt x="6201018" y="197791"/>
                        <a:pt x="6215640" y="201884"/>
                        <a:pt x="6229350" y="208116"/>
                      </a:cubicBezTo>
                      <a:cubicBezTo>
                        <a:pt x="6268129" y="225743"/>
                        <a:pt x="6304497" y="248486"/>
                        <a:pt x="6343650" y="265266"/>
                      </a:cubicBezTo>
                      <a:cubicBezTo>
                        <a:pt x="6371335" y="277131"/>
                        <a:pt x="6401068" y="283547"/>
                        <a:pt x="6429375" y="293841"/>
                      </a:cubicBezTo>
                      <a:cubicBezTo>
                        <a:pt x="6453478" y="302606"/>
                        <a:pt x="6476710" y="313651"/>
                        <a:pt x="6500813" y="322416"/>
                      </a:cubicBezTo>
                      <a:cubicBezTo>
                        <a:pt x="6529120" y="332710"/>
                        <a:pt x="6561476" y="334283"/>
                        <a:pt x="6586538" y="350991"/>
                      </a:cubicBezTo>
                      <a:cubicBezTo>
                        <a:pt x="6600825" y="360516"/>
                        <a:pt x="6613110" y="374136"/>
                        <a:pt x="6629400" y="379566"/>
                      </a:cubicBezTo>
                      <a:cubicBezTo>
                        <a:pt x="6671055" y="393451"/>
                        <a:pt x="6715204" y="398268"/>
                        <a:pt x="6757988" y="408141"/>
                      </a:cubicBezTo>
                      <a:cubicBezTo>
                        <a:pt x="6777121" y="412556"/>
                        <a:pt x="6795938" y="418314"/>
                        <a:pt x="6815138" y="422428"/>
                      </a:cubicBezTo>
                      <a:lnTo>
                        <a:pt x="7158038" y="493866"/>
                      </a:lnTo>
                      <a:cubicBezTo>
                        <a:pt x="7191858" y="501503"/>
                        <a:pt x="7224267" y="514645"/>
                        <a:pt x="7258050" y="522441"/>
                      </a:cubicBezTo>
                      <a:cubicBezTo>
                        <a:pt x="7286277" y="528955"/>
                        <a:pt x="7315368" y="531047"/>
                        <a:pt x="7343775" y="536728"/>
                      </a:cubicBezTo>
                      <a:cubicBezTo>
                        <a:pt x="7363030" y="540579"/>
                        <a:pt x="7381875" y="546253"/>
                        <a:pt x="7400925" y="551016"/>
                      </a:cubicBezTo>
                      <a:cubicBezTo>
                        <a:pt x="7482117" y="543635"/>
                        <a:pt x="7636907" y="534267"/>
                        <a:pt x="7715250" y="508153"/>
                      </a:cubicBezTo>
                      <a:cubicBezTo>
                        <a:pt x="7737840" y="500623"/>
                        <a:pt x="7752587" y="478500"/>
                        <a:pt x="7772400" y="465291"/>
                      </a:cubicBezTo>
                      <a:cubicBezTo>
                        <a:pt x="7824067" y="430847"/>
                        <a:pt x="7877062" y="398437"/>
                        <a:pt x="7929563" y="365278"/>
                      </a:cubicBezTo>
                      <a:lnTo>
                        <a:pt x="8043863" y="293841"/>
                      </a:lnTo>
                      <a:cubicBezTo>
                        <a:pt x="8058350" y="284622"/>
                        <a:pt x="8074583" y="277408"/>
                        <a:pt x="8086725" y="265266"/>
                      </a:cubicBezTo>
                      <a:cubicBezTo>
                        <a:pt x="8149259" y="202732"/>
                        <a:pt x="8138968" y="210831"/>
                        <a:pt x="8229600" y="136678"/>
                      </a:cubicBezTo>
                      <a:cubicBezTo>
                        <a:pt x="8248019" y="121608"/>
                        <a:pt x="8362420" y="37225"/>
                        <a:pt x="8372475" y="36666"/>
                      </a:cubicBezTo>
                      <a:lnTo>
                        <a:pt x="8629650" y="22378"/>
                      </a:lnTo>
                      <a:cubicBezTo>
                        <a:pt x="8823252" y="-16341"/>
                        <a:pt x="8698084" y="2940"/>
                        <a:pt x="9086850" y="22378"/>
                      </a:cubicBezTo>
                      <a:cubicBezTo>
                        <a:pt x="9148868" y="25479"/>
                        <a:pt x="9210675" y="31903"/>
                        <a:pt x="9272588" y="36666"/>
                      </a:cubicBezTo>
                      <a:cubicBezTo>
                        <a:pt x="9296400" y="41428"/>
                        <a:pt x="9320319" y="45685"/>
                        <a:pt x="9344025" y="50953"/>
                      </a:cubicBezTo>
                      <a:cubicBezTo>
                        <a:pt x="9363194" y="55213"/>
                        <a:pt x="9381920" y="61390"/>
                        <a:pt x="9401175" y="65241"/>
                      </a:cubicBezTo>
                      <a:cubicBezTo>
                        <a:pt x="9429582" y="70922"/>
                        <a:pt x="9458222" y="75431"/>
                        <a:pt x="9486900" y="79528"/>
                      </a:cubicBezTo>
                      <a:cubicBezTo>
                        <a:pt x="9567851" y="91092"/>
                        <a:pt x="9599881" y="89914"/>
                        <a:pt x="9672638" y="108103"/>
                      </a:cubicBezTo>
                      <a:cubicBezTo>
                        <a:pt x="9687249" y="111756"/>
                        <a:pt x="9702335" y="115077"/>
                        <a:pt x="9715500" y="122391"/>
                      </a:cubicBezTo>
                      <a:cubicBezTo>
                        <a:pt x="9745521" y="139070"/>
                        <a:pt x="9767907" y="171212"/>
                        <a:pt x="9801225" y="179541"/>
                      </a:cubicBezTo>
                      <a:cubicBezTo>
                        <a:pt x="9819540" y="184120"/>
                        <a:pt x="9880738" y="197866"/>
                        <a:pt x="9901238" y="208116"/>
                      </a:cubicBezTo>
                      <a:cubicBezTo>
                        <a:pt x="10012018" y="263506"/>
                        <a:pt x="9879232" y="215069"/>
                        <a:pt x="9986963" y="250978"/>
                      </a:cubicBezTo>
                      <a:cubicBezTo>
                        <a:pt x="10001250" y="260503"/>
                        <a:pt x="10016088" y="269250"/>
                        <a:pt x="10029825" y="279553"/>
                      </a:cubicBezTo>
                      <a:cubicBezTo>
                        <a:pt x="10109992" y="339678"/>
                        <a:pt x="10069986" y="336703"/>
                        <a:pt x="10115550" y="336703"/>
                      </a:cubicBezTo>
                    </a:path>
                  </a:pathLst>
                </a:cu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5-Point Star 16"/>
              <p:cNvSpPr/>
              <p:nvPr/>
            </p:nvSpPr>
            <p:spPr>
              <a:xfrm>
                <a:off x="1118751" y="4056416"/>
                <a:ext cx="758469" cy="695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3767315" y="4066809"/>
                <a:ext cx="758469" cy="695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6316021" y="3767500"/>
                <a:ext cx="758469" cy="695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9283853" y="3737645"/>
                <a:ext cx="758469" cy="6952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ight Arrow 41"/>
            <p:cNvSpPr/>
            <p:nvPr/>
          </p:nvSpPr>
          <p:spPr>
            <a:xfrm rot="905252">
              <a:off x="2153521" y="4174127"/>
              <a:ext cx="370706" cy="2752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rot="19858864">
              <a:off x="5552844" y="4026456"/>
              <a:ext cx="370706" cy="2752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rot="905252">
              <a:off x="8011740" y="4164446"/>
              <a:ext cx="370706" cy="2752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62"/>
            <p:cNvSpPr/>
            <p:nvPr/>
          </p:nvSpPr>
          <p:spPr>
            <a:xfrm rot="905252">
              <a:off x="10348689" y="3756437"/>
              <a:ext cx="370706" cy="2752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p:cNvPicPr>
            <a:picLocks noChangeAspect="1"/>
          </p:cNvPicPr>
          <p:nvPr/>
        </p:nvPicPr>
        <p:blipFill>
          <a:blip r:embed="rId5" cstate="print"/>
          <a:stretch>
            <a:fillRect/>
          </a:stretch>
        </p:blipFill>
        <p:spPr>
          <a:xfrm>
            <a:off x="620395" y="4316095"/>
            <a:ext cx="2507615" cy="2315845"/>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1" name="Picture 50"/>
          <p:cNvPicPr>
            <a:picLocks noChangeAspect="1"/>
          </p:cNvPicPr>
          <p:nvPr/>
        </p:nvPicPr>
        <p:blipFill>
          <a:blip r:embed="rId6" cstate="print"/>
          <a:stretch>
            <a:fillRect/>
          </a:stretch>
        </p:blipFill>
        <p:spPr>
          <a:xfrm>
            <a:off x="2614295" y="1240155"/>
            <a:ext cx="2955925" cy="2499995"/>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3" name="Picture 52"/>
          <p:cNvPicPr>
            <a:picLocks noChangeAspect="1"/>
          </p:cNvPicPr>
          <p:nvPr/>
        </p:nvPicPr>
        <p:blipFill>
          <a:blip r:embed="rId7"/>
          <a:stretch>
            <a:fillRect/>
          </a:stretch>
        </p:blipFill>
        <p:spPr>
          <a:xfrm>
            <a:off x="5648960" y="4136390"/>
            <a:ext cx="2886075" cy="2495550"/>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5" name="Picture 54"/>
          <p:cNvPicPr>
            <a:picLocks noChangeAspect="1"/>
          </p:cNvPicPr>
          <p:nvPr/>
        </p:nvPicPr>
        <p:blipFill>
          <a:blip r:embed="rId8" cstate="print"/>
          <a:stretch>
            <a:fillRect/>
          </a:stretch>
        </p:blipFill>
        <p:spPr>
          <a:xfrm>
            <a:off x="8464550" y="1061085"/>
            <a:ext cx="3251835" cy="2313305"/>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loud Callout 63"/>
          <p:cNvSpPr/>
          <p:nvPr/>
        </p:nvSpPr>
        <p:spPr>
          <a:xfrm>
            <a:off x="2176780" y="951865"/>
            <a:ext cx="8187690" cy="4435475"/>
          </a:xfrm>
          <a:prstGeom prst="cloudCallout">
            <a:avLst>
              <a:gd name="adj1" fmla="val -29430"/>
              <a:gd name="adj2" fmla="val 63653"/>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Aft>
                <a:spcPts val="0"/>
              </a:spcAft>
            </a:pPr>
            <a:r>
              <a:rPr lang="en-US">
                <a:solidFill>
                  <a:srgbClr val="000000"/>
                </a:solidFill>
                <a:latin typeface="Times New Roman" panose="02020603050405020304" pitchFamily="18" charset="0"/>
                <a:ea typeface="Times New Roman" panose="02020603050405020304" pitchFamily="18" charset="0"/>
              </a:rPr>
              <a:t>+</a:t>
            </a:r>
            <a:r>
              <a:rPr lang="en-US" sz="3200">
                <a:solidFill>
                  <a:srgbClr val="000000"/>
                </a:solidFill>
                <a:latin typeface="Times New Roman" panose="02020603050405020304" pitchFamily="18" charset="0"/>
                <a:ea typeface="Times New Roman" panose="02020603050405020304" pitchFamily="18" charset="0"/>
              </a:rPr>
              <a:t> Hội Gióng diễn ra ở những địa điểm nào?</a:t>
            </a:r>
            <a:endParaRPr lang="en-US" sz="320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vi-VN" sz="3200">
                <a:solidFill>
                  <a:srgbClr val="000000"/>
                </a:solidFill>
                <a:latin typeface="Times New Roman" panose="02020603050405020304" pitchFamily="18" charset="0"/>
                <a:ea typeface="Calibri" panose="020F0502020204030204" charset="0"/>
              </a:rPr>
              <a:t>+ Những địa điểm đó nhắc em nhớ đến các chi tiết nào trong truyền thuyết </a:t>
            </a:r>
            <a:r>
              <a:rPr lang="en-US" sz="3200">
                <a:solidFill>
                  <a:srgbClr val="000000"/>
                </a:solidFill>
                <a:latin typeface="Times New Roman" panose="02020603050405020304" pitchFamily="18" charset="0"/>
                <a:ea typeface="Calibri" panose="020F0502020204030204" charset="0"/>
              </a:rPr>
              <a:t>Thánh Gióng?</a:t>
            </a:r>
            <a:endParaRPr lang="en-US" sz="3200">
              <a:effectLst/>
              <a:latin typeface="Times New Roman" panose="02020603050405020304" pitchFamily="18" charset="0"/>
              <a:ea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0" nodeType="clickEffect">
                                  <p:stCondLst>
                                    <p:cond delay="0"/>
                                  </p:stCondLst>
                                  <p:childTnLst>
                                    <p:anim calcmode="lin" valueType="num">
                                      <p:cBhvr>
                                        <p:cTn id="19" dur="500"/>
                                        <p:tgtEl>
                                          <p:spTgt spid="64"/>
                                        </p:tgtEl>
                                        <p:attrNameLst>
                                          <p:attrName>ppt_w</p:attrName>
                                        </p:attrNameLst>
                                      </p:cBhvr>
                                      <p:tavLst>
                                        <p:tav tm="0">
                                          <p:val>
                                            <p:strVal val="ppt_w"/>
                                          </p:val>
                                        </p:tav>
                                        <p:tav tm="100000">
                                          <p:val>
                                            <p:fltVal val="0"/>
                                          </p:val>
                                        </p:tav>
                                      </p:tavLst>
                                    </p:anim>
                                    <p:anim calcmode="lin" valueType="num">
                                      <p:cBhvr>
                                        <p:cTn id="20" dur="500"/>
                                        <p:tgtEl>
                                          <p:spTgt spid="64"/>
                                        </p:tgtEl>
                                        <p:attrNameLst>
                                          <p:attrName>ppt_h</p:attrName>
                                        </p:attrNameLst>
                                      </p:cBhvr>
                                      <p:tavLst>
                                        <p:tav tm="0">
                                          <p:val>
                                            <p:strVal val="ppt_h"/>
                                          </p:val>
                                        </p:tav>
                                        <p:tav tm="100000">
                                          <p:val>
                                            <p:fltVal val="0"/>
                                          </p:val>
                                        </p:tav>
                                      </p:tavLst>
                                    </p:anim>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50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6" presetClass="entr" presetSubtype="32"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circle(out)">
                                      <p:cBhvr>
                                        <p:cTn id="37" dur="2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6" presetClass="entr" presetSubtype="32"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circle(out)">
                                      <p:cBhvr>
                                        <p:cTn id="47" dur="2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6" presetClass="entr" presetSubtype="32"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circle(out)">
                                      <p:cBhvr>
                                        <p:cTn id="57" dur="20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6" presetClass="entr" presetSubtype="32"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circle(out)">
                                      <p:cBhvr>
                                        <p:cTn id="6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19" grpId="0" bldLvl="0" animBg="1"/>
      <p:bldP spid="21" grpId="0" bldLvl="0" animBg="1"/>
      <p:bldP spid="22" grpId="0" bldLvl="0" animBg="1"/>
      <p:bldP spid="26" grpId="0" bldLvl="0" animBg="1"/>
      <p:bldP spid="6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A picture containing plant&#10;&#10;Description automatically generated"/>
          <p:cNvPicPr>
            <a:picLocks noChangeAspect="1"/>
          </p:cNvPicPr>
          <p:nvPr/>
        </p:nvPicPr>
        <p:blipFill>
          <a:blip r:embed="rId2"/>
          <a:stretch>
            <a:fillRect/>
          </a:stretch>
        </p:blipFill>
        <p:spPr>
          <a:xfrm>
            <a:off x="-136634" y="0"/>
            <a:ext cx="11963400" cy="6990790"/>
          </a:xfrm>
          <a:prstGeom prst="rect">
            <a:avLst/>
          </a:prstGeom>
        </p:spPr>
      </p:pic>
      <p:sp>
        <p:nvSpPr>
          <p:cNvPr id="4" name="Rectangle 1"/>
          <p:cNvSpPr/>
          <p:nvPr/>
        </p:nvSpPr>
        <p:spPr>
          <a:xfrm>
            <a:off x="3348301" y="1870626"/>
            <a:ext cx="5929829" cy="1200329"/>
          </a:xfrm>
          <a:prstGeom prst="rect">
            <a:avLst/>
          </a:prstGeom>
        </p:spPr>
        <p:txBody>
          <a:bodyPr wrap="none">
            <a:spAutoFit/>
          </a:bodyPr>
          <a:lstStyle/>
          <a:p>
            <a:pPr lvl="0" algn="ctr" defTabSz="1218565">
              <a:defRPr/>
            </a:pPr>
            <a:r>
              <a:rPr lang="en-US" altLang="zh-CN" sz="7200" b="1" kern="0" dirty="0">
                <a:solidFill>
                  <a:srgbClr val="FFFF00"/>
                </a:solidFill>
                <a:latin typeface="Times New Roman" panose="02020603050405020304" pitchFamily="18" charset="0"/>
                <a:ea typeface="印品黑体" panose="00000500000000000000" pitchFamily="2" charset="-122"/>
                <a:cs typeface="Times New Roman" panose="02020603050405020304" pitchFamily="18" charset="0"/>
              </a:rPr>
              <a:t>KHỞI ĐỘNG </a:t>
            </a:r>
            <a:endParaRPr lang="zh-CN" altLang="en-US" sz="7200" b="1" kern="0" dirty="0">
              <a:solidFill>
                <a:srgbClr val="FFFF00"/>
              </a:solidFill>
              <a:latin typeface="Times New Roman" panose="02020603050405020304" pitchFamily="18" charset="0"/>
              <a:ea typeface="印品黑体" panose="00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228" y="1994170"/>
            <a:ext cx="4435813" cy="3472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Hộp Văn bản 4"/>
          <p:cNvSpPr txBox="1"/>
          <p:nvPr/>
        </p:nvSpPr>
        <p:spPr>
          <a:xfrm>
            <a:off x="6096000" y="1495425"/>
            <a:ext cx="5634990" cy="3388995"/>
          </a:xfrm>
          <a:prstGeom prst="rect">
            <a:avLst/>
          </a:prstGeom>
          <a:noFill/>
        </p:spPr>
        <p:txBody>
          <a:bodyPr wrap="square">
            <a:noAutofit/>
          </a:bodyPr>
          <a:lstStyle/>
          <a:p>
            <a:pPr algn="l"/>
            <a:r>
              <a:rPr lang="vi-VN" sz="3200" b="1" i="0" dirty="0">
                <a:solidFill>
                  <a:srgbClr val="7030A0"/>
                </a:solidFill>
                <a:effectLst/>
                <a:latin typeface="Times New Roman" panose="02020603050405020304" pitchFamily="18" charset="0"/>
                <a:cs typeface="Times New Roman" panose="02020603050405020304" pitchFamily="18" charset="0"/>
              </a:rPr>
              <a:t>- Cố Viên: </a:t>
            </a:r>
            <a:r>
              <a:rPr lang="vi-VN" sz="3200" b="0" i="0" dirty="0">
                <a:solidFill>
                  <a:srgbClr val="7030A0"/>
                </a:solidFill>
                <a:effectLst/>
                <a:latin typeface="Times New Roman" panose="02020603050405020304" pitchFamily="18" charset="0"/>
                <a:cs typeface="Times New Roman" panose="02020603050405020304" pitchFamily="18" charset="0"/>
              </a:rPr>
              <a:t>tức vườn cũ, nay ở giữa đồng thôn Đổng Viên, tương truyền là vườn cà của mẹ Gióng, nơi bà giẫm phải vết chân ông Đổng, tảng đá có dấu chân kì lạ cũng ở đây.</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6" name="Hình ảnh 5"/>
          <p:cNvPicPr>
            <a:picLocks noChangeAspect="1"/>
          </p:cNvPicPr>
          <p:nvPr/>
        </p:nvPicPr>
        <p:blipFill>
          <a:blip r:embed="rId3"/>
          <a:stretch>
            <a:fillRect/>
          </a:stretch>
        </p:blipFill>
        <p:spPr>
          <a:xfrm>
            <a:off x="1206228" y="1030919"/>
            <a:ext cx="5401524" cy="9632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p:cNvSpPr txBox="1"/>
          <p:nvPr/>
        </p:nvSpPr>
        <p:spPr>
          <a:xfrm>
            <a:off x="588645" y="957580"/>
            <a:ext cx="5166995" cy="4726940"/>
          </a:xfrm>
          <a:prstGeom prst="rect">
            <a:avLst/>
          </a:prstGeom>
          <a:noFill/>
        </p:spPr>
        <p:txBody>
          <a:bodyPr wrap="square">
            <a:noAutofit/>
          </a:bodyPr>
          <a:lstStyle/>
          <a:p>
            <a:pPr algn="l"/>
            <a:r>
              <a:rPr lang="vi-VN" sz="3200" b="1" i="0" dirty="0">
                <a:solidFill>
                  <a:srgbClr val="26554F"/>
                </a:solidFill>
                <a:effectLst/>
                <a:latin typeface="+mj-lt"/>
              </a:rPr>
              <a:t>- Miếu Ban: </a:t>
            </a:r>
            <a:r>
              <a:rPr lang="vi-VN" sz="3200" b="0" i="0" dirty="0">
                <a:solidFill>
                  <a:srgbClr val="26554F"/>
                </a:solidFill>
                <a:effectLst/>
                <a:latin typeface="+mj-lt"/>
              </a:rPr>
              <a:t>thuộc thôn Phù Dực (tên cũ là rừng Trại </a:t>
            </a:r>
            <a:r>
              <a:rPr lang="vi-VN" sz="3200" b="0" i="0" dirty="0" err="1">
                <a:solidFill>
                  <a:srgbClr val="26554F"/>
                </a:solidFill>
                <a:effectLst/>
                <a:latin typeface="+mj-lt"/>
              </a:rPr>
              <a:t>Nòn</a:t>
            </a:r>
            <a:r>
              <a:rPr lang="vi-VN" sz="3200" b="0" i="0" dirty="0">
                <a:solidFill>
                  <a:srgbClr val="26554F"/>
                </a:solidFill>
                <a:effectLst/>
                <a:latin typeface="+mj-lt"/>
              </a:rPr>
              <a:t>), nơi Thánh được sinh ra. Đằng sau còn một ao nhỏ, giữa ao có gò, trên gò có một bể con bằng đá tượng trưng cho bồn tắm và một chiếc liềm bằng đá là dụng cụ cắt rốn cho người anh hùng.</a:t>
            </a:r>
            <a:endParaRPr lang="en-US" sz="3200" dirty="0">
              <a:solidFill>
                <a:srgbClr val="26554F"/>
              </a:solidFill>
              <a:latin typeface="+mj-lt"/>
            </a:endParaRPr>
          </a:p>
        </p:txBody>
      </p:sp>
      <p:pic>
        <p:nvPicPr>
          <p:cNvPr id="5" name="Hình ảnh 4" descr="Ảnh có chứa cây, cỏ, ngoài trời, ngôi nhà&#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950" y="1355725"/>
            <a:ext cx="5880100" cy="3796665"/>
          </a:xfrm>
          <a:prstGeom prst="round2DiagRect">
            <a:avLst>
              <a:gd name="adj1" fmla="val 16667"/>
              <a:gd name="adj2" fmla="val 0"/>
            </a:avLst>
          </a:prstGeom>
          <a:ln w="88900" cap="sq">
            <a:solidFill>
              <a:srgbClr val="777777"/>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đầy màu sắc&#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3050" t="8155" r="19078" b="5319"/>
          <a:stretch>
            <a:fillRect/>
          </a:stretch>
        </p:blipFill>
        <p:spPr>
          <a:xfrm>
            <a:off x="589915" y="721995"/>
            <a:ext cx="4896485" cy="44964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Hộp Văn bản 4"/>
          <p:cNvSpPr txBox="1"/>
          <p:nvPr/>
        </p:nvSpPr>
        <p:spPr>
          <a:xfrm>
            <a:off x="6096000" y="2322830"/>
            <a:ext cx="4336415" cy="1690370"/>
          </a:xfrm>
          <a:prstGeom prst="rect">
            <a:avLst/>
          </a:prstGeom>
          <a:noFill/>
        </p:spPr>
        <p:txBody>
          <a:bodyPr wrap="square">
            <a:noAutofit/>
          </a:bodyPr>
          <a:lstStyle/>
          <a:p>
            <a:pPr algn="ctr"/>
            <a:r>
              <a:rPr lang="vi-VN" sz="3200" b="1" i="0" dirty="0">
                <a:solidFill>
                  <a:srgbClr val="002060"/>
                </a:solidFill>
                <a:effectLst/>
                <a:latin typeface="Times New Roman" panose="02020603050405020304" pitchFamily="18" charset="0"/>
                <a:cs typeface="Times New Roman" panose="02020603050405020304" pitchFamily="18" charset="0"/>
              </a:rPr>
              <a:t>Đền Mẫu: </a:t>
            </a:r>
            <a:r>
              <a:rPr lang="vi-VN" sz="3200" b="0" i="0" dirty="0">
                <a:solidFill>
                  <a:srgbClr val="002060"/>
                </a:solidFill>
                <a:effectLst/>
                <a:latin typeface="Times New Roman" panose="02020603050405020304" pitchFamily="18" charset="0"/>
                <a:cs typeface="Times New Roman" panose="02020603050405020304" pitchFamily="18" charset="0"/>
              </a:rPr>
              <a:t>nơi thờ mẹ Gióng, xây ở ngoài đê.</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cây, ngoài trời, tòa nhà, đá sỏi&#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350" y="217170"/>
            <a:ext cx="5145405" cy="5287645"/>
          </a:xfrm>
          <a:prstGeom prst="ellipse">
            <a:avLst/>
          </a:prstGeom>
          <a:ln>
            <a:noFill/>
          </a:ln>
          <a:effectLst>
            <a:softEdge rad="112500"/>
          </a:effectLst>
        </p:spPr>
      </p:pic>
      <p:sp>
        <p:nvSpPr>
          <p:cNvPr id="5" name="Hộp Văn bản 4"/>
          <p:cNvSpPr txBox="1"/>
          <p:nvPr/>
        </p:nvSpPr>
        <p:spPr>
          <a:xfrm>
            <a:off x="365760" y="538480"/>
            <a:ext cx="6240145" cy="3538220"/>
          </a:xfrm>
          <a:prstGeom prst="rect">
            <a:avLst/>
          </a:prstGeom>
          <a:noFill/>
        </p:spPr>
        <p:txBody>
          <a:bodyPr wrap="square">
            <a:noAutofit/>
          </a:bodyPr>
          <a:lstStyle/>
          <a:p>
            <a:pPr algn="l"/>
            <a:r>
              <a:rPr lang="vi-VN" sz="3200" b="1" i="0" dirty="0">
                <a:solidFill>
                  <a:srgbClr val="FF0000"/>
                </a:solidFill>
                <a:effectLst/>
                <a:latin typeface="Times New Roman" panose="02020603050405020304" pitchFamily="18" charset="0"/>
                <a:cs typeface="Times New Roman" panose="02020603050405020304" pitchFamily="18" charset="0"/>
              </a:rPr>
              <a:t>Đền Thượng: </a:t>
            </a:r>
            <a:r>
              <a:rPr lang="vi-VN" sz="3200" b="0" i="0" dirty="0">
                <a:solidFill>
                  <a:srgbClr val="FF0000"/>
                </a:solidFill>
                <a:effectLst/>
                <a:latin typeface="Times New Roman" panose="02020603050405020304" pitchFamily="18" charset="0"/>
                <a:cs typeface="Times New Roman" panose="02020603050405020304" pitchFamily="18" charset="0"/>
              </a:rPr>
              <a:t>nơi thờ phụng Thánh, xây cất từ vị trí ngôi miếu tương truyền có từ thời Hùng Vương thứ sáu, trên nền nhà cũ của mẹ Thánh, có tượng Thánh, 6 tượng quan văn, quan võ chầu hai bên cùng 2 phỗng quỳ và 4 viên hầu cận.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20" y="4446975"/>
            <a:ext cx="1402455" cy="14024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ctrTitle"/>
          </p:nvPr>
        </p:nvSpPr>
        <p:spPr/>
        <p:txBody>
          <a:bodyPr/>
          <a:p>
            <a:endParaRPr lang="en-US"/>
          </a:p>
        </p:txBody>
      </p:sp>
      <p:sp>
        <p:nvSpPr>
          <p:cNvPr id="5" name="Subtitle 4"/>
          <p:cNvSpPr>
            <a:spLocks noGrp="1"/>
          </p:cNvSpPr>
          <p:nvPr>
            <p:ph type="subTitle" idx="1"/>
          </p:nvPr>
        </p:nvSpPr>
        <p:spPr/>
        <p:txBody>
          <a:bodyPr/>
          <a:p>
            <a:endParaRPr lang="en-US"/>
          </a:p>
        </p:txBody>
      </p:sp>
      <p:sp>
        <p:nvSpPr>
          <p:cNvPr id="7" name="Rounded Rectangle 6"/>
          <p:cNvSpPr/>
          <p:nvPr/>
        </p:nvSpPr>
        <p:spPr>
          <a:xfrm>
            <a:off x="1492250" y="981075"/>
            <a:ext cx="9714865" cy="5506720"/>
          </a:xfrm>
          <a:prstGeom prst="roundRect">
            <a:avLst/>
          </a:prstGeom>
        </p:spPr>
        <p:style>
          <a:lnRef idx="2">
            <a:schemeClr val="accent6"/>
          </a:lnRef>
          <a:fillRef idx="2">
            <a:schemeClr val="accent6"/>
          </a:fillRef>
          <a:effectRef idx="0">
            <a:srgbClr val="FFFFFF"/>
          </a:effectRef>
          <a:fontRef idx="minor">
            <a:schemeClr val="lt1"/>
          </a:fontRef>
        </p:style>
        <p:txBody>
          <a:bodyPr rtlCol="0" anchor="ctr"/>
          <a:p>
            <a:pPr algn="l"/>
            <a:r>
              <a:rPr lang="en-US" sz="3600">
                <a:solidFill>
                  <a:schemeClr val="tx1"/>
                </a:solidFill>
                <a:latin typeface="Times New Roman" panose="02020603050405020304" pitchFamily="18" charset="0"/>
                <a:cs typeface="Times New Roman" panose="02020603050405020304" pitchFamily="18" charset="0"/>
              </a:rPr>
              <a:t>Cách giới thiệu không gian lễ hội theo trình tự lần lượt từ ngoài vào trong: từ Cố Viên -&gt; Miếu Ban -&gt; Đền Mẫu -&gt; Đền Thượng: người đọc hình  dung ra được hội Gióng diễn ra trên một khu vực rộng với những dấu vết còn lại của Gióng.</a:t>
            </a:r>
            <a:endParaRPr lang="en-US" sz="3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49" name="Picture 48"/>
          <p:cNvPicPr>
            <a:picLocks noChangeAspect="1"/>
          </p:cNvPicPr>
          <p:nvPr/>
        </p:nvPicPr>
        <p:blipFill>
          <a:blip r:embed="rId5"/>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sp>
        <p:nvSpPr>
          <p:cNvPr id="10" name="Rectangle 9"/>
          <p:cNvSpPr/>
          <p:nvPr/>
        </p:nvSpPr>
        <p:spPr>
          <a:xfrm>
            <a:off x="660400" y="2021205"/>
            <a:ext cx="6096000" cy="3552190"/>
          </a:xfrm>
          <a:prstGeom prst="rect">
            <a:avLst/>
          </a:prstGeom>
        </p:spPr>
        <p:txBody>
          <a:bodyPr>
            <a:noAutofit/>
          </a:bodyPr>
          <a:lstStyle/>
          <a:p>
            <a:pPr marR="30480" algn="just">
              <a:lnSpc>
                <a:spcPct val="115000"/>
              </a:lnSpc>
              <a:spcAft>
                <a:spcPts val="1200"/>
              </a:spcAft>
            </a:pPr>
            <a:r>
              <a:rPr lang="en-US" sz="24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Mỗi</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địa</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điểm</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gợi</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đến</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dấu</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tích</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trong</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truyền</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thuyết</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Thánh</a:t>
            </a:r>
            <a:r>
              <a:rPr lang="en-US" sz="3200" b="1" dirty="0">
                <a:solidFill>
                  <a:srgbClr val="000000"/>
                </a:solidFill>
                <a:latin typeface="Times New Roman" panose="02020603050405020304" pitchFamily="18" charset="0"/>
                <a:ea typeface="Calibri" panose="020F0502020204030204" charset="0"/>
              </a:rPr>
              <a:t> </a:t>
            </a:r>
            <a:r>
              <a:rPr lang="en-US" sz="3200" b="1" dirty="0" err="1">
                <a:solidFill>
                  <a:srgbClr val="000000"/>
                </a:solidFill>
                <a:latin typeface="Times New Roman" panose="02020603050405020304" pitchFamily="18" charset="0"/>
                <a:ea typeface="Calibri" panose="020F0502020204030204" charset="0"/>
              </a:rPr>
              <a:t>Gióng</a:t>
            </a:r>
            <a:r>
              <a:rPr lang="en-US" sz="3200" b="1" dirty="0">
                <a:solidFill>
                  <a:srgbClr val="000000"/>
                </a:solidFill>
                <a:latin typeface="Times New Roman" panose="02020603050405020304" pitchFamily="18" charset="0"/>
                <a:ea typeface="Calibri" panose="020F0502020204030204" charset="0"/>
              </a:rPr>
              <a:t>: </a:t>
            </a:r>
            <a:r>
              <a:rPr lang="vi-VN" sz="3200" dirty="0">
                <a:solidFill>
                  <a:srgbClr val="000000"/>
                </a:solidFill>
                <a:latin typeface="Times New Roman" panose="02020603050405020304" pitchFamily="18" charset="0"/>
                <a:ea typeface="Calibri" panose="020F0502020204030204" charset="0"/>
              </a:rPr>
              <a:t>vườn cà</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dấu</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chân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ông</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Đổng</a:t>
            </a:r>
            <a:r>
              <a:rPr lang="en-US" sz="3200" dirty="0">
                <a:solidFill>
                  <a:srgbClr val="000000"/>
                </a:solidFill>
                <a:latin typeface="Times New Roman" panose="02020603050405020304" pitchFamily="18" charset="0"/>
                <a:ea typeface="Calibri" panose="020F0502020204030204" charset="0"/>
              </a:rPr>
              <a:t>, ... </a:t>
            </a:r>
            <a:r>
              <a:rPr lang="en-US" sz="3200" dirty="0" err="1">
                <a:solidFill>
                  <a:srgbClr val="000000"/>
                </a:solidFill>
                <a:latin typeface="Times New Roman" panose="02020603050405020304" pitchFamily="18" charset="0"/>
                <a:ea typeface="Calibri" panose="020F0502020204030204" charset="0"/>
              </a:rPr>
              <a:t>Gợi</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lên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mối</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liên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hệ</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giữa</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đời</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thực</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và</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thế</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giới</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hư</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vô</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thiêng</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liêng</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và</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trần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thế</a:t>
            </a:r>
            <a:r>
              <a:rPr lang="en-US" sz="3200" dirty="0">
                <a:solidFill>
                  <a:srgbClr val="000000"/>
                </a:solidFill>
                <a:latin typeface="Times New Roman" panose="02020603050405020304" pitchFamily="18" charset="0"/>
                <a:ea typeface="Calibri" panose="020F0502020204030204" charset="0"/>
              </a:rPr>
              <a:t>.</a:t>
            </a:r>
            <a:endParaRPr lang="en-US" sz="3200" dirty="0">
              <a:effectLst/>
              <a:latin typeface="Times New Roman" panose="02020603050405020304" pitchFamily="18" charset="0"/>
              <a:ea typeface="Calibri" panose="020F0502020204030204" charset="0"/>
            </a:endParaRPr>
          </a:p>
        </p:txBody>
      </p:sp>
      <p:pic>
        <p:nvPicPr>
          <p:cNvPr id="13" name="Picture 12"/>
          <p:cNvPicPr>
            <a:picLocks noChangeAspect="1"/>
          </p:cNvPicPr>
          <p:nvPr/>
        </p:nvPicPr>
        <p:blipFill>
          <a:blip r:embed="rId6" cstate="print"/>
          <a:stretch>
            <a:fillRect/>
          </a:stretch>
        </p:blipFill>
        <p:spPr>
          <a:xfrm>
            <a:off x="6968722" y="1890755"/>
            <a:ext cx="4550178" cy="2456473"/>
          </a:xfrm>
          <a:prstGeom prst="rect">
            <a:avLst/>
          </a:prstGeom>
        </p:spPr>
      </p:pic>
      <p:pic>
        <p:nvPicPr>
          <p:cNvPr id="14" name="Picture 13"/>
          <p:cNvPicPr>
            <a:picLocks noChangeAspect="1"/>
          </p:cNvPicPr>
          <p:nvPr/>
        </p:nvPicPr>
        <p:blipFill>
          <a:blip r:embed="rId7"/>
          <a:stretch>
            <a:fillRect/>
          </a:stretch>
        </p:blipFill>
        <p:spPr>
          <a:xfrm>
            <a:off x="7833076" y="4573478"/>
            <a:ext cx="2944293" cy="17844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out)">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384300" y="469900"/>
            <a:ext cx="8016240" cy="1395095"/>
          </a:xfrm>
          <a:prstGeom prst="roundRect">
            <a:avLst/>
          </a:prstGeom>
        </p:spPr>
        <p:style>
          <a:lnRef idx="0">
            <a:srgbClr val="FFFFFF"/>
          </a:lnRef>
          <a:fillRef idx="2">
            <a:schemeClr val="accent6"/>
          </a:fillRef>
          <a:effectRef idx="0">
            <a:srgbClr val="FFFFFF"/>
          </a:effectRef>
          <a:fontRef idx="minor">
            <a:schemeClr val="lt1"/>
          </a:fontRef>
        </p:style>
        <p:txBody>
          <a:bodyPr rtlCol="0" anchor="ctr"/>
          <a:p>
            <a:pPr algn="ctr"/>
            <a:r>
              <a:rPr lang="en-US" sz="5400">
                <a:solidFill>
                  <a:srgbClr val="FF0000"/>
                </a:solidFill>
                <a:latin typeface="Times New Roman" panose="02020603050405020304" pitchFamily="18" charset="0"/>
                <a:cs typeface="Times New Roman" panose="02020603050405020304" pitchFamily="18" charset="0"/>
              </a:rPr>
              <a:t>b. Tiến trình hội Gióng</a:t>
            </a:r>
            <a:endParaRPr lang="en-US" sz="5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6" name="Picture 5"/>
          <p:cNvPicPr>
            <a:picLocks noChangeAspect="1"/>
          </p:cNvPicPr>
          <p:nvPr/>
        </p:nvPicPr>
        <p:blipFill>
          <a:blip r:embed="rId1"/>
          <a:stretch>
            <a:fillRect/>
          </a:stretch>
        </p:blipFill>
        <p:spPr>
          <a:xfrm>
            <a:off x="8270537" y="818854"/>
            <a:ext cx="1577468" cy="627942"/>
          </a:xfrm>
          <a:prstGeom prst="rect">
            <a:avLst/>
          </a:prstGeom>
        </p:spPr>
      </p:pic>
      <p:pic>
        <p:nvPicPr>
          <p:cNvPr id="27" name="Picture 2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49" name="Picture 48"/>
          <p:cNvPicPr>
            <a:picLocks noChangeAspect="1"/>
          </p:cNvPicPr>
          <p:nvPr/>
        </p:nvPicPr>
        <p:blipFill>
          <a:blip r:embed="rId4"/>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sp>
        <p:nvSpPr>
          <p:cNvPr id="8" name="Rectangle 7"/>
          <p:cNvSpPr/>
          <p:nvPr/>
        </p:nvSpPr>
        <p:spPr>
          <a:xfrm>
            <a:off x="6586924" y="952092"/>
            <a:ext cx="4588743" cy="1576070"/>
          </a:xfrm>
          <a:prstGeom prst="rect">
            <a:avLst/>
          </a:prstGeom>
        </p:spPr>
        <p:txBody>
          <a:bodyPr wrap="square">
            <a:spAutoFit/>
          </a:bodyPr>
          <a:lstStyle/>
          <a:p>
            <a:pPr>
              <a:lnSpc>
                <a:spcPct val="115000"/>
              </a:lnSpc>
              <a:spcAft>
                <a:spcPts val="0"/>
              </a:spcAft>
            </a:pPr>
            <a:r>
              <a:rPr lang="pt-BR" sz="2800" b="1" dirty="0">
                <a:latin typeface="Times New Roman" panose="02020603050405020304" pitchFamily="18" charset="0"/>
                <a:ea typeface="Times New Roman" panose="02020603050405020304" pitchFamily="18" charset="0"/>
              </a:rPr>
              <a:t>Nhóm 1,2</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pt-BR" sz="2800" dirty="0">
                <a:latin typeface="Times New Roman" panose="02020603050405020304" pitchFamily="18" charset="0"/>
                <a:ea typeface="Times New Roman" panose="02020603050405020304" pitchFamily="18" charset="0"/>
              </a:rPr>
              <a:t>+ </a:t>
            </a:r>
            <a:r>
              <a:rPr lang="pt-BR" sz="2800" i="1" dirty="0">
                <a:latin typeface="Times New Roman" panose="02020603050405020304" pitchFamily="18" charset="0"/>
                <a:ea typeface="Times New Roman" panose="02020603050405020304" pitchFamily="18" charset="0"/>
              </a:rPr>
              <a:t>Hãy tóm tắt tiến trình diễn ra hội Gióng theo bảng sau</a:t>
            </a:r>
            <a:r>
              <a:rPr lang="pt-BR"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nvGraphicFramePr>
        <p:xfrm>
          <a:off x="5726430" y="2527935"/>
          <a:ext cx="6117590" cy="3049270"/>
        </p:xfrm>
        <a:graphic>
          <a:graphicData uri="http://schemas.openxmlformats.org/drawingml/2006/table">
            <a:tbl>
              <a:tblPr firstRow="1" firstCol="1" lastRow="1" lastCol="1" bandRow="1" bandCol="1"/>
              <a:tblGrid>
                <a:gridCol w="1223645"/>
                <a:gridCol w="1223645"/>
                <a:gridCol w="1223645"/>
                <a:gridCol w="1097280"/>
                <a:gridCol w="1349375"/>
              </a:tblGrid>
              <a:tr h="1524635">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TT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Thời gian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Không gian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Sự kiện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Người tham gia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000">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635">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000">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10"/>
          <p:cNvSpPr/>
          <p:nvPr/>
        </p:nvSpPr>
        <p:spPr>
          <a:xfrm>
            <a:off x="2256155" y="307975"/>
            <a:ext cx="1662430" cy="511175"/>
          </a:xfrm>
          <a:prstGeom prst="rect">
            <a:avLst/>
          </a:prstGeom>
        </p:spPr>
        <p:txBody>
          <a:bodyPr wrap="none">
            <a:noAutofit/>
          </a:bodyPr>
          <a:lstStyle/>
          <a:p>
            <a:pPr>
              <a:lnSpc>
                <a:spcPct val="115000"/>
              </a:lnSpc>
              <a:spcAft>
                <a:spcPts val="0"/>
              </a:spcAft>
            </a:pPr>
            <a:r>
              <a:rPr lang="pt-BR" sz="2800" b="1" dirty="0">
                <a:latin typeface="Times New Roman" panose="02020603050405020304" pitchFamily="18" charset="0"/>
                <a:ea typeface="Times New Roman" panose="02020603050405020304" pitchFamily="18" charset="0"/>
              </a:rPr>
              <a:t>Nhóm 3,4</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36930" y="1054735"/>
            <a:ext cx="4434205" cy="506031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a:lnSpc>
                <a:spcPct val="115000"/>
              </a:lnSpc>
              <a:spcAft>
                <a:spcPts val="0"/>
              </a:spcAft>
            </a:pPr>
            <a:r>
              <a:rPr lang="vi-VN" sz="2800" i="1" kern="100" dirty="0">
                <a:solidFill>
                  <a:srgbClr val="000000"/>
                </a:solidFill>
                <a:latin typeface="Times New Roman" panose="02020603050405020304" pitchFamily="18" charset="0"/>
                <a:ea typeface="SimSun" panose="02010600030101010101" pitchFamily="2" charset="-122"/>
              </a:rPr>
              <a:t>+ Hãy tìm </a:t>
            </a:r>
            <a:r>
              <a:rPr lang="en-US" sz="2800" i="1" kern="100" dirty="0" err="1">
                <a:solidFill>
                  <a:srgbClr val="000000"/>
                </a:solidFill>
                <a:latin typeface="Times New Roman" panose="02020603050405020304" pitchFamily="18" charset="0"/>
                <a:ea typeface="SimSun" panose="02010600030101010101" pitchFamily="2" charset="-122"/>
              </a:rPr>
              <a:t>và</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liệt</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kê</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các</a:t>
            </a:r>
            <a:r>
              <a:rPr lang="vi-VN" sz="2800" i="1" kern="100" dirty="0">
                <a:solidFill>
                  <a:srgbClr val="000000"/>
                </a:solidFill>
                <a:latin typeface="Times New Roman" panose="02020603050405020304" pitchFamily="18" charset="0"/>
                <a:ea typeface="SimSun" panose="02010600030101010101" pitchFamily="2" charset="-122"/>
              </a:rPr>
              <a:t> hình ảnh, hoạt động trong lễ hội được tác giả bài viết giải thích rõ ý nghĩa tượng trưng</a:t>
            </a:r>
            <a:r>
              <a:rPr lang="en-US" sz="2800" i="1" kern="100" dirty="0">
                <a:solidFill>
                  <a:srgbClr val="000000"/>
                </a:solidFill>
                <a:latin typeface="Times New Roman" panose="02020603050405020304" pitchFamily="18" charset="0"/>
                <a:ea typeface="SimSun" panose="02010600030101010101" pitchFamily="2" charset="-122"/>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kern="100" dirty="0">
                <a:solidFill>
                  <a:srgbClr val="FF0000"/>
                </a:solidFill>
                <a:latin typeface="Times New Roman" panose="02020603050405020304" pitchFamily="18" charset="0"/>
                <a:ea typeface="SimSun" panose="02010600030101010101" pitchFamily="2" charset="-122"/>
              </a:rPr>
              <a:t> </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Em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có</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nhận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xét</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gì</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các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thông</a:t>
            </a:r>
            <a:r>
              <a:rPr lang="en-US" sz="2800" i="1" kern="100" dirty="0">
                <a:solidFill>
                  <a:srgbClr val="000000"/>
                </a:solidFill>
                <a:latin typeface="Times New Roman" panose="02020603050405020304" pitchFamily="18" charset="0"/>
                <a:ea typeface="SimSun" panose="02010600030101010101" pitchFamily="2" charset="-122"/>
              </a:rPr>
              <a:t> tin </a:t>
            </a:r>
            <a:r>
              <a:rPr lang="en-US" sz="2800" i="1" kern="100" dirty="0" err="1">
                <a:solidFill>
                  <a:srgbClr val="000000"/>
                </a:solidFill>
                <a:latin typeface="Times New Roman" panose="02020603050405020304" pitchFamily="18" charset="0"/>
                <a:ea typeface="SimSun" panose="02010600030101010101" pitchFamily="2" charset="-122"/>
              </a:rPr>
              <a:t>được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trần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thuật</a:t>
            </a:r>
            <a:r>
              <a:rPr lang="en-US" sz="2800" i="1" kern="100" dirty="0">
                <a:solidFill>
                  <a:srgbClr val="000000"/>
                </a:solidFill>
                <a:latin typeface="Times New Roman" panose="02020603050405020304" pitchFamily="18" charset="0"/>
                <a:ea typeface="SimSun" panose="02010600030101010101" pitchFamily="2" charset="-122"/>
              </a:rPr>
              <a:t>? Qua </a:t>
            </a:r>
            <a:r>
              <a:rPr lang="en-US" sz="2800" i="1" kern="100" dirty="0" err="1">
                <a:solidFill>
                  <a:srgbClr val="000000"/>
                </a:solidFill>
                <a:latin typeface="Times New Roman" panose="02020603050405020304" pitchFamily="18" charset="0"/>
                <a:ea typeface="SimSun" panose="02010600030101010101" pitchFamily="2" charset="-122"/>
              </a:rPr>
              <a:t>đó</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em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hình</a:t>
            </a:r>
            <a:r>
              <a:rPr lang="en-US" sz="2800" i="1" kern="100" dirty="0">
                <a:solidFill>
                  <a:srgbClr val="000000"/>
                </a:solidFill>
                <a:latin typeface="Times New Roman" panose="02020603050405020304" pitchFamily="18" charset="0"/>
                <a:ea typeface="SimSun" panose="02010600030101010101" pitchFamily="2" charset="-122"/>
              </a:rPr>
              <a:t> dung </a:t>
            </a:r>
            <a:r>
              <a:rPr lang="en-US" sz="2800" i="1" kern="100" dirty="0" err="1">
                <a:solidFill>
                  <a:srgbClr val="000000"/>
                </a:solidFill>
                <a:latin typeface="Times New Roman" panose="02020603050405020304" pitchFamily="18" charset="0"/>
                <a:ea typeface="SimSun" panose="02010600030101010101" pitchFamily="2" charset="-122"/>
              </a:rPr>
              <a:t>như</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thế</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nào</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hội</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Gióng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thái</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độ</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tình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cảm</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của</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tác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giả</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khi</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thuyết</a:t>
            </a:r>
            <a:r>
              <a:rPr lang="en-US" sz="2800" i="1" kern="100" dirty="0">
                <a:solidFill>
                  <a:srgbClr val="000000"/>
                </a:solidFill>
                <a:latin typeface="Times New Roman" panose="02020603050405020304" pitchFamily="18" charset="0"/>
                <a:ea typeface="SimSun" panose="02010600030101010101" pitchFamily="2" charset="-122"/>
              </a:rPr>
              <a:t> minh</a:t>
            </a:r>
            <a:r>
              <a:rPr lang="en-US" sz="2800" i="1" kern="100" dirty="0" smtClean="0">
                <a:solidFill>
                  <a:srgbClr val="000000"/>
                </a:solidFill>
                <a:latin typeface="Times New Roman" panose="02020603050405020304" pitchFamily="18" charset="0"/>
                <a:ea typeface="SimSun" panose="02010600030101010101" pitchFamily="2" charset="-122"/>
              </a:rPr>
              <a:t>?</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49" name="Picture 48"/>
          <p:cNvPicPr>
            <a:picLocks noChangeAspect="1"/>
          </p:cNvPicPr>
          <p:nvPr/>
        </p:nvPicPr>
        <p:blipFill>
          <a:blip r:embed="rId5"/>
          <a:srcRect l="55" t="84054" r="13637" b="-6303"/>
          <a:stretch>
            <a:fillRect/>
          </a:stretch>
        </p:blipFill>
        <p:spPr>
          <a:xfrm>
            <a:off x="660399" y="5715660"/>
            <a:ext cx="5335272" cy="799208"/>
          </a:xfrm>
          <a:custGeom>
            <a:avLst/>
            <a:gdLst>
              <a:gd name="connsiteX0" fmla="*/ 0 w 5335272"/>
              <a:gd name="connsiteY0" fmla="*/ 0 h 799208"/>
              <a:gd name="connsiteX1" fmla="*/ 477572 w 5335272"/>
              <a:gd name="connsiteY1" fmla="*/ 0 h 799208"/>
              <a:gd name="connsiteX2" fmla="*/ 477572 w 5335272"/>
              <a:gd name="connsiteY2" fmla="*/ 572799 h 799208"/>
              <a:gd name="connsiteX3" fmla="*/ 4492359 w 5335272"/>
              <a:gd name="connsiteY3" fmla="*/ 572799 h 799208"/>
              <a:gd name="connsiteX4" fmla="*/ 4492359 w 5335272"/>
              <a:gd name="connsiteY4" fmla="*/ 0 h 799208"/>
              <a:gd name="connsiteX5" fmla="*/ 5335272 w 5335272"/>
              <a:gd name="connsiteY5" fmla="*/ 0 h 799208"/>
              <a:gd name="connsiteX6" fmla="*/ 5335272 w 5335272"/>
              <a:gd name="connsiteY6" fmla="*/ 799208 h 799208"/>
              <a:gd name="connsiteX7" fmla="*/ 0 w 5335272"/>
              <a:gd name="connsiteY7" fmla="*/ 799208 h 799208"/>
              <a:gd name="connsiteX8" fmla="*/ 0 w 5335272"/>
              <a:gd name="connsiteY8" fmla="*/ 0 h 7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272" h="799208">
                <a:moveTo>
                  <a:pt x="0" y="0"/>
                </a:moveTo>
                <a:lnTo>
                  <a:pt x="477572" y="0"/>
                </a:lnTo>
                <a:lnTo>
                  <a:pt x="477572" y="572799"/>
                </a:lnTo>
                <a:lnTo>
                  <a:pt x="4492359" y="572799"/>
                </a:lnTo>
                <a:lnTo>
                  <a:pt x="4492359" y="0"/>
                </a:lnTo>
                <a:lnTo>
                  <a:pt x="5335272" y="0"/>
                </a:lnTo>
                <a:lnTo>
                  <a:pt x="5335272" y="799208"/>
                </a:lnTo>
                <a:lnTo>
                  <a:pt x="0" y="799208"/>
                </a:lnTo>
                <a:lnTo>
                  <a:pt x="0" y="0"/>
                </a:lnTo>
                <a:close/>
              </a:path>
            </a:pathLst>
          </a:custGeom>
        </p:spPr>
      </p:pic>
      <p:sp>
        <p:nvSpPr>
          <p:cNvPr id="4" name="Rounded Rectangle 3"/>
          <p:cNvSpPr/>
          <p:nvPr/>
        </p:nvSpPr>
        <p:spPr>
          <a:xfrm>
            <a:off x="4146550" y="771045"/>
            <a:ext cx="3886200" cy="628650"/>
          </a:xfrm>
          <a:prstGeom prst="round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7630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grpSp>
        <p:nvGrpSpPr>
          <p:cNvPr id="18" name="Group 17"/>
          <p:cNvGrpSpPr/>
          <p:nvPr/>
        </p:nvGrpSpPr>
        <p:grpSpPr>
          <a:xfrm>
            <a:off x="883551" y="2793474"/>
            <a:ext cx="10434320" cy="1762125"/>
            <a:chOff x="519025" y="2095075"/>
            <a:chExt cx="10434320" cy="1762125"/>
          </a:xfrm>
        </p:grpSpPr>
        <p:sp>
          <p:nvSpPr>
            <p:cNvPr id="39" name="Freeform 38"/>
            <p:cNvSpPr/>
            <p:nvPr/>
          </p:nvSpPr>
          <p:spPr>
            <a:xfrm>
              <a:off x="665936" y="2692615"/>
              <a:ext cx="10111433" cy="350623"/>
            </a:xfrm>
            <a:custGeom>
              <a:avLst/>
              <a:gdLst>
                <a:gd name="connsiteX0" fmla="*/ 69936 w 10928963"/>
                <a:gd name="connsiteY0" fmla="*/ 221437 h 278587"/>
                <a:gd name="connsiteX1" fmla="*/ 10817311 w 10928963"/>
                <a:gd name="connsiteY1" fmla="*/ 221437 h 278587"/>
                <a:gd name="connsiteX2" fmla="*/ 10817311 w 10928963"/>
                <a:gd name="connsiteY2" fmla="*/ 278587 h 278587"/>
                <a:gd name="connsiteX3" fmla="*/ 69936 w 10928963"/>
                <a:gd name="connsiteY3" fmla="*/ 278587 h 278587"/>
                <a:gd name="connsiteX4" fmla="*/ 10750601 w 10928963"/>
                <a:gd name="connsiteY4" fmla="*/ 0 h 278587"/>
                <a:gd name="connsiteX5" fmla="*/ 10928963 w 10928963"/>
                <a:gd name="connsiteY5" fmla="*/ 108085 h 278587"/>
                <a:gd name="connsiteX6" fmla="*/ 10839782 w 10928963"/>
                <a:gd name="connsiteY6" fmla="*/ 108085 h 278587"/>
                <a:gd name="connsiteX7" fmla="*/ 10839782 w 10928963"/>
                <a:gd name="connsiteY7" fmla="*/ 216170 h 278587"/>
                <a:gd name="connsiteX8" fmla="*/ 10661420 w 10928963"/>
                <a:gd name="connsiteY8" fmla="*/ 216170 h 278587"/>
                <a:gd name="connsiteX9" fmla="*/ 10661420 w 10928963"/>
                <a:gd name="connsiteY9" fmla="*/ 108085 h 278587"/>
                <a:gd name="connsiteX10" fmla="*/ 10572239 w 10928963"/>
                <a:gd name="connsiteY10" fmla="*/ 108085 h 278587"/>
                <a:gd name="connsiteX11" fmla="*/ 9429071 w 10928963"/>
                <a:gd name="connsiteY11" fmla="*/ 0 h 278587"/>
                <a:gd name="connsiteX12" fmla="*/ 9607433 w 10928963"/>
                <a:gd name="connsiteY12" fmla="*/ 108085 h 278587"/>
                <a:gd name="connsiteX13" fmla="*/ 9518252 w 10928963"/>
                <a:gd name="connsiteY13" fmla="*/ 108085 h 278587"/>
                <a:gd name="connsiteX14" fmla="*/ 9518252 w 10928963"/>
                <a:gd name="connsiteY14" fmla="*/ 216170 h 278587"/>
                <a:gd name="connsiteX15" fmla="*/ 9339890 w 10928963"/>
                <a:gd name="connsiteY15" fmla="*/ 216170 h 278587"/>
                <a:gd name="connsiteX16" fmla="*/ 9339890 w 10928963"/>
                <a:gd name="connsiteY16" fmla="*/ 108085 h 278587"/>
                <a:gd name="connsiteX17" fmla="*/ 9250709 w 10928963"/>
                <a:gd name="connsiteY17" fmla="*/ 108085 h 278587"/>
                <a:gd name="connsiteX18" fmla="*/ 8107541 w 10928963"/>
                <a:gd name="connsiteY18" fmla="*/ 0 h 278587"/>
                <a:gd name="connsiteX19" fmla="*/ 8285903 w 10928963"/>
                <a:gd name="connsiteY19" fmla="*/ 108085 h 278587"/>
                <a:gd name="connsiteX20" fmla="*/ 8196722 w 10928963"/>
                <a:gd name="connsiteY20" fmla="*/ 108085 h 278587"/>
                <a:gd name="connsiteX21" fmla="*/ 8196722 w 10928963"/>
                <a:gd name="connsiteY21" fmla="*/ 216170 h 278587"/>
                <a:gd name="connsiteX22" fmla="*/ 8018360 w 10928963"/>
                <a:gd name="connsiteY22" fmla="*/ 216170 h 278587"/>
                <a:gd name="connsiteX23" fmla="*/ 8018360 w 10928963"/>
                <a:gd name="connsiteY23" fmla="*/ 108085 h 278587"/>
                <a:gd name="connsiteX24" fmla="*/ 7929179 w 10928963"/>
                <a:gd name="connsiteY24" fmla="*/ 108085 h 278587"/>
                <a:gd name="connsiteX25" fmla="*/ 6786011 w 10928963"/>
                <a:gd name="connsiteY25" fmla="*/ 0 h 278587"/>
                <a:gd name="connsiteX26" fmla="*/ 6964373 w 10928963"/>
                <a:gd name="connsiteY26" fmla="*/ 108085 h 278587"/>
                <a:gd name="connsiteX27" fmla="*/ 6875192 w 10928963"/>
                <a:gd name="connsiteY27" fmla="*/ 108085 h 278587"/>
                <a:gd name="connsiteX28" fmla="*/ 6875192 w 10928963"/>
                <a:gd name="connsiteY28" fmla="*/ 216170 h 278587"/>
                <a:gd name="connsiteX29" fmla="*/ 6696830 w 10928963"/>
                <a:gd name="connsiteY29" fmla="*/ 216170 h 278587"/>
                <a:gd name="connsiteX30" fmla="*/ 6696830 w 10928963"/>
                <a:gd name="connsiteY30" fmla="*/ 108085 h 278587"/>
                <a:gd name="connsiteX31" fmla="*/ 6607649 w 10928963"/>
                <a:gd name="connsiteY31" fmla="*/ 108085 h 278587"/>
                <a:gd name="connsiteX32" fmla="*/ 5464481 w 10928963"/>
                <a:gd name="connsiteY32" fmla="*/ 0 h 278587"/>
                <a:gd name="connsiteX33" fmla="*/ 5642843 w 10928963"/>
                <a:gd name="connsiteY33" fmla="*/ 108085 h 278587"/>
                <a:gd name="connsiteX34" fmla="*/ 5553662 w 10928963"/>
                <a:gd name="connsiteY34" fmla="*/ 108085 h 278587"/>
                <a:gd name="connsiteX35" fmla="*/ 5553662 w 10928963"/>
                <a:gd name="connsiteY35" fmla="*/ 216170 h 278587"/>
                <a:gd name="connsiteX36" fmla="*/ 5375300 w 10928963"/>
                <a:gd name="connsiteY36" fmla="*/ 216170 h 278587"/>
                <a:gd name="connsiteX37" fmla="*/ 5375300 w 10928963"/>
                <a:gd name="connsiteY37" fmla="*/ 108085 h 278587"/>
                <a:gd name="connsiteX38" fmla="*/ 5286119 w 10928963"/>
                <a:gd name="connsiteY38" fmla="*/ 108085 h 278587"/>
                <a:gd name="connsiteX39" fmla="*/ 4142951 w 10928963"/>
                <a:gd name="connsiteY39" fmla="*/ 0 h 278587"/>
                <a:gd name="connsiteX40" fmla="*/ 4321313 w 10928963"/>
                <a:gd name="connsiteY40" fmla="*/ 108085 h 278587"/>
                <a:gd name="connsiteX41" fmla="*/ 4232132 w 10928963"/>
                <a:gd name="connsiteY41" fmla="*/ 108085 h 278587"/>
                <a:gd name="connsiteX42" fmla="*/ 4232132 w 10928963"/>
                <a:gd name="connsiteY42" fmla="*/ 216170 h 278587"/>
                <a:gd name="connsiteX43" fmla="*/ 4053770 w 10928963"/>
                <a:gd name="connsiteY43" fmla="*/ 216170 h 278587"/>
                <a:gd name="connsiteX44" fmla="*/ 4053770 w 10928963"/>
                <a:gd name="connsiteY44" fmla="*/ 108085 h 278587"/>
                <a:gd name="connsiteX45" fmla="*/ 3964589 w 10928963"/>
                <a:gd name="connsiteY45" fmla="*/ 108085 h 278587"/>
                <a:gd name="connsiteX46" fmla="*/ 2821422 w 10928963"/>
                <a:gd name="connsiteY46" fmla="*/ 0 h 278587"/>
                <a:gd name="connsiteX47" fmla="*/ 2999784 w 10928963"/>
                <a:gd name="connsiteY47" fmla="*/ 108085 h 278587"/>
                <a:gd name="connsiteX48" fmla="*/ 2910603 w 10928963"/>
                <a:gd name="connsiteY48" fmla="*/ 108085 h 278587"/>
                <a:gd name="connsiteX49" fmla="*/ 2910603 w 10928963"/>
                <a:gd name="connsiteY49" fmla="*/ 216170 h 278587"/>
                <a:gd name="connsiteX50" fmla="*/ 2732241 w 10928963"/>
                <a:gd name="connsiteY50" fmla="*/ 216170 h 278587"/>
                <a:gd name="connsiteX51" fmla="*/ 2732241 w 10928963"/>
                <a:gd name="connsiteY51" fmla="*/ 108085 h 278587"/>
                <a:gd name="connsiteX52" fmla="*/ 2643060 w 10928963"/>
                <a:gd name="connsiteY52" fmla="*/ 108085 h 278587"/>
                <a:gd name="connsiteX53" fmla="*/ 1499892 w 10928963"/>
                <a:gd name="connsiteY53" fmla="*/ 0 h 278587"/>
                <a:gd name="connsiteX54" fmla="*/ 1678254 w 10928963"/>
                <a:gd name="connsiteY54" fmla="*/ 108085 h 278587"/>
                <a:gd name="connsiteX55" fmla="*/ 1589073 w 10928963"/>
                <a:gd name="connsiteY55" fmla="*/ 108085 h 278587"/>
                <a:gd name="connsiteX56" fmla="*/ 1589073 w 10928963"/>
                <a:gd name="connsiteY56" fmla="*/ 216170 h 278587"/>
                <a:gd name="connsiteX57" fmla="*/ 1410711 w 10928963"/>
                <a:gd name="connsiteY57" fmla="*/ 216170 h 278587"/>
                <a:gd name="connsiteX58" fmla="*/ 1410711 w 10928963"/>
                <a:gd name="connsiteY58" fmla="*/ 108085 h 278587"/>
                <a:gd name="connsiteX59" fmla="*/ 1321530 w 10928963"/>
                <a:gd name="connsiteY59" fmla="*/ 108085 h 278587"/>
                <a:gd name="connsiteX60" fmla="*/ 178362 w 10928963"/>
                <a:gd name="connsiteY60" fmla="*/ 0 h 278587"/>
                <a:gd name="connsiteX61" fmla="*/ 356724 w 10928963"/>
                <a:gd name="connsiteY61" fmla="*/ 108085 h 278587"/>
                <a:gd name="connsiteX62" fmla="*/ 267543 w 10928963"/>
                <a:gd name="connsiteY62" fmla="*/ 108085 h 278587"/>
                <a:gd name="connsiteX63" fmla="*/ 267543 w 10928963"/>
                <a:gd name="connsiteY63" fmla="*/ 216170 h 278587"/>
                <a:gd name="connsiteX64" fmla="*/ 89181 w 10928963"/>
                <a:gd name="connsiteY64" fmla="*/ 216170 h 278587"/>
                <a:gd name="connsiteX65" fmla="*/ 89181 w 10928963"/>
                <a:gd name="connsiteY65" fmla="*/ 108085 h 278587"/>
                <a:gd name="connsiteX66" fmla="*/ 0 w 10928963"/>
                <a:gd name="connsiteY66" fmla="*/ 108085 h 27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928963" h="278587">
                  <a:moveTo>
                    <a:pt x="69936" y="221437"/>
                  </a:moveTo>
                  <a:lnTo>
                    <a:pt x="10817311" y="221437"/>
                  </a:lnTo>
                  <a:lnTo>
                    <a:pt x="10817311" y="278587"/>
                  </a:lnTo>
                  <a:lnTo>
                    <a:pt x="69936" y="278587"/>
                  </a:lnTo>
                  <a:close/>
                  <a:moveTo>
                    <a:pt x="10750601" y="0"/>
                  </a:moveTo>
                  <a:lnTo>
                    <a:pt x="10928963" y="108085"/>
                  </a:lnTo>
                  <a:lnTo>
                    <a:pt x="10839782" y="108085"/>
                  </a:lnTo>
                  <a:lnTo>
                    <a:pt x="10839782" y="216170"/>
                  </a:lnTo>
                  <a:lnTo>
                    <a:pt x="10661420" y="216170"/>
                  </a:lnTo>
                  <a:lnTo>
                    <a:pt x="10661420" y="108085"/>
                  </a:lnTo>
                  <a:lnTo>
                    <a:pt x="10572239" y="108085"/>
                  </a:lnTo>
                  <a:close/>
                  <a:moveTo>
                    <a:pt x="9429071" y="0"/>
                  </a:moveTo>
                  <a:lnTo>
                    <a:pt x="9607433" y="108085"/>
                  </a:lnTo>
                  <a:lnTo>
                    <a:pt x="9518252" y="108085"/>
                  </a:lnTo>
                  <a:lnTo>
                    <a:pt x="9518252" y="216170"/>
                  </a:lnTo>
                  <a:lnTo>
                    <a:pt x="9339890" y="216170"/>
                  </a:lnTo>
                  <a:lnTo>
                    <a:pt x="9339890" y="108085"/>
                  </a:lnTo>
                  <a:lnTo>
                    <a:pt x="9250709" y="108085"/>
                  </a:lnTo>
                  <a:close/>
                  <a:moveTo>
                    <a:pt x="8107541" y="0"/>
                  </a:moveTo>
                  <a:lnTo>
                    <a:pt x="8285903" y="108085"/>
                  </a:lnTo>
                  <a:lnTo>
                    <a:pt x="8196722" y="108085"/>
                  </a:lnTo>
                  <a:lnTo>
                    <a:pt x="8196722" y="216170"/>
                  </a:lnTo>
                  <a:lnTo>
                    <a:pt x="8018360" y="216170"/>
                  </a:lnTo>
                  <a:lnTo>
                    <a:pt x="8018360" y="108085"/>
                  </a:lnTo>
                  <a:lnTo>
                    <a:pt x="7929179" y="108085"/>
                  </a:lnTo>
                  <a:close/>
                  <a:moveTo>
                    <a:pt x="6786011" y="0"/>
                  </a:moveTo>
                  <a:lnTo>
                    <a:pt x="6964373" y="108085"/>
                  </a:lnTo>
                  <a:lnTo>
                    <a:pt x="6875192" y="108085"/>
                  </a:lnTo>
                  <a:lnTo>
                    <a:pt x="6875192" y="216170"/>
                  </a:lnTo>
                  <a:lnTo>
                    <a:pt x="6696830" y="216170"/>
                  </a:lnTo>
                  <a:lnTo>
                    <a:pt x="6696830" y="108085"/>
                  </a:lnTo>
                  <a:lnTo>
                    <a:pt x="6607649" y="108085"/>
                  </a:lnTo>
                  <a:close/>
                  <a:moveTo>
                    <a:pt x="5464481" y="0"/>
                  </a:moveTo>
                  <a:lnTo>
                    <a:pt x="5642843" y="108085"/>
                  </a:lnTo>
                  <a:lnTo>
                    <a:pt x="5553662" y="108085"/>
                  </a:lnTo>
                  <a:lnTo>
                    <a:pt x="5553662" y="216170"/>
                  </a:lnTo>
                  <a:lnTo>
                    <a:pt x="5375300" y="216170"/>
                  </a:lnTo>
                  <a:lnTo>
                    <a:pt x="5375300" y="108085"/>
                  </a:lnTo>
                  <a:lnTo>
                    <a:pt x="5286119" y="108085"/>
                  </a:lnTo>
                  <a:close/>
                  <a:moveTo>
                    <a:pt x="4142951" y="0"/>
                  </a:moveTo>
                  <a:lnTo>
                    <a:pt x="4321313" y="108085"/>
                  </a:lnTo>
                  <a:lnTo>
                    <a:pt x="4232132" y="108085"/>
                  </a:lnTo>
                  <a:lnTo>
                    <a:pt x="4232132" y="216170"/>
                  </a:lnTo>
                  <a:lnTo>
                    <a:pt x="4053770" y="216170"/>
                  </a:lnTo>
                  <a:lnTo>
                    <a:pt x="4053770" y="108085"/>
                  </a:lnTo>
                  <a:lnTo>
                    <a:pt x="3964589" y="108085"/>
                  </a:lnTo>
                  <a:close/>
                  <a:moveTo>
                    <a:pt x="2821422" y="0"/>
                  </a:moveTo>
                  <a:lnTo>
                    <a:pt x="2999784" y="108085"/>
                  </a:lnTo>
                  <a:lnTo>
                    <a:pt x="2910603" y="108085"/>
                  </a:lnTo>
                  <a:lnTo>
                    <a:pt x="2910603" y="216170"/>
                  </a:lnTo>
                  <a:lnTo>
                    <a:pt x="2732241" y="216170"/>
                  </a:lnTo>
                  <a:lnTo>
                    <a:pt x="2732241" y="108085"/>
                  </a:lnTo>
                  <a:lnTo>
                    <a:pt x="2643060" y="108085"/>
                  </a:lnTo>
                  <a:close/>
                  <a:moveTo>
                    <a:pt x="1499892" y="0"/>
                  </a:moveTo>
                  <a:lnTo>
                    <a:pt x="1678254" y="108085"/>
                  </a:lnTo>
                  <a:lnTo>
                    <a:pt x="1589073" y="108085"/>
                  </a:lnTo>
                  <a:lnTo>
                    <a:pt x="1589073" y="216170"/>
                  </a:lnTo>
                  <a:lnTo>
                    <a:pt x="1410711" y="216170"/>
                  </a:lnTo>
                  <a:lnTo>
                    <a:pt x="1410711" y="108085"/>
                  </a:lnTo>
                  <a:lnTo>
                    <a:pt x="1321530" y="108085"/>
                  </a:lnTo>
                  <a:close/>
                  <a:moveTo>
                    <a:pt x="178362" y="0"/>
                  </a:moveTo>
                  <a:lnTo>
                    <a:pt x="356724" y="108085"/>
                  </a:lnTo>
                  <a:lnTo>
                    <a:pt x="267543" y="108085"/>
                  </a:lnTo>
                  <a:lnTo>
                    <a:pt x="267543" y="216170"/>
                  </a:lnTo>
                  <a:lnTo>
                    <a:pt x="89181" y="216170"/>
                  </a:lnTo>
                  <a:lnTo>
                    <a:pt x="89181" y="108085"/>
                  </a:lnTo>
                  <a:lnTo>
                    <a:pt x="0" y="108085"/>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9025" y="3171399"/>
              <a:ext cx="970915" cy="685800"/>
            </a:xfrm>
            <a:prstGeom prst="ellipse">
              <a:avLst/>
            </a:prstGeom>
          </p:spPr>
          <p:style>
            <a:lnRef idx="0">
              <a:srgbClr val="FFFFFF"/>
            </a:lnRef>
            <a:fillRef idx="2">
              <a:schemeClr val="accent6"/>
            </a:fillRef>
            <a:effectRef idx="0">
              <a:srgbClr val="FFFFFF"/>
            </a:effectRef>
            <a:fontRef idx="minor">
              <a:schemeClr val="lt1"/>
            </a:fontRef>
          </p:style>
          <p:txBody>
            <a:bodyPr rtlCol="0" anchor="ctr"/>
            <a:lstStyle/>
            <a:p>
              <a:pPr algn="ctr"/>
              <a:r>
                <a:rPr lang="en-US" sz="2000" dirty="0" smtClean="0">
                  <a:solidFill>
                    <a:srgbClr val="FF0000"/>
                  </a:solidFill>
                </a:rPr>
                <a:t>1/3</a:t>
              </a:r>
              <a:endParaRPr lang="en-US" sz="2000" dirty="0" smtClean="0">
                <a:solidFill>
                  <a:srgbClr val="FF0000"/>
                </a:solidFill>
              </a:endParaRPr>
            </a:p>
          </p:txBody>
        </p:sp>
        <p:sp>
          <p:nvSpPr>
            <p:cNvPr id="41" name="Oval 40"/>
            <p:cNvSpPr/>
            <p:nvPr/>
          </p:nvSpPr>
          <p:spPr>
            <a:xfrm>
              <a:off x="2941550" y="3171400"/>
              <a:ext cx="841375" cy="685800"/>
            </a:xfrm>
            <a:prstGeom prst="ellipse">
              <a:avLst/>
            </a:prstGeom>
          </p:spPr>
          <p:style>
            <a:lnRef idx="0">
              <a:srgbClr val="FFFFFF"/>
            </a:lnRef>
            <a:fillRef idx="2">
              <a:schemeClr val="accent6"/>
            </a:fillRef>
            <a:effectRef idx="0">
              <a:srgbClr val="FFFFFF"/>
            </a:effectRef>
            <a:fontRef idx="minor">
              <a:schemeClr val="lt1"/>
            </a:fontRef>
          </p:style>
          <p:txBody>
            <a:bodyPr rtlCol="0" anchor="ctr"/>
            <a:lstStyle/>
            <a:p>
              <a:pPr algn="ctr"/>
              <a:r>
                <a:rPr lang="en-US" sz="2000" dirty="0" smtClean="0">
                  <a:solidFill>
                    <a:srgbClr val="FF0000"/>
                  </a:solidFill>
                </a:rPr>
                <a:t>5/4</a:t>
              </a:r>
              <a:endParaRPr lang="en-US" sz="2000" dirty="0" smtClean="0">
                <a:solidFill>
                  <a:srgbClr val="FF0000"/>
                </a:solidFill>
              </a:endParaRPr>
            </a:p>
          </p:txBody>
        </p:sp>
        <p:sp>
          <p:nvSpPr>
            <p:cNvPr id="42" name="Oval 41"/>
            <p:cNvSpPr/>
            <p:nvPr/>
          </p:nvSpPr>
          <p:spPr>
            <a:xfrm>
              <a:off x="5363440" y="3171400"/>
              <a:ext cx="937895" cy="685800"/>
            </a:xfrm>
            <a:prstGeom prst="ellipse">
              <a:avLst/>
            </a:prstGeom>
          </p:spPr>
          <p:style>
            <a:lnRef idx="0">
              <a:srgbClr val="FFFFFF"/>
            </a:lnRef>
            <a:fillRef idx="2">
              <a:schemeClr val="accent6"/>
            </a:fillRef>
            <a:effectRef idx="0">
              <a:srgbClr val="FFFFFF"/>
            </a:effectRef>
            <a:fontRef idx="minor">
              <a:schemeClr val="lt1"/>
            </a:fontRef>
          </p:style>
          <p:txBody>
            <a:bodyPr rtlCol="0" anchor="ctr"/>
            <a:lstStyle/>
            <a:p>
              <a:pPr algn="ctr"/>
              <a:r>
                <a:rPr lang="en-US" sz="2000" dirty="0" smtClean="0">
                  <a:solidFill>
                    <a:srgbClr val="FF0000"/>
                  </a:solidFill>
                </a:rPr>
                <a:t>6/4</a:t>
              </a:r>
              <a:endParaRPr lang="en-US" sz="2000" dirty="0" smtClean="0">
                <a:solidFill>
                  <a:srgbClr val="FF0000"/>
                </a:solidFill>
              </a:endParaRPr>
            </a:p>
          </p:txBody>
        </p:sp>
        <p:sp>
          <p:nvSpPr>
            <p:cNvPr id="43" name="Oval 42"/>
            <p:cNvSpPr/>
            <p:nvPr/>
          </p:nvSpPr>
          <p:spPr>
            <a:xfrm>
              <a:off x="7785965" y="3171400"/>
              <a:ext cx="916305" cy="685800"/>
            </a:xfrm>
            <a:prstGeom prst="ellipse">
              <a:avLst/>
            </a:prstGeom>
          </p:spPr>
          <p:style>
            <a:lnRef idx="0">
              <a:srgbClr val="FFFFFF"/>
            </a:lnRef>
            <a:fillRef idx="2">
              <a:schemeClr val="accent6"/>
            </a:fillRef>
            <a:effectRef idx="0">
              <a:srgbClr val="FFFFFF"/>
            </a:effectRef>
            <a:fontRef idx="minor">
              <a:schemeClr val="lt1"/>
            </a:fontRef>
          </p:style>
          <p:txBody>
            <a:bodyPr rtlCol="0" anchor="ctr"/>
            <a:lstStyle/>
            <a:p>
              <a:pPr algn="ctr"/>
              <a:r>
                <a:rPr lang="en-US" sz="2000" dirty="0" smtClean="0">
                  <a:solidFill>
                    <a:srgbClr val="FF0000"/>
                  </a:solidFill>
                </a:rPr>
                <a:t>9/4</a:t>
              </a:r>
              <a:endParaRPr lang="en-US" sz="2000" dirty="0" smtClean="0">
                <a:solidFill>
                  <a:srgbClr val="FF0000"/>
                </a:solidFill>
              </a:endParaRPr>
            </a:p>
          </p:txBody>
        </p:sp>
        <p:sp>
          <p:nvSpPr>
            <p:cNvPr id="44" name="Oval 43"/>
            <p:cNvSpPr/>
            <p:nvPr/>
          </p:nvSpPr>
          <p:spPr>
            <a:xfrm>
              <a:off x="9917660" y="3171400"/>
              <a:ext cx="1035685" cy="685800"/>
            </a:xfrm>
            <a:prstGeom prst="ellipse">
              <a:avLst/>
            </a:prstGeom>
          </p:spPr>
          <p:style>
            <a:lnRef idx="0">
              <a:srgbClr val="FFFFFF"/>
            </a:lnRef>
            <a:fillRef idx="2">
              <a:schemeClr val="accent6"/>
            </a:fillRef>
            <a:effectRef idx="0">
              <a:srgbClr val="FFFFFF"/>
            </a:effectRef>
            <a:fontRef idx="minor">
              <a:schemeClr val="lt1"/>
            </a:fontRef>
          </p:style>
          <p:txBody>
            <a:bodyPr rtlCol="0" anchor="ctr"/>
            <a:lstStyle/>
            <a:p>
              <a:pPr algn="ctr"/>
              <a:r>
                <a:rPr lang="en-US" sz="2000" dirty="0" smtClean="0">
                  <a:solidFill>
                    <a:srgbClr val="FF0000"/>
                  </a:solidFill>
                </a:rPr>
                <a:t>12/4</a:t>
              </a:r>
              <a:endParaRPr lang="en-US" sz="2000" dirty="0" smtClean="0">
                <a:solidFill>
                  <a:srgbClr val="FF0000"/>
                </a:solidFill>
              </a:endParaRPr>
            </a:p>
          </p:txBody>
        </p:sp>
        <p:sp>
          <p:nvSpPr>
            <p:cNvPr id="17" name="Right Brace 16"/>
            <p:cNvSpPr/>
            <p:nvPr/>
          </p:nvSpPr>
          <p:spPr>
            <a:xfrm rot="16200000">
              <a:off x="1783250" y="1132298"/>
              <a:ext cx="540101" cy="24656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ight Brace 45"/>
            <p:cNvSpPr/>
            <p:nvPr/>
          </p:nvSpPr>
          <p:spPr>
            <a:xfrm rot="16200000">
              <a:off x="7894394" y="-74936"/>
              <a:ext cx="540101" cy="49596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ight Arrow 18"/>
          <p:cNvSpPr/>
          <p:nvPr/>
        </p:nvSpPr>
        <p:spPr>
          <a:xfrm>
            <a:off x="4144645" y="1022985"/>
            <a:ext cx="2697480" cy="1241425"/>
          </a:xfrm>
          <a:prstGeom prst="rightArrow">
            <a:avLst/>
          </a:prstGeom>
        </p:spPr>
        <p:style>
          <a:lnRef idx="2">
            <a:schemeClr val="accent1"/>
          </a:lnRef>
          <a:fillRef idx="0">
            <a:srgbClr val="FFFFFF"/>
          </a:fillRef>
          <a:effectRef idx="0">
            <a:srgbClr val="FFFFFF"/>
          </a:effectRef>
          <a:fontRef idx="minor">
            <a:schemeClr val="dk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THỜI GIAN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82650" y="2089785"/>
            <a:ext cx="3542665" cy="660400"/>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marR="30480" algn="just">
              <a:lnSpc>
                <a:spcPct val="115000"/>
              </a:lnSpc>
              <a:spcAft>
                <a:spcPts val="1200"/>
              </a:spcAft>
            </a:pPr>
            <a:r>
              <a:rPr lang="en-US" sz="2800" dirty="0" err="1">
                <a:solidFill>
                  <a:srgbClr val="000000"/>
                </a:solidFill>
                <a:latin typeface="Times New Roman" panose="02020603050405020304" pitchFamily="18" charset="0"/>
                <a:ea typeface="Calibri" panose="020F0502020204030204" charset="0"/>
              </a:rPr>
              <a:t>Chuẩn</a:t>
            </a:r>
            <a:r>
              <a:rPr lang="en-US" sz="2800" dirty="0">
                <a:solidFill>
                  <a:srgbClr val="000000"/>
                </a:solidFill>
                <a:latin typeface="Times New Roman" panose="02020603050405020304" pitchFamily="18" charset="0"/>
                <a:ea typeface="Calibri" panose="020F0502020204030204" charset="0"/>
              </a:rPr>
              <a:t> bị:1/3 </a:t>
            </a:r>
            <a:r>
              <a:rPr lang="en-US" sz="2800" dirty="0" err="1">
                <a:solidFill>
                  <a:srgbClr val="000000"/>
                </a:solidFill>
                <a:latin typeface="Times New Roman" panose="02020603050405020304" pitchFamily="18" charset="0"/>
                <a:ea typeface="Calibri" panose="020F0502020204030204" charset="0"/>
              </a:rPr>
              <a:t>đến</a:t>
            </a:r>
            <a:r>
              <a:rPr lang="en-US" sz="2800" dirty="0">
                <a:solidFill>
                  <a:srgbClr val="000000"/>
                </a:solidFill>
                <a:latin typeface="Times New Roman" panose="02020603050405020304" pitchFamily="18" charset="0"/>
                <a:ea typeface="Calibri" panose="020F0502020204030204" charset="0"/>
              </a:rPr>
              <a:t> 5/4.</a:t>
            </a:r>
            <a:endParaRPr lang="en-US" sz="2800" dirty="0">
              <a:effectLst/>
              <a:latin typeface="Times New Roman" panose="02020603050405020304" pitchFamily="18" charset="0"/>
              <a:ea typeface="Calibri" panose="020F0502020204030204" charset="0"/>
            </a:endParaRPr>
          </a:p>
        </p:txBody>
      </p:sp>
      <p:sp>
        <p:nvSpPr>
          <p:cNvPr id="22" name="Rectangle 21"/>
          <p:cNvSpPr/>
          <p:nvPr/>
        </p:nvSpPr>
        <p:spPr>
          <a:xfrm>
            <a:off x="6579870" y="2108200"/>
            <a:ext cx="4110990" cy="620395"/>
          </a:xfrm>
          <a:prstGeom prst="rect">
            <a:avLst/>
          </a:prstGeom>
        </p:spPr>
        <p:style>
          <a:lnRef idx="0">
            <a:schemeClr val="accent2"/>
          </a:lnRef>
          <a:fillRef idx="3">
            <a:schemeClr val="accent2"/>
          </a:fillRef>
          <a:effectRef idx="3">
            <a:schemeClr val="accent2"/>
          </a:effectRef>
          <a:fontRef idx="minor">
            <a:schemeClr val="lt1"/>
          </a:fontRef>
        </p:style>
        <p:txBody>
          <a:bodyPr wrap="none">
            <a:noAutofit/>
          </a:bodyPr>
          <a:lstStyle/>
          <a:p>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6/4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12/4</a:t>
            </a:r>
            <a:endParaRPr lang="en-US" sz="2800" dirty="0"/>
          </a:p>
        </p:txBody>
      </p:sp>
      <p:sp>
        <p:nvSpPr>
          <p:cNvPr id="26" name="Rectangle 25"/>
          <p:cNvSpPr/>
          <p:nvPr/>
        </p:nvSpPr>
        <p:spPr>
          <a:xfrm>
            <a:off x="7093160" y="4635486"/>
            <a:ext cx="2871620" cy="61324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marR="30480" algn="just">
              <a:lnSpc>
                <a:spcPct val="115000"/>
              </a:lnSpc>
              <a:spcAft>
                <a:spcPts val="1200"/>
              </a:spcAft>
            </a:pPr>
            <a:r>
              <a:rPr lang="en-US" sz="3200" dirty="0" err="1">
                <a:solidFill>
                  <a:srgbClr val="000000"/>
                </a:solidFill>
                <a:latin typeface="Times New Roman" panose="02020603050405020304" pitchFamily="18" charset="0"/>
                <a:ea typeface="Calibri" panose="020F0502020204030204" charset="0"/>
              </a:rPr>
              <a:t>Chính</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hội</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là</a:t>
            </a:r>
            <a:r>
              <a:rPr lang="en-US" sz="3200" dirty="0">
                <a:solidFill>
                  <a:srgbClr val="000000"/>
                </a:solidFill>
                <a:latin typeface="Times New Roman" panose="02020603050405020304" pitchFamily="18" charset="0"/>
                <a:ea typeface="Calibri" panose="020F0502020204030204" charset="0"/>
              </a:rPr>
              <a:t> 9/4</a:t>
            </a:r>
            <a:endParaRPr lang="en-US" sz="3200" dirty="0">
              <a:effectLst/>
              <a:latin typeface="Times New Roman" panose="02020603050405020304" pitchFamily="18" charset="0"/>
              <a:ea typeface="Calibri" panose="020F0502020204030204" charset="0"/>
            </a:endParaRPr>
          </a:p>
        </p:txBody>
      </p:sp>
      <p:pic>
        <p:nvPicPr>
          <p:cNvPr id="29" name="Picture 28"/>
          <p:cNvPicPr>
            <a:picLocks noChangeAspect="1"/>
          </p:cNvPicPr>
          <p:nvPr/>
        </p:nvPicPr>
        <p:blipFill>
          <a:blip r:embed="rId8" cstate="print"/>
          <a:stretch>
            <a:fillRect/>
          </a:stretch>
        </p:blipFill>
        <p:spPr>
          <a:xfrm>
            <a:off x="1281538" y="4738419"/>
            <a:ext cx="2272576" cy="15116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0-#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50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2000" fill="hold"/>
                                        <p:tgtEl>
                                          <p:spTgt spid="18"/>
                                        </p:tgtEl>
                                        <p:attrNameLst>
                                          <p:attrName>ppt_x</p:attrName>
                                        </p:attrNameLst>
                                      </p:cBhvr>
                                      <p:tavLst>
                                        <p:tav tm="0">
                                          <p:val>
                                            <p:strVal val="0-#ppt_w/2"/>
                                          </p:val>
                                        </p:tav>
                                        <p:tav tm="100000">
                                          <p:val>
                                            <p:strVal val="#ppt_x"/>
                                          </p:val>
                                        </p:tav>
                                      </p:tavLst>
                                    </p:anim>
                                    <p:anim calcmode="lin" valueType="num">
                                      <p:cBhvr additive="base">
                                        <p:cTn id="14"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bldLvl="0" animBg="1"/>
      <p:bldP spid="22" grpId="0" bldLvl="0" animBg="1"/>
      <p:bldP spid="2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280" y="256540"/>
            <a:ext cx="11508740" cy="6254115"/>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pic>
        <p:nvPicPr>
          <p:cNvPr id="23" name="Picture 22"/>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25" name="Picture 24"/>
          <p:cNvPicPr>
            <a:picLocks noChangeAspect="1"/>
          </p:cNvPicPr>
          <p:nvPr/>
        </p:nvPicPr>
        <p:blipFill>
          <a:blip r:embed="rId2"/>
          <a:stretch>
            <a:fillRect/>
          </a:stretch>
        </p:blipFill>
        <p:spPr>
          <a:xfrm>
            <a:off x="8270537" y="818854"/>
            <a:ext cx="1577468" cy="627942"/>
          </a:xfrm>
          <a:prstGeom prst="rect">
            <a:avLst/>
          </a:prstGeom>
        </p:spPr>
      </p:pic>
      <p:pic>
        <p:nvPicPr>
          <p:cNvPr id="32" name="Picture 31"/>
          <p:cNvPicPr>
            <a:picLocks noChangeAspect="1"/>
          </p:cNvPicPr>
          <p:nvPr/>
        </p:nvPicPr>
        <p:blipFill>
          <a:blip r:embed="rId5"/>
          <a:stretch>
            <a:fillRect/>
          </a:stretch>
        </p:blipFill>
        <p:spPr>
          <a:xfrm>
            <a:off x="561340" y="612140"/>
            <a:ext cx="11092180" cy="5898515"/>
          </a:xfrm>
          <a:prstGeom prst="rect">
            <a:avLst/>
          </a:prstGeom>
        </p:spPr>
      </p:pic>
      <p:sp>
        <p:nvSpPr>
          <p:cNvPr id="33" name="TextBox 32"/>
          <p:cNvSpPr txBox="1"/>
          <p:nvPr/>
        </p:nvSpPr>
        <p:spPr>
          <a:xfrm>
            <a:off x="1849120" y="3573780"/>
            <a:ext cx="301625" cy="445135"/>
          </a:xfrm>
          <a:prstGeom prst="rect">
            <a:avLst/>
          </a:prstGeom>
          <a:noFill/>
        </p:spPr>
        <p:txBody>
          <a:bodyPr wrap="none" rtlCol="0">
            <a:noAutofit/>
          </a:bodyPr>
          <a:lstStyle/>
          <a:p>
            <a:r>
              <a:rPr lang="en-US" dirty="0" smtClean="0"/>
              <a:t>1</a:t>
            </a:r>
            <a:endParaRPr lang="en-US" dirty="0"/>
          </a:p>
        </p:txBody>
      </p:sp>
      <p:sp>
        <p:nvSpPr>
          <p:cNvPr id="50" name="TextBox 49"/>
          <p:cNvSpPr txBox="1"/>
          <p:nvPr/>
        </p:nvSpPr>
        <p:spPr>
          <a:xfrm>
            <a:off x="3742055" y="4600575"/>
            <a:ext cx="404495" cy="483235"/>
          </a:xfrm>
          <a:prstGeom prst="rect">
            <a:avLst/>
          </a:prstGeom>
          <a:noFill/>
        </p:spPr>
        <p:txBody>
          <a:bodyPr wrap="square" rtlCol="0">
            <a:noAutofit/>
          </a:bodyPr>
          <a:lstStyle/>
          <a:p>
            <a:r>
              <a:rPr lang="en-US" dirty="0"/>
              <a:t>2</a:t>
            </a:r>
            <a:endParaRPr lang="en-US" dirty="0"/>
          </a:p>
        </p:txBody>
      </p:sp>
      <p:sp>
        <p:nvSpPr>
          <p:cNvPr id="51" name="TextBox 50"/>
          <p:cNvSpPr txBox="1"/>
          <p:nvPr/>
        </p:nvSpPr>
        <p:spPr>
          <a:xfrm>
            <a:off x="5709920" y="3455035"/>
            <a:ext cx="301625" cy="335280"/>
          </a:xfrm>
          <a:prstGeom prst="rect">
            <a:avLst/>
          </a:prstGeom>
          <a:noFill/>
          <a:ln>
            <a:noFill/>
          </a:ln>
        </p:spPr>
        <p:txBody>
          <a:bodyPr wrap="none" rtlCol="0">
            <a:noAutofit/>
          </a:bodyPr>
          <a:lstStyle/>
          <a:p>
            <a:r>
              <a:rPr lang="en-US" dirty="0"/>
              <a:t>3</a:t>
            </a:r>
            <a:endParaRPr lang="en-US" dirty="0"/>
          </a:p>
        </p:txBody>
      </p:sp>
      <p:sp>
        <p:nvSpPr>
          <p:cNvPr id="53" name="TextBox 52"/>
          <p:cNvSpPr txBox="1"/>
          <p:nvPr/>
        </p:nvSpPr>
        <p:spPr>
          <a:xfrm>
            <a:off x="7592060" y="4600575"/>
            <a:ext cx="301625" cy="483235"/>
          </a:xfrm>
          <a:prstGeom prst="rect">
            <a:avLst/>
          </a:prstGeom>
          <a:noFill/>
        </p:spPr>
        <p:txBody>
          <a:bodyPr wrap="none" rtlCol="0">
            <a:noAutofit/>
          </a:bodyPr>
          <a:lstStyle/>
          <a:p>
            <a:r>
              <a:rPr lang="en-US" dirty="0" smtClean="0"/>
              <a:t>4</a:t>
            </a:r>
            <a:endParaRPr lang="en-US" dirty="0"/>
          </a:p>
        </p:txBody>
      </p:sp>
      <p:sp>
        <p:nvSpPr>
          <p:cNvPr id="55" name="TextBox 54"/>
          <p:cNvSpPr txBox="1"/>
          <p:nvPr/>
        </p:nvSpPr>
        <p:spPr>
          <a:xfrm>
            <a:off x="9570720" y="3573780"/>
            <a:ext cx="323215" cy="445135"/>
          </a:xfrm>
          <a:prstGeom prst="rect">
            <a:avLst/>
          </a:prstGeom>
          <a:noFill/>
        </p:spPr>
        <p:txBody>
          <a:bodyPr wrap="none" rtlCol="0">
            <a:noAutofit/>
          </a:bodyPr>
          <a:lstStyle/>
          <a:p>
            <a:r>
              <a:rPr lang="en-US" dirty="0"/>
              <a:t>5</a:t>
            </a:r>
            <a:endParaRPr lang="en-US" dirty="0"/>
          </a:p>
        </p:txBody>
      </p:sp>
      <p:cxnSp>
        <p:nvCxnSpPr>
          <p:cNvPr id="35" name="Straight Arrow Connector 34"/>
          <p:cNvCxnSpPr/>
          <p:nvPr/>
        </p:nvCxnSpPr>
        <p:spPr>
          <a:xfrm flipV="1">
            <a:off x="690251" y="4343400"/>
            <a:ext cx="451529" cy="3705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0916933" y="4600111"/>
            <a:ext cx="255892" cy="185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755015" y="3914140"/>
            <a:ext cx="2305685" cy="2218055"/>
          </a:xfrm>
          <a:prstGeom prst="ellipse">
            <a:avLst/>
          </a:prstGeom>
        </p:spPr>
        <p:style>
          <a:lnRef idx="2">
            <a:schemeClr val="lt1"/>
          </a:lnRef>
          <a:fillRef idx="1">
            <a:schemeClr val="accent4"/>
          </a:fillRef>
          <a:effectRef idx="1">
            <a:schemeClr val="accent4"/>
          </a:effectRef>
          <a:fontRef idx="minor">
            <a:schemeClr val="lt1"/>
          </a:fontRef>
        </p:style>
        <p:txBody>
          <a:bodyPr rtlCol="0" anchor="ctr"/>
          <a:p>
            <a:pPr algn="ctr"/>
            <a:r>
              <a:rPr lang="en-US" sz="2000">
                <a:solidFill>
                  <a:srgbClr val="FF0000"/>
                </a:solidFill>
                <a:latin typeface="Times New Roman" panose="02020603050405020304" pitchFamily="18" charset="0"/>
                <a:cs typeface="Times New Roman" panose="02020603050405020304" pitchFamily="18" charset="0"/>
              </a:rPr>
              <a:t>Mồng 6: lễ rước cờ tới đền Mẫu, rước cơm chay lên đền Thượng</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3" name="Oval 2"/>
          <p:cNvSpPr/>
          <p:nvPr/>
        </p:nvSpPr>
        <p:spPr>
          <a:xfrm>
            <a:off x="3005455" y="2569210"/>
            <a:ext cx="1830070" cy="1887220"/>
          </a:xfrm>
          <a:prstGeom prst="ellipse">
            <a:avLst/>
          </a:prstGeom>
        </p:spPr>
        <p:style>
          <a:lnRef idx="0">
            <a:srgbClr val="FFFFFF"/>
          </a:lnRef>
          <a:fillRef idx="1">
            <a:schemeClr val="accent4"/>
          </a:fillRef>
          <a:effectRef idx="0">
            <a:srgbClr val="FFFFFF"/>
          </a:effectRef>
          <a:fontRef idx="minor">
            <a:schemeClr val="lt1"/>
          </a:fontRef>
        </p:style>
        <p:txBody>
          <a:bodyPr rtlCol="0" anchor="ctr"/>
          <a:p>
            <a:pPr algn="ctr"/>
            <a:r>
              <a:rPr lang="en-US" sz="2000">
                <a:solidFill>
                  <a:srgbClr val="FF0000"/>
                </a:solidFill>
                <a:latin typeface="Times New Roman" panose="02020603050405020304" pitchFamily="18" charset="0"/>
                <a:cs typeface="Times New Roman" panose="02020603050405020304" pitchFamily="18" charset="0"/>
              </a:rPr>
              <a:t>Mồng 8: rước nước</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1762760" y="3499485"/>
            <a:ext cx="433070" cy="421005"/>
          </a:xfrm>
          <a:prstGeom prst="ellipse">
            <a:avLst/>
          </a:prstGeom>
          <a:ln>
            <a:noFill/>
          </a:ln>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
        <p:nvSpPr>
          <p:cNvPr id="7" name="Oval 6"/>
          <p:cNvSpPr/>
          <p:nvPr/>
        </p:nvSpPr>
        <p:spPr>
          <a:xfrm>
            <a:off x="4848860" y="3793490"/>
            <a:ext cx="2043430" cy="2112645"/>
          </a:xfrm>
          <a:prstGeom prst="ellipse">
            <a:avLst/>
          </a:prstGeom>
        </p:spPr>
        <p:style>
          <a:lnRef idx="0">
            <a:srgbClr val="FFFFFF"/>
          </a:lnRef>
          <a:fillRef idx="1">
            <a:schemeClr val="accent4"/>
          </a:fillRef>
          <a:effectRef idx="0">
            <a:srgbClr val="FFFFFF"/>
          </a:effectRef>
          <a:fontRef idx="minor">
            <a:schemeClr val="lt1"/>
          </a:fontRef>
        </p:style>
        <p:txBody>
          <a:bodyPr rtlCol="0" anchor="ctr"/>
          <a:p>
            <a:pPr algn="ctr"/>
            <a:r>
              <a:rPr lang="en-US" sz="2000">
                <a:solidFill>
                  <a:srgbClr val="FF0000"/>
                </a:solidFill>
                <a:latin typeface="Times New Roman" panose="02020603050405020304" pitchFamily="18" charset="0"/>
                <a:cs typeface="Times New Roman" panose="02020603050405020304" pitchFamily="18" charset="0"/>
              </a:rPr>
              <a:t>Mồng 9: chính hội, có múa hát thờ, hội trận và khao quân</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8" name="Oval 7"/>
          <p:cNvSpPr/>
          <p:nvPr/>
        </p:nvSpPr>
        <p:spPr>
          <a:xfrm>
            <a:off x="6885305" y="2569210"/>
            <a:ext cx="1830070" cy="1887220"/>
          </a:xfrm>
          <a:prstGeom prst="ellipse">
            <a:avLst/>
          </a:prstGeom>
        </p:spPr>
        <p:style>
          <a:lnRef idx="0">
            <a:srgbClr val="FFFFFF"/>
          </a:lnRef>
          <a:fillRef idx="1">
            <a:schemeClr val="accent4"/>
          </a:fillRef>
          <a:effectRef idx="0">
            <a:srgbClr val="FFFFFF"/>
          </a:effectRef>
          <a:fontRef idx="minor">
            <a:schemeClr val="lt1"/>
          </a:fontRef>
        </p:style>
        <p:txBody>
          <a:bodyPr rtlCol="0" anchor="ctr"/>
          <a:p>
            <a:pPr algn="ctr"/>
            <a:r>
              <a:rPr lang="en-US" sz="2000">
                <a:solidFill>
                  <a:srgbClr val="FF0000"/>
                </a:solidFill>
                <a:latin typeface="Times New Roman" panose="02020603050405020304" pitchFamily="18" charset="0"/>
                <a:cs typeface="Times New Roman" panose="02020603050405020304" pitchFamily="18" charset="0"/>
              </a:rPr>
              <a:t>Mồng 10: lễ duyệt quân, tạ ơn Thánh</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9" name="Oval 8"/>
          <p:cNvSpPr/>
          <p:nvPr/>
        </p:nvSpPr>
        <p:spPr>
          <a:xfrm>
            <a:off x="8716010" y="3914140"/>
            <a:ext cx="2215515" cy="2362200"/>
          </a:xfrm>
          <a:prstGeom prst="ellipse">
            <a:avLst/>
          </a:prstGeom>
        </p:spPr>
        <p:style>
          <a:lnRef idx="0">
            <a:srgbClr val="FFFFFF"/>
          </a:lnRef>
          <a:fillRef idx="1">
            <a:schemeClr val="accent4"/>
          </a:fillRef>
          <a:effectRef idx="0">
            <a:srgbClr val="FFFFFF"/>
          </a:effectRef>
          <a:fontRef idx="minor">
            <a:schemeClr val="lt1"/>
          </a:fontRef>
        </p:style>
        <p:txBody>
          <a:bodyPr rtlCol="0" anchor="ctr"/>
          <a:p>
            <a:pPr algn="ctr"/>
            <a:r>
              <a:rPr lang="en-US" sz="2000">
                <a:solidFill>
                  <a:srgbClr val="FF0000"/>
                </a:solidFill>
                <a:latin typeface="Times New Roman" panose="02020603050405020304" pitchFamily="18" charset="0"/>
                <a:cs typeface="Times New Roman" panose="02020603050405020304" pitchFamily="18" charset="0"/>
              </a:rPr>
              <a:t>Mồng 11, 12: lễ rửa khí giới và lễ rước cờ báo tin thắng trận</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10" name="Oval 9"/>
          <p:cNvSpPr/>
          <p:nvPr/>
        </p:nvSpPr>
        <p:spPr>
          <a:xfrm>
            <a:off x="5657215" y="3455670"/>
            <a:ext cx="453390" cy="372745"/>
          </a:xfrm>
          <a:prstGeom prst="ellipse">
            <a:avLst/>
          </a:prstGeom>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
        <p:nvSpPr>
          <p:cNvPr id="12" name="Oval 11"/>
          <p:cNvSpPr/>
          <p:nvPr/>
        </p:nvSpPr>
        <p:spPr>
          <a:xfrm>
            <a:off x="9584690" y="3573145"/>
            <a:ext cx="405130" cy="298450"/>
          </a:xfrm>
          <a:prstGeom prst="ellipse">
            <a:avLst/>
          </a:prstGeom>
          <a:ln>
            <a:noFill/>
          </a:ln>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p:cNvPicPr>
            <a:picLocks noChangeAspect="1"/>
          </p:cNvPicPr>
          <p:nvPr/>
        </p:nvPicPr>
        <p:blipFill>
          <a:blip r:embed="rId1">
            <a:extLst>
              <a:ext uri="{BEBA8EAE-BF5A-486C-A8C5-ECC9F3942E4B}">
                <a14:imgProps xmlns:a14="http://schemas.microsoft.com/office/drawing/2010/main">
                  <a14:imgLayer r:embed="rId2">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2070869" y="822783"/>
            <a:ext cx="8733121" cy="4714339"/>
          </a:xfrm>
          <a:prstGeom prst="rect">
            <a:avLst/>
          </a:prstGeom>
        </p:spPr>
      </p:pic>
      <p:pic>
        <p:nvPicPr>
          <p:cNvPr id="3" name="图片 5" descr="图片包含 餐桌&#10;&#10;描述已自动生成"/>
          <p:cNvPicPr>
            <a:picLocks noChangeAspect="1"/>
          </p:cNvPicPr>
          <p:nvPr/>
        </p:nvPicPr>
        <p:blipFill rotWithShape="1">
          <a:blip r:embed="rId3" cstate="email"/>
          <a:srcRect/>
          <a:stretch>
            <a:fillRect/>
          </a:stretch>
        </p:blipFill>
        <p:spPr>
          <a:xfrm>
            <a:off x="9188453" y="4248443"/>
            <a:ext cx="3003548" cy="25546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280" y="378460"/>
            <a:ext cx="11508740" cy="6254115"/>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4" name="Rounded Rectangle 3"/>
          <p:cNvSpPr/>
          <p:nvPr/>
        </p:nvSpPr>
        <p:spPr>
          <a:xfrm>
            <a:off x="4146550" y="771045"/>
            <a:ext cx="3886200" cy="628650"/>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7630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675640" y="488950"/>
            <a:ext cx="4432935" cy="634365"/>
          </a:xfrm>
          <a:prstGeom prst="rect">
            <a:avLst/>
          </a:prstGeom>
        </p:spPr>
        <p:txBody>
          <a:bodyPr wrap="none">
            <a:noAutofit/>
          </a:bodyP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Người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gia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dân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làng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mn-cs"/>
            </a:endParaRPr>
          </a:p>
        </p:txBody>
      </p:sp>
      <p:sp>
        <p:nvSpPr>
          <p:cNvPr id="9" name="Rectangle 8"/>
          <p:cNvSpPr/>
          <p:nvPr/>
        </p:nvSpPr>
        <p:spPr>
          <a:xfrm>
            <a:off x="676275" y="957580"/>
            <a:ext cx="8318500" cy="586105"/>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Hình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ảnh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hoạt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động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nghĩa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tượng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charset="0"/>
                <a:cs typeface="+mn-cs"/>
              </a:rPr>
              <a:t>trưng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charset="0"/>
              <a:cs typeface="+mn-cs"/>
            </a:endParaRPr>
          </a:p>
        </p:txBody>
      </p:sp>
      <p:sp>
        <p:nvSpPr>
          <p:cNvPr id="10" name="Rectangle 9"/>
          <p:cNvSpPr/>
          <p:nvPr/>
        </p:nvSpPr>
        <p:spPr>
          <a:xfrm>
            <a:off x="795655" y="1709420"/>
            <a:ext cx="2840990" cy="2901950"/>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Lễ</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Hạ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mồng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8,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rưng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luyện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khí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giới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giặc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charset="0"/>
              <a:cs typeface="+mn-cs"/>
            </a:endParaRPr>
          </a:p>
        </p:txBody>
      </p:sp>
      <p:sp>
        <p:nvSpPr>
          <p:cNvPr id="11" name="Rectangle 10"/>
          <p:cNvSpPr/>
          <p:nvPr/>
        </p:nvSpPr>
        <p:spPr>
          <a:xfrm>
            <a:off x="3946525" y="1699260"/>
            <a:ext cx="2327910" cy="2912110"/>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Hội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trận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mô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Thánh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Gióng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charset="0"/>
              <a:cs typeface="+mn-cs"/>
            </a:endParaRPr>
          </a:p>
        </p:txBody>
      </p:sp>
      <p:sp>
        <p:nvSpPr>
          <p:cNvPr id="12" name="Rectangle 11"/>
          <p:cNvSpPr/>
          <p:nvPr/>
        </p:nvSpPr>
        <p:spPr>
          <a:xfrm>
            <a:off x="6584315" y="1709420"/>
            <a:ext cx="2118995" cy="2901950"/>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15000"/>
              </a:lnSpc>
              <a:spcBef>
                <a:spcPts val="0"/>
              </a:spcBef>
              <a:spcAft>
                <a:spcPts val="1200"/>
              </a:spcAft>
              <a:buClrTx/>
              <a:buSzTx/>
              <a:buFontTx/>
              <a:buNone/>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28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trang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phục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đẹp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trưng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28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quân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thù</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charset="0"/>
              <a:cs typeface="+mn-cs"/>
            </a:endParaRPr>
          </a:p>
        </p:txBody>
      </p:sp>
      <p:sp>
        <p:nvSpPr>
          <p:cNvPr id="36" name="Rectangle 35"/>
          <p:cNvSpPr/>
          <p:nvPr/>
        </p:nvSpPr>
        <p:spPr>
          <a:xfrm>
            <a:off x="9013190" y="1708785"/>
            <a:ext cx="2370455" cy="2902585"/>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80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phù</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giá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lưng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đeo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túi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dết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quấn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xà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cạp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mn-cs"/>
              </a:rPr>
              <a:t>quân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mn-cs"/>
              </a:rPr>
              <a:t> ta.</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charset="0"/>
              <a:cs typeface="+mn-cs"/>
            </a:endParaRPr>
          </a:p>
        </p:txBody>
      </p:sp>
      <p:pic>
        <p:nvPicPr>
          <p:cNvPr id="14" name="Picture 13"/>
          <p:cNvPicPr>
            <a:picLocks noChangeAspect="1"/>
          </p:cNvPicPr>
          <p:nvPr/>
        </p:nvPicPr>
        <p:blipFill>
          <a:blip r:embed="rId7"/>
          <a:stretch>
            <a:fillRect/>
          </a:stretch>
        </p:blipFill>
        <p:spPr>
          <a:xfrm>
            <a:off x="795588" y="4766597"/>
            <a:ext cx="2840868" cy="1691354"/>
          </a:xfrm>
          <a:prstGeom prst="rect">
            <a:avLst/>
          </a:prstGeom>
        </p:spPr>
      </p:pic>
      <p:pic>
        <p:nvPicPr>
          <p:cNvPr id="16" name="Picture 15"/>
          <p:cNvPicPr>
            <a:picLocks noChangeAspect="1"/>
          </p:cNvPicPr>
          <p:nvPr/>
        </p:nvPicPr>
        <p:blipFill>
          <a:blip r:embed="rId8"/>
          <a:stretch>
            <a:fillRect/>
          </a:stretch>
        </p:blipFill>
        <p:spPr>
          <a:xfrm>
            <a:off x="3946391" y="4744470"/>
            <a:ext cx="2327900" cy="1713481"/>
          </a:xfrm>
          <a:prstGeom prst="rect">
            <a:avLst/>
          </a:prstGeom>
        </p:spPr>
      </p:pic>
      <p:pic>
        <p:nvPicPr>
          <p:cNvPr id="17" name="Picture 16"/>
          <p:cNvPicPr>
            <a:picLocks noChangeAspect="1"/>
          </p:cNvPicPr>
          <p:nvPr/>
        </p:nvPicPr>
        <p:blipFill>
          <a:blip r:embed="rId9" cstate="print"/>
          <a:stretch>
            <a:fillRect/>
          </a:stretch>
        </p:blipFill>
        <p:spPr>
          <a:xfrm>
            <a:off x="6565413" y="4744470"/>
            <a:ext cx="2137995" cy="1713481"/>
          </a:xfrm>
          <a:prstGeom prst="rect">
            <a:avLst/>
          </a:prstGeom>
        </p:spPr>
      </p:pic>
      <p:pic>
        <p:nvPicPr>
          <p:cNvPr id="18" name="Picture 17"/>
          <p:cNvPicPr>
            <a:picLocks noChangeAspect="1"/>
          </p:cNvPicPr>
          <p:nvPr/>
        </p:nvPicPr>
        <p:blipFill>
          <a:blip r:embed="rId10"/>
          <a:stretch>
            <a:fillRect/>
          </a:stretch>
        </p:blipFill>
        <p:spPr>
          <a:xfrm>
            <a:off x="8994530" y="4750926"/>
            <a:ext cx="2389182" cy="1707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animBg="1"/>
      <p:bldP spid="10" grpId="1" animBg="1"/>
      <p:bldP spid="11" grpId="0" animBg="1"/>
      <p:bldP spid="11" grpId="1" animBg="1"/>
      <p:bldP spid="12" grpId="0" animBg="1"/>
      <p:bldP spid="12" grpId="1" animBg="1"/>
      <p:bldP spid="36" grpId="0" animBg="1"/>
      <p:bldP spid="3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280" y="378460"/>
            <a:ext cx="11508740" cy="6254115"/>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
          <p:cNvGrpSpPr/>
          <p:nvPr/>
        </p:nvGrpSpPr>
        <p:grpSpPr bwMode="auto">
          <a:xfrm flipH="1">
            <a:off x="335138" y="-80578"/>
            <a:ext cx="1035923" cy="1032413"/>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777369"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p:nvPr/>
        </p:nvSpPr>
        <p:spPr bwMode="gray">
          <a:xfrm flipH="1">
            <a:off x="10931221"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1"/>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2"/>
          <a:stretch>
            <a:fillRect/>
          </a:stretch>
        </p:blipFill>
        <p:spPr>
          <a:xfrm>
            <a:off x="8270537" y="818854"/>
            <a:ext cx="1577468" cy="6279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4" name="Rounded Rectangle 3"/>
          <p:cNvSpPr/>
          <p:nvPr/>
        </p:nvSpPr>
        <p:spPr>
          <a:xfrm>
            <a:off x="4146550" y="771045"/>
            <a:ext cx="3886200" cy="628650"/>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7630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838835" y="1286510"/>
            <a:ext cx="2048510" cy="3302635"/>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Dăm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roi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endParaRPr lang="en-US" sz="2800" dirty="0">
              <a:latin typeface="Times New Roman" panose="02020603050405020304" pitchFamily="18" charset="0"/>
              <a:ea typeface="Calibri" panose="020F0502020204030204" charset="0"/>
            </a:endParaRPr>
          </a:p>
        </p:txBody>
      </p:sp>
      <p:sp>
        <p:nvSpPr>
          <p:cNvPr id="39" name="Rectangle 38"/>
          <p:cNvSpPr/>
          <p:nvPr/>
        </p:nvSpPr>
        <p:spPr>
          <a:xfrm>
            <a:off x="3382645" y="1286510"/>
            <a:ext cx="2188210" cy="3325495"/>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00000"/>
                </a:solidFill>
                <a:latin typeface="Times New Roman" panose="02020603050405020304" pitchFamily="18" charset="0"/>
                <a:ea typeface="Calibri" panose="020F0502020204030204" charset="0"/>
              </a:rPr>
              <a:t>Có</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ông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Hổ</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ông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Trống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ông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Chiêng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ba</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viên</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Tiểu</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Hổ</a:t>
            </a:r>
            <a:endParaRPr lang="en-US" sz="2800" dirty="0">
              <a:effectLst/>
              <a:latin typeface="Times New Roman" panose="02020603050405020304" pitchFamily="18" charset="0"/>
              <a:ea typeface="Calibri" panose="020F0502020204030204" charset="0"/>
            </a:endParaRPr>
          </a:p>
        </p:txBody>
      </p:sp>
      <p:sp>
        <p:nvSpPr>
          <p:cNvPr id="40" name="Rectangle 39"/>
          <p:cNvSpPr/>
          <p:nvPr/>
        </p:nvSpPr>
        <p:spPr>
          <a:xfrm>
            <a:off x="6066155" y="1286510"/>
            <a:ext cx="2188210" cy="3325495"/>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00000"/>
                </a:solidFill>
                <a:latin typeface="Times New Roman" panose="02020603050405020304" pitchFamily="18" charset="0"/>
                <a:ea typeface="Calibri" panose="020F0502020204030204" charset="0"/>
              </a:rPr>
              <a:t>Dân</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làng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xin</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lộc</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tượng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trưng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cầu</a:t>
            </a:r>
            <a:r>
              <a:rPr lang="en-US" sz="2800" dirty="0">
                <a:solidFill>
                  <a:srgbClr val="000000"/>
                </a:solidFill>
                <a:latin typeface="Times New Roman" panose="02020603050405020304" pitchFamily="18" charset="0"/>
                <a:ea typeface="Calibri" panose="020F0502020204030204" charset="0"/>
              </a:rPr>
              <a:t> may </a:t>
            </a:r>
            <a:endParaRPr lang="en-US" sz="2800" dirty="0">
              <a:effectLst/>
              <a:latin typeface="Times New Roman" panose="02020603050405020304" pitchFamily="18" charset="0"/>
              <a:ea typeface="Calibri" panose="020F0502020204030204" charset="0"/>
            </a:endParaRPr>
          </a:p>
        </p:txBody>
      </p:sp>
      <p:sp>
        <p:nvSpPr>
          <p:cNvPr id="41" name="Rectangle 40"/>
          <p:cNvSpPr/>
          <p:nvPr/>
        </p:nvSpPr>
        <p:spPr>
          <a:xfrm>
            <a:off x="8749665" y="1286510"/>
            <a:ext cx="2533015" cy="3325495"/>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12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charset="0"/>
            </a:endParaRPr>
          </a:p>
        </p:txBody>
      </p:sp>
      <p:pic>
        <p:nvPicPr>
          <p:cNvPr id="13" name="Picture 12"/>
          <p:cNvPicPr>
            <a:picLocks noChangeAspect="1"/>
          </p:cNvPicPr>
          <p:nvPr/>
        </p:nvPicPr>
        <p:blipFill>
          <a:blip r:embed="rId7"/>
          <a:stretch>
            <a:fillRect/>
          </a:stretch>
        </p:blipFill>
        <p:spPr>
          <a:xfrm>
            <a:off x="3382863" y="4792279"/>
            <a:ext cx="2188055" cy="15656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8"/>
          <a:stretch>
            <a:fillRect/>
          </a:stretch>
        </p:blipFill>
        <p:spPr>
          <a:xfrm>
            <a:off x="838692" y="4721878"/>
            <a:ext cx="2048671" cy="16693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p:cNvPicPr>
            <a:picLocks noChangeAspect="1"/>
          </p:cNvPicPr>
          <p:nvPr/>
        </p:nvPicPr>
        <p:blipFill>
          <a:blip r:embed="rId9"/>
          <a:stretch>
            <a:fillRect/>
          </a:stretch>
        </p:blipFill>
        <p:spPr>
          <a:xfrm>
            <a:off x="8714134" y="4792279"/>
            <a:ext cx="2568866" cy="15935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p:cNvPicPr>
            <a:picLocks noChangeAspect="1"/>
          </p:cNvPicPr>
          <p:nvPr/>
        </p:nvPicPr>
        <p:blipFill>
          <a:blip r:embed="rId10"/>
          <a:stretch>
            <a:fillRect/>
          </a:stretch>
        </p:blipFill>
        <p:spPr>
          <a:xfrm>
            <a:off x="5995190" y="4798820"/>
            <a:ext cx="2275347" cy="15525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p>
            <a:pPr algn="just"/>
            <a:r>
              <a:rPr lang="en-US" sz="3600" b="1">
                <a:solidFill>
                  <a:schemeClr val="tx1"/>
                </a:solidFill>
                <a:latin typeface="Times New Roman" panose="02020603050405020304" pitchFamily="18" charset="0"/>
                <a:cs typeface="Times New Roman" panose="02020603050405020304" pitchFamily="18" charset="0"/>
              </a:rPr>
              <a:t>Nhận xét: </a:t>
            </a:r>
            <a:r>
              <a:rPr lang="en-US" sz="3600" dirty="0" err="1">
                <a:solidFill>
                  <a:schemeClr val="tx1"/>
                </a:solidFill>
                <a:latin typeface="Times New Roman" panose="02020603050405020304" pitchFamily="18" charset="0"/>
                <a:ea typeface="Calibri" panose="020F0502020204030204" charset="0"/>
                <a:sym typeface="+mn-ea"/>
              </a:rPr>
              <a:t>Các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thông</a:t>
            </a:r>
            <a:r>
              <a:rPr lang="en-US" sz="3600" dirty="0">
                <a:solidFill>
                  <a:schemeClr val="tx1"/>
                </a:solidFill>
                <a:latin typeface="Times New Roman" panose="02020603050405020304" pitchFamily="18" charset="0"/>
                <a:ea typeface="Calibri" panose="020F0502020204030204" charset="0"/>
                <a:sym typeface="+mn-ea"/>
              </a:rPr>
              <a:t> tin </a:t>
            </a:r>
            <a:r>
              <a:rPr lang="en-US" sz="3600" dirty="0" err="1">
                <a:solidFill>
                  <a:schemeClr val="tx1"/>
                </a:solidFill>
                <a:latin typeface="Times New Roman" panose="02020603050405020304" pitchFamily="18" charset="0"/>
                <a:ea typeface="Calibri" panose="020F0502020204030204" charset="0"/>
                <a:sym typeface="+mn-ea"/>
              </a:rPr>
              <a:t>được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chọn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lựa</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chính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xác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tiêu</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biểu</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sắp</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xếp</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theo</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trình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tự</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thời</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gian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không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gian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Tác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giả</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tái</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hiện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sinh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động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chân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thực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lễ</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hội</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Gióng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Lễ</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hội</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Gióng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là</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một</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hình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thức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văn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hóa</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dân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gian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giàu</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bản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sắc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giàu</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triết</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lí</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nhân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sinh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Tác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giả</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bộc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lộ</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cảm</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xúc</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tự</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hào</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tôn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kính</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trân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trọng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biết</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ơn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với</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truyền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thống</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văn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hóa</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dân</a:t>
            </a:r>
            <a:r>
              <a:rPr lang="en-US" sz="3600" dirty="0">
                <a:solidFill>
                  <a:schemeClr val="tx1"/>
                </a:solidFill>
                <a:latin typeface="Times New Roman" panose="02020603050405020304" pitchFamily="18" charset="0"/>
                <a:ea typeface="Calibri" panose="020F0502020204030204" charset="0"/>
                <a:sym typeface="+mn-ea"/>
              </a:rPr>
              <a:t> </a:t>
            </a:r>
            <a:r>
              <a:rPr lang="en-US" sz="3600" dirty="0" err="1">
                <a:solidFill>
                  <a:schemeClr val="tx1"/>
                </a:solidFill>
                <a:latin typeface="Times New Roman" panose="02020603050405020304" pitchFamily="18" charset="0"/>
                <a:ea typeface="Calibri" panose="020F0502020204030204" charset="0"/>
                <a:sym typeface="+mn-ea"/>
              </a:rPr>
              <a:t>tộc</a:t>
            </a:r>
            <a:r>
              <a:rPr lang="en-US" sz="3600" dirty="0">
                <a:solidFill>
                  <a:schemeClr val="tx1"/>
                </a:solidFill>
                <a:latin typeface="Times New Roman" panose="02020603050405020304" pitchFamily="18" charset="0"/>
                <a:ea typeface="Calibri" panose="020F0502020204030204" charset="0"/>
                <a:sym typeface="+mn-ea"/>
              </a:rPr>
              <a:t>.</a:t>
            </a:r>
            <a:endParaRPr lang="en-US" sz="3600" b="1" dirty="0">
              <a:solidFill>
                <a:schemeClr val="tx1"/>
              </a:solidFill>
              <a:latin typeface="Times New Roman" panose="02020603050405020304" pitchFamily="18" charset="0"/>
              <a:ea typeface="Calibri" panose="020F0502020204030204" charset="0"/>
              <a:cs typeface="Times New Roman" panose="02020603050405020304" pitchFamily="18"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p>
            <a:pPr algn="just"/>
            <a:r>
              <a:rPr lang="en-US" sz="36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3. Ý nghĩa của hội Gióng:</a:t>
            </a:r>
            <a:endParaRPr lang="en-US" sz="36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a:p>
            <a:pPr algn="just"/>
            <a:r>
              <a:rPr lang="en-US" sz="3600" b="1" dirty="0">
                <a:solidFill>
                  <a:schemeClr val="tx1"/>
                </a:solidFill>
                <a:latin typeface="Times New Roman" panose="02020603050405020304" pitchFamily="18" charset="0"/>
                <a:ea typeface="Calibri" panose="020F0502020204030204" charset="0"/>
                <a:cs typeface="Times New Roman" panose="02020603050405020304" pitchFamily="18" charset="0"/>
                <a:sym typeface="+mn-ea"/>
              </a:rPr>
              <a:t>? Theo tác giả bài viết, lễ hội Gióng có ý nghĩa, giá tri gì.</a:t>
            </a:r>
            <a:endParaRPr lang="en-US" sz="3600" b="1" dirty="0">
              <a:solidFill>
                <a:schemeClr val="tx1"/>
              </a:solidFill>
              <a:latin typeface="Times New Roman" panose="02020603050405020304" pitchFamily="18" charset="0"/>
              <a:ea typeface="Calibri" panose="020F0502020204030204" charset="0"/>
              <a:cs typeface="Times New Roman" panose="02020603050405020304" pitchFamily="18" charset="0"/>
              <a:sym typeface="+mn-ea"/>
            </a:endParaRPr>
          </a:p>
          <a:p>
            <a:pPr marR="30480" algn="just">
              <a:lnSpc>
                <a:spcPct val="115000"/>
              </a:lnSpc>
              <a:spcAft>
                <a:spcPts val="1200"/>
              </a:spcAft>
            </a:pPr>
            <a:r>
              <a:rPr lang="en-US" sz="3600" dirty="0" err="1">
                <a:solidFill>
                  <a:srgbClr val="000000"/>
                </a:solidFill>
                <a:latin typeface="Times New Roman" panose="02020603050405020304" pitchFamily="18" charset="0"/>
                <a:ea typeface="Calibri" panose="020F0502020204030204" charset="0"/>
                <a:sym typeface="+mn-ea"/>
              </a:rPr>
              <a:t>Lễ</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hội</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Gióng</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là</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một</a:t>
            </a:r>
            <a:r>
              <a:rPr lang="en-US" sz="3600" dirty="0">
                <a:solidFill>
                  <a:srgbClr val="000000"/>
                </a:solidFill>
                <a:latin typeface="Times New Roman" panose="02020603050405020304" pitchFamily="18" charset="0"/>
                <a:ea typeface="Calibri" panose="020F0502020204030204" charset="0"/>
                <a:sym typeface="+mn-ea"/>
              </a:rPr>
              <a:t> di </a:t>
            </a:r>
            <a:r>
              <a:rPr lang="en-US" sz="3600" dirty="0" err="1">
                <a:solidFill>
                  <a:srgbClr val="000000"/>
                </a:solidFill>
                <a:latin typeface="Times New Roman" panose="02020603050405020304" pitchFamily="18" charset="0"/>
                <a:ea typeface="Calibri" panose="020F0502020204030204" charset="0"/>
                <a:sym typeface="+mn-ea"/>
              </a:rPr>
              <a:t>sản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vô</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giá</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của</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văn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hóa</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dân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tộc</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giúp</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chúng</a:t>
            </a:r>
            <a:r>
              <a:rPr lang="en-US" sz="3600" dirty="0">
                <a:solidFill>
                  <a:srgbClr val="000000"/>
                </a:solidFill>
                <a:latin typeface="Times New Roman" panose="02020603050405020304" pitchFamily="18" charset="0"/>
                <a:ea typeface="Calibri" panose="020F0502020204030204" charset="0"/>
                <a:sym typeface="+mn-ea"/>
              </a:rPr>
              <a:t> ta </a:t>
            </a:r>
            <a:r>
              <a:rPr lang="en-US" sz="3600" dirty="0" err="1">
                <a:solidFill>
                  <a:srgbClr val="000000"/>
                </a:solidFill>
                <a:latin typeface="Times New Roman" panose="02020603050405020304" pitchFamily="18" charset="0"/>
                <a:ea typeface="Calibri" panose="020F0502020204030204" charset="0"/>
                <a:sym typeface="+mn-ea"/>
              </a:rPr>
              <a:t>có</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thể</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cảm</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nhận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được</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mối</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quan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hệ</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giữa</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cá</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nhân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và</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cộng</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đồng</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thực</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tại</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và</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hư</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vô</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linh</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thiêng</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và</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trần</a:t>
            </a:r>
            <a:r>
              <a:rPr lang="en-US" sz="3600" dirty="0">
                <a:solidFill>
                  <a:srgbClr val="000000"/>
                </a:solidFill>
                <a:latin typeface="Times New Roman" panose="02020603050405020304" pitchFamily="18" charset="0"/>
                <a:ea typeface="Calibri" panose="020F0502020204030204" charset="0"/>
                <a:sym typeface="+mn-ea"/>
              </a:rPr>
              <a:t> </a:t>
            </a:r>
            <a:r>
              <a:rPr lang="en-US" sz="3600" dirty="0" err="1">
                <a:solidFill>
                  <a:srgbClr val="000000"/>
                </a:solidFill>
                <a:latin typeface="Times New Roman" panose="02020603050405020304" pitchFamily="18" charset="0"/>
                <a:ea typeface="Calibri" panose="020F0502020204030204" charset="0"/>
                <a:sym typeface="+mn-ea"/>
              </a:rPr>
              <a:t>thế</a:t>
            </a:r>
            <a:r>
              <a:rPr lang="en-US" sz="3600" dirty="0">
                <a:solidFill>
                  <a:srgbClr val="000000"/>
                </a:solidFill>
                <a:latin typeface="Times New Roman" panose="02020603050405020304" pitchFamily="18" charset="0"/>
                <a:ea typeface="Calibri" panose="020F0502020204030204" charset="0"/>
                <a:sym typeface="+mn-ea"/>
              </a:rPr>
              <a:t>...</a:t>
            </a:r>
            <a:endParaRPr lang="en-US" sz="3600" dirty="0">
              <a:latin typeface="Times New Roman" panose="02020603050405020304" pitchFamily="18" charset="0"/>
              <a:ea typeface="Calibri" panose="020F0502020204030204" charset="0"/>
            </a:endParaRPr>
          </a:p>
          <a:p>
            <a:pPr algn="just"/>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Cần</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được</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bảo</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tồn</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gìn</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giữ</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và</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phát</a:t>
            </a:r>
            <a:r>
              <a:rPr lang="en-US" sz="3600" dirty="0">
                <a:solidFill>
                  <a:srgbClr val="000000"/>
                </a:solidFill>
                <a:latin typeface="Times New Roman" panose="02020603050405020304" pitchFamily="18" charset="0"/>
                <a:ea typeface="Times New Roman" panose="02020603050405020304" pitchFamily="18" charset="0"/>
                <a:sym typeface="+mn-ea"/>
              </a:rPr>
              <a:t> </a:t>
            </a:r>
            <a:r>
              <a:rPr lang="en-US" sz="3600" dirty="0" err="1">
                <a:solidFill>
                  <a:srgbClr val="000000"/>
                </a:solidFill>
                <a:latin typeface="Times New Roman" panose="02020603050405020304" pitchFamily="18" charset="0"/>
                <a:ea typeface="Times New Roman" panose="02020603050405020304" pitchFamily="18" charset="0"/>
                <a:sym typeface="+mn-ea"/>
              </a:rPr>
              <a:t>huy</a:t>
            </a:r>
            <a:r>
              <a:rPr lang="en-US" sz="3600" dirty="0">
                <a:solidFill>
                  <a:srgbClr val="000000"/>
                </a:solidFill>
                <a:latin typeface="Times New Roman" panose="02020603050405020304" pitchFamily="18" charset="0"/>
                <a:ea typeface="Times New Roman" panose="02020603050405020304" pitchFamily="18" charset="0"/>
                <a:sym typeface="+mn-ea"/>
              </a:rPr>
              <a:t>.</a:t>
            </a:r>
            <a:endParaRPr lang="en-US" sz="3600" b="1" dirty="0">
              <a:solidFill>
                <a:schemeClr val="tx1"/>
              </a:solidFill>
              <a:latin typeface="Times New Roman" panose="02020603050405020304" pitchFamily="18" charset="0"/>
              <a:ea typeface="Calibri" panose="020F0502020204030204"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396240"/>
            <a:ext cx="10588625" cy="5521325"/>
          </a:xfrm>
        </p:spPr>
        <p:txBody>
          <a:bodyPr/>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III. TỔNG KẾT</a:t>
            </a:r>
            <a:endPar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1.Nghệ thuật:</a:t>
            </a:r>
            <a:endPar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a:p>
            <a:pPr algn="just"/>
            <a:r>
              <a:rPr lang="en-US" sz="4400" dirty="0" err="1" smtClean="0">
                <a:solidFill>
                  <a:srgbClr val="FF0000"/>
                </a:solidFill>
                <a:latin typeface="Times New Roman" panose="02020603050405020304" pitchFamily="18" charset="0"/>
                <a:cs typeface="Times New Roman" panose="02020603050405020304" pitchFamily="18" charset="0"/>
                <a:sym typeface="+mn-ea"/>
              </a:rPr>
              <a:t>-Bài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văn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thuyết</a:t>
            </a:r>
            <a:r>
              <a:rPr lang="en-US" sz="4400" dirty="0" smtClean="0">
                <a:solidFill>
                  <a:srgbClr val="FF0000"/>
                </a:solidFill>
                <a:latin typeface="Times New Roman" panose="02020603050405020304" pitchFamily="18" charset="0"/>
                <a:cs typeface="Times New Roman" panose="02020603050405020304" pitchFamily="18" charset="0"/>
                <a:sym typeface="+mn-ea"/>
              </a:rPr>
              <a:t> minh </a:t>
            </a:r>
            <a:r>
              <a:rPr lang="en-US" sz="4400" dirty="0" err="1" smtClean="0">
                <a:solidFill>
                  <a:srgbClr val="FF0000"/>
                </a:solidFill>
                <a:latin typeface="Times New Roman" panose="02020603050405020304" pitchFamily="18" charset="0"/>
                <a:cs typeface="Times New Roman" panose="02020603050405020304" pitchFamily="18" charset="0"/>
                <a:sym typeface="+mn-ea"/>
              </a:rPr>
              <a:t>một</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sự</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kiện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ngắn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gọn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theo</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trình</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tự</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thời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gian</a:t>
            </a:r>
            <a:r>
              <a:rPr lang="en-US" sz="4400" dirty="0" smtClean="0">
                <a:solidFill>
                  <a:srgbClr val="FF0000"/>
                </a:solidFill>
                <a:latin typeface="Times New Roman" panose="02020603050405020304" pitchFamily="18" charset="0"/>
                <a:cs typeface="Times New Roman" panose="02020603050405020304" pitchFamily="18" charset="0"/>
                <a:sym typeface="+mn-ea"/>
              </a:rPr>
              <a:t>.</a:t>
            </a:r>
            <a:endParaRPr lang="en-US" sz="4400" dirty="0" smtClean="0">
              <a:solidFill>
                <a:srgbClr val="FF0000"/>
              </a:solidFill>
              <a:latin typeface="Times New Roman" panose="02020603050405020304" pitchFamily="18" charset="0"/>
              <a:cs typeface="Times New Roman" panose="02020603050405020304" pitchFamily="18" charset="0"/>
              <a:sym typeface="+mn-ea"/>
            </a:endParaRPr>
          </a:p>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a:t>
            </a:r>
            <a:r>
              <a:rPr lang="en-US" sz="4400" dirty="0" err="1" smtClean="0">
                <a:solidFill>
                  <a:srgbClr val="FF0000"/>
                </a:solidFill>
                <a:latin typeface="Times New Roman" panose="02020603050405020304" pitchFamily="18" charset="0"/>
                <a:cs typeface="Times New Roman" panose="02020603050405020304" pitchFamily="18" charset="0"/>
                <a:sym typeface="+mn-ea"/>
              </a:rPr>
              <a:t>Ngôn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ngữ</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giản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dị</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rõ</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ràng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có</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hàm</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lượng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thông</a:t>
            </a:r>
            <a:r>
              <a:rPr lang="en-US" sz="4400" dirty="0" smtClean="0">
                <a:solidFill>
                  <a:srgbClr val="FF0000"/>
                </a:solidFill>
                <a:latin typeface="Times New Roman" panose="02020603050405020304" pitchFamily="18" charset="0"/>
                <a:cs typeface="Times New Roman" panose="02020603050405020304" pitchFamily="18" charset="0"/>
                <a:sym typeface="+mn-ea"/>
              </a:rPr>
              <a:t> tin </a:t>
            </a:r>
            <a:r>
              <a:rPr lang="en-US" sz="4400" dirty="0" err="1" smtClean="0">
                <a:solidFill>
                  <a:srgbClr val="FF0000"/>
                </a:solidFill>
                <a:latin typeface="Times New Roman" panose="02020603050405020304" pitchFamily="18" charset="0"/>
                <a:cs typeface="Times New Roman" panose="02020603050405020304" pitchFamily="18" charset="0"/>
                <a:sym typeface="+mn-ea"/>
              </a:rPr>
              <a:t>cao.</a:t>
            </a:r>
            <a:endParaRPr lang="en-US" sz="4400" dirty="0" err="1" smtClean="0">
              <a:solidFill>
                <a:srgbClr val="FF0000"/>
              </a:solidFill>
              <a:latin typeface="Times New Roman" panose="02020603050405020304" pitchFamily="18" charset="0"/>
              <a:cs typeface="Times New Roman" panose="02020603050405020304" pitchFamily="18" charset="0"/>
              <a:sym typeface="+mn-ea"/>
            </a:endParaRPr>
          </a:p>
          <a:p>
            <a:pPr algn="just"/>
            <a:endParaRPr lang="en-US" sz="44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Subtitle 4"/>
          <p:cNvSpPr>
            <a:spLocks noGrp="1"/>
          </p:cNvSpPr>
          <p:nvPr>
            <p:ph type="subTitle" idx="1"/>
          </p:nvPr>
        </p:nvSpPr>
        <p:spPr>
          <a:xfrm>
            <a:off x="749935" y="730885"/>
            <a:ext cx="10588625" cy="5196840"/>
          </a:xfrm>
        </p:spPr>
        <p:txBody>
          <a:bodyPr>
            <a:normAutofit lnSpcReduction="10000"/>
          </a:bodyPr>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2.Nội dung:</a:t>
            </a:r>
            <a:endPar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a:t>
            </a:r>
            <a:r>
              <a:rPr lang="nl-NL" sz="4400" dirty="0" smtClean="0">
                <a:solidFill>
                  <a:srgbClr val="FF0000"/>
                </a:solidFill>
                <a:latin typeface="Times New Roman" panose="02020603050405020304" pitchFamily="18" charset="0"/>
                <a:cs typeface="Times New Roman" panose="02020603050405020304" pitchFamily="18" charset="0"/>
                <a:sym typeface="+mn-ea"/>
              </a:rPr>
              <a:t>Lễ hội Gióng mang đậm bản sắc văn hóa dân tộc, là di sản tinh thần vô giá của dân tộc cần được bảo tồn, giữ gìn và phát huy.</a:t>
            </a:r>
            <a:endParaRPr lang="nl-NL" sz="4400" dirty="0" smtClean="0">
              <a:solidFill>
                <a:srgbClr val="FF0000"/>
              </a:solidFill>
              <a:latin typeface="Times New Roman" panose="02020603050405020304" pitchFamily="18" charset="0"/>
              <a:cs typeface="Times New Roman" panose="02020603050405020304" pitchFamily="18" charset="0"/>
              <a:sym typeface="+mn-ea"/>
            </a:endParaRPr>
          </a:p>
          <a:p>
            <a:pPr algn="just"/>
            <a:r>
              <a:rPr lang="en-US" sz="44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a:t>
            </a:r>
            <a:r>
              <a:rPr lang="en-US" sz="4400" dirty="0" err="1" smtClean="0">
                <a:solidFill>
                  <a:srgbClr val="FF0000"/>
                </a:solidFill>
                <a:latin typeface="Times New Roman" panose="02020603050405020304" pitchFamily="18" charset="0"/>
                <a:cs typeface="Times New Roman" panose="02020603050405020304" pitchFamily="18" charset="0"/>
                <a:sym typeface="+mn-ea"/>
              </a:rPr>
              <a:t>Lễ</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hội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là</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biểu</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tượng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cho</a:t>
            </a:r>
            <a:r>
              <a:rPr lang="en-US" sz="4400" dirty="0" smtClean="0">
                <a:solidFill>
                  <a:srgbClr val="FF0000"/>
                </a:solidFill>
                <a:latin typeface="Times New Roman" panose="02020603050405020304" pitchFamily="18" charset="0"/>
                <a:cs typeface="Times New Roman" panose="02020603050405020304" pitchFamily="18" charset="0"/>
                <a:sym typeface="+mn-ea"/>
              </a:rPr>
              <a:t> ý </a:t>
            </a:r>
            <a:r>
              <a:rPr lang="en-US" sz="4400" dirty="0" err="1" smtClean="0">
                <a:solidFill>
                  <a:srgbClr val="FF0000"/>
                </a:solidFill>
                <a:latin typeface="Times New Roman" panose="02020603050405020304" pitchFamily="18" charset="0"/>
                <a:cs typeface="Times New Roman" panose="02020603050405020304" pitchFamily="18" charset="0"/>
                <a:sym typeface="+mn-ea"/>
              </a:rPr>
              <a:t>chí</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chống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giặc</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ngoại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xâm</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cho</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bản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chất</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kiên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cường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bất</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khuất</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khát</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vọng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hòa</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bình</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của</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dân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tộc</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gợi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nhắc</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truyền</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thống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lịch</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sử</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oai</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hùng</a:t>
            </a:r>
            <a:r>
              <a:rPr lang="en-US" sz="4400" dirty="0" smtClean="0">
                <a:solidFill>
                  <a:srgbClr val="FF0000"/>
                </a:solidFill>
                <a:latin typeface="Times New Roman" panose="02020603050405020304" pitchFamily="18" charset="0"/>
                <a:cs typeface="Times New Roman" panose="02020603050405020304" pitchFamily="18" charset="0"/>
                <a:sym typeface="+mn-ea"/>
              </a:rPr>
              <a:t> </a:t>
            </a:r>
            <a:r>
              <a:rPr lang="en-US" sz="4400" dirty="0" err="1" smtClean="0">
                <a:solidFill>
                  <a:srgbClr val="FF0000"/>
                </a:solidFill>
                <a:latin typeface="Times New Roman" panose="02020603050405020304" pitchFamily="18" charset="0"/>
                <a:cs typeface="Times New Roman" panose="02020603050405020304" pitchFamily="18" charset="0"/>
                <a:sym typeface="+mn-ea"/>
              </a:rPr>
              <a:t>của</a:t>
            </a:r>
            <a:r>
              <a:rPr lang="en-US" sz="4400" dirty="0" smtClean="0">
                <a:solidFill>
                  <a:srgbClr val="FF0000"/>
                </a:solidFill>
                <a:latin typeface="Times New Roman" panose="02020603050405020304" pitchFamily="18" charset="0"/>
                <a:cs typeface="Times New Roman" panose="02020603050405020304" pitchFamily="18" charset="0"/>
                <a:sym typeface="+mn-ea"/>
              </a:rPr>
              <a:t> cha </a:t>
            </a:r>
            <a:r>
              <a:rPr lang="en-US" sz="4400" dirty="0" err="1" smtClean="0">
                <a:solidFill>
                  <a:srgbClr val="FF0000"/>
                </a:solidFill>
                <a:latin typeface="Times New Roman" panose="02020603050405020304" pitchFamily="18" charset="0"/>
                <a:cs typeface="Times New Roman" panose="02020603050405020304" pitchFamily="18" charset="0"/>
                <a:sym typeface="+mn-ea"/>
              </a:rPr>
              <a:t>ông</a:t>
            </a:r>
            <a:r>
              <a:rPr lang="en-US" sz="4400" dirty="0" smtClean="0">
                <a:solidFill>
                  <a:srgbClr val="FF0000"/>
                </a:solidFill>
                <a:latin typeface="Times New Roman" panose="02020603050405020304" pitchFamily="18" charset="0"/>
                <a:cs typeface="Times New Roman" panose="02020603050405020304" pitchFamily="18" charset="0"/>
                <a:sym typeface="+mn-ea"/>
              </a:rPr>
              <a:t>.</a:t>
            </a:r>
            <a:endParaRPr lang="en-US" sz="44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ngoài trời, núi, con người&#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0" y="421005"/>
            <a:ext cx="5425440" cy="4752340"/>
          </a:xfrm>
          <a:prstGeom prst="rect">
            <a:avLst/>
          </a:prstGeom>
          <a:solidFill>
            <a:srgbClr val="FFFFFF">
              <a:shade val="85000"/>
            </a:srgbClr>
          </a:solidFill>
          <a:ln w="190500" cap="rnd">
            <a:solidFill>
              <a:srgbClr val="DDDDD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Bong bóng Lời nói: Hình chữ nhật với Góc Tròn 1"/>
          <p:cNvSpPr/>
          <p:nvPr/>
        </p:nvSpPr>
        <p:spPr>
          <a:xfrm>
            <a:off x="6873240" y="1611630"/>
            <a:ext cx="4802505" cy="3562350"/>
          </a:xfrm>
          <a:prstGeom prst="wedgeRoundRectCallout">
            <a:avLst>
              <a:gd name="adj1" fmla="val -79190"/>
              <a:gd name="adj2" fmla="val -50708"/>
              <a:gd name="adj3" fmla="val 16667"/>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ba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mồng</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3 ÂL,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endParaRPr lang="en-US" sz="3200" dirty="0" err="1">
              <a:latin typeface="Times New Roman" panose="02020603050405020304" pitchFamily="18" charset="0"/>
              <a:cs typeface="Times New Roman" panose="02020603050405020304" pitchFamily="18" charset="0"/>
            </a:endParaRPr>
          </a:p>
        </p:txBody>
      </p:sp>
      <p:sp>
        <p:nvSpPr>
          <p:cNvPr id="4" name="Hình chữ nhật: Góc Tròn 3"/>
          <p:cNvSpPr/>
          <p:nvPr/>
        </p:nvSpPr>
        <p:spPr>
          <a:xfrm>
            <a:off x="1026795" y="5328920"/>
            <a:ext cx="5146675" cy="1202690"/>
          </a:xfrm>
          <a:prstGeom prst="roundRect">
            <a:avLst/>
          </a:prstGeom>
          <a:ln w="57150">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Chùa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Hương</a:t>
            </a:r>
            <a:endParaRPr lang="en-US" sz="4000" b="1" dirty="0" err="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nước, ngoài trời, thuyền, sông&#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855" y="506095"/>
            <a:ext cx="6552565" cy="4379595"/>
          </a:xfrm>
          <a:prstGeom prst="rect">
            <a:avLst/>
          </a:prstGeom>
          <a:solidFill>
            <a:srgbClr val="FFFFFF">
              <a:shade val="85000"/>
            </a:srgbClr>
          </a:solidFill>
          <a:ln w="190500" cap="sq">
            <a:solidFill>
              <a:srgbClr val="5F5F5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Bong bóng Lời nói: Hình chữ nhật với Góc Tròn 1"/>
          <p:cNvSpPr/>
          <p:nvPr/>
        </p:nvSpPr>
        <p:spPr>
          <a:xfrm>
            <a:off x="241935" y="506730"/>
            <a:ext cx="4050665" cy="2656205"/>
          </a:xfrm>
          <a:prstGeom prst="wedgeRoundRectCallout">
            <a:avLst>
              <a:gd name="adj1" fmla="val 68561"/>
              <a:gd name="adj2" fmla="val 698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một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 ÂL</a:t>
            </a:r>
            <a:endParaRPr lang="en-US" sz="2800" dirty="0">
              <a:latin typeface="Times New Roman" panose="02020603050405020304" pitchFamily="18" charset="0"/>
              <a:cs typeface="Times New Roman" panose="02020603050405020304" pitchFamily="18" charset="0"/>
            </a:endParaRPr>
          </a:p>
        </p:txBody>
      </p:sp>
      <p:sp>
        <p:nvSpPr>
          <p:cNvPr id="4" name="Hình chữ nhật: Góc Tròn 3"/>
          <p:cNvSpPr/>
          <p:nvPr/>
        </p:nvSpPr>
        <p:spPr>
          <a:xfrm>
            <a:off x="8467725" y="5250815"/>
            <a:ext cx="2893695" cy="117094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latin typeface="Times New Roman" panose="02020603050405020304" pitchFamily="18" charset="0"/>
                <a:cs typeface="Times New Roman" panose="02020603050405020304" pitchFamily="18" charset="0"/>
              </a:rPr>
              <a:t>Hội</a:t>
            </a:r>
            <a:r>
              <a:rPr lang="en-US" sz="5400" b="1" dirty="0">
                <a:latin typeface="Times New Roman" panose="02020603050405020304" pitchFamily="18" charset="0"/>
                <a:cs typeface="Times New Roman" panose="02020603050405020304" pitchFamily="18" charset="0"/>
              </a:rPr>
              <a:t> Lim</a:t>
            </a:r>
            <a:endParaRPr lang="en-US" sz="5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plus(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ây, ngoài trời, người&#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20" y="73025"/>
            <a:ext cx="6358890" cy="5361305"/>
          </a:xfrm>
          <a:prstGeom prst="ellipse">
            <a:avLst/>
          </a:prstGeom>
          <a:ln w="190500" cap="rnd">
            <a:solidFill>
              <a:srgbClr val="DDDDD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Bong bóng Lời nói: Hình chữ nhật với Góc Tròn 1"/>
          <p:cNvSpPr/>
          <p:nvPr/>
        </p:nvSpPr>
        <p:spPr>
          <a:xfrm rot="21060000">
            <a:off x="6549390" y="707390"/>
            <a:ext cx="5277485" cy="3491865"/>
          </a:xfrm>
          <a:prstGeom prst="wedgeRoundRectCallout">
            <a:avLst>
              <a:gd name="adj1" fmla="val -63230"/>
              <a:gd name="adj2" fmla="val 36048"/>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latin typeface="Times New Roman" panose="02020603050405020304" pitchFamily="18" charset="0"/>
                <a:cs typeface="Times New Roman" panose="02020603050405020304" pitchFamily="18" charset="0"/>
              </a:rPr>
              <a:t>Dù</a:t>
            </a:r>
            <a:r>
              <a:rPr lang="en-US" sz="2400" i="1" dirty="0">
                <a:latin typeface="Times New Roman" panose="02020603050405020304" pitchFamily="18" charset="0"/>
                <a:cs typeface="Times New Roman" panose="02020603050405020304" pitchFamily="18" charset="0"/>
              </a:rPr>
              <a:t> ai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xuôi</a:t>
            </a:r>
            <a:endParaRPr lang="en-US" sz="2400" i="1" dirty="0">
              <a:latin typeface="Times New Roman" panose="02020603050405020304" pitchFamily="18" charset="0"/>
              <a:cs typeface="Times New Roman" panose="02020603050405020304" pitchFamily="18" charset="0"/>
            </a:endParaRPr>
          </a:p>
          <a:p>
            <a:pPr algn="ctr"/>
            <a:r>
              <a:rPr lang="en-US" sz="2400" i="1" dirty="0" err="1">
                <a:latin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ba</a:t>
            </a:r>
            <a:endParaRPr lang="en-US" sz="2400" i="1"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một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3 ÂL,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endParaRPr lang="en-US" sz="2400" dirty="0" err="1">
              <a:latin typeface="Times New Roman" panose="02020603050405020304" pitchFamily="18" charset="0"/>
              <a:cs typeface="Times New Roman" panose="02020603050405020304" pitchFamily="18" charset="0"/>
            </a:endParaRPr>
          </a:p>
        </p:txBody>
      </p:sp>
      <p:sp>
        <p:nvSpPr>
          <p:cNvPr id="7" name="Hình chữ nhật: Góc Tròn 6"/>
          <p:cNvSpPr/>
          <p:nvPr/>
        </p:nvSpPr>
        <p:spPr>
          <a:xfrm>
            <a:off x="1245870" y="5513070"/>
            <a:ext cx="4396105" cy="1224915"/>
          </a:xfrm>
          <a:prstGeom prst="roundRect">
            <a:avLst/>
          </a:prstGeom>
          <a:solidFill>
            <a:schemeClr val="bg1"/>
          </a:solidFill>
          <a:ln w="57150">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Lễ</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hội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Hùng</a:t>
            </a:r>
            <a:endParaRPr lang="en-US" sz="3200" b="1" dirty="0">
              <a:solidFill>
                <a:srgbClr val="C00000"/>
              </a:solidFill>
              <a:latin typeface="Times New Roman" panose="02020603050405020304" pitchFamily="18" charset="0"/>
              <a:cs typeface="Times New Roman" panose="02020603050405020304" pitchFamily="18" charset="0"/>
            </a:endParaRPr>
          </a:p>
          <a:p>
            <a:pPr algn="ct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Giỗ</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Tổ</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Hùng</a:t>
            </a:r>
            <a:r>
              <a:rPr lang="en-US" sz="3200" b="1" dirty="0">
                <a:solidFill>
                  <a:srgbClr val="C00000"/>
                </a:solidFill>
                <a:latin typeface="Times New Roman" panose="02020603050405020304" pitchFamily="18" charset="0"/>
                <a:cs typeface="Times New Roman" panose="02020603050405020304" pitchFamily="18" charset="0"/>
              </a:rPr>
              <a:t> Vương )</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cây, ngoài trời, người, bầu trời&#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0" y="307340"/>
            <a:ext cx="6398895" cy="4833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Bong bóng Lời nói: Hình chữ nhật với Góc Tròn 3"/>
          <p:cNvSpPr/>
          <p:nvPr/>
        </p:nvSpPr>
        <p:spPr>
          <a:xfrm>
            <a:off x="605155" y="1078865"/>
            <a:ext cx="3963670" cy="2690495"/>
          </a:xfrm>
          <a:prstGeom prst="wedgeRoundRectCallout">
            <a:avLst>
              <a:gd name="adj1" fmla="val 68888"/>
              <a:gd name="adj2" fmla="val -44594"/>
              <a:gd name="adj3" fmla="val 16667"/>
            </a:avLst>
          </a:prstGeom>
          <a:solidFill>
            <a:schemeClr val="accent5"/>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Đây</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lễ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hội</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chức</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tại</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xã</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Phù</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Đổng</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huyện</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Gia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Lâm</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mồng</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7,8,9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tháng</a:t>
            </a:r>
            <a:r>
              <a:rPr lang="en-US" sz="3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Âl</a:t>
            </a:r>
            <a:endParaRPr lang="en-US" sz="32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Hình chữ nhật: Góc Tròn 4"/>
          <p:cNvSpPr/>
          <p:nvPr/>
        </p:nvSpPr>
        <p:spPr>
          <a:xfrm>
            <a:off x="7441565" y="5262880"/>
            <a:ext cx="3497580" cy="964565"/>
          </a:xfrm>
          <a:prstGeom prst="roundRect">
            <a:avLst/>
          </a:prstGeom>
          <a:solidFill>
            <a:schemeClr val="bg1"/>
          </a:solidFill>
          <a:ln w="57150">
            <a:solidFill>
              <a:srgbClr val="26554F"/>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 </a:t>
            </a:r>
            <a:r>
              <a:rPr lang="en-US" sz="4800" b="1" dirty="0" err="1">
                <a:solidFill>
                  <a:srgbClr val="FB692D"/>
                </a:solidFill>
                <a:latin typeface="Times New Roman" panose="02020603050405020304" pitchFamily="18" charset="0"/>
                <a:cs typeface="Times New Roman" panose="02020603050405020304" pitchFamily="18" charset="0"/>
              </a:rPr>
              <a:t>Hội</a:t>
            </a:r>
            <a:r>
              <a:rPr lang="en-US" sz="4800" b="1" dirty="0">
                <a:solidFill>
                  <a:srgbClr val="FB692D"/>
                </a:solidFill>
                <a:latin typeface="Times New Roman" panose="02020603050405020304" pitchFamily="18" charset="0"/>
                <a:cs typeface="Times New Roman" panose="02020603050405020304" pitchFamily="18" charset="0"/>
              </a:rPr>
              <a:t> </a:t>
            </a:r>
            <a:r>
              <a:rPr lang="en-US" sz="4800" b="1" dirty="0" err="1">
                <a:solidFill>
                  <a:srgbClr val="FB692D"/>
                </a:solidFill>
                <a:latin typeface="Times New Roman" panose="02020603050405020304" pitchFamily="18" charset="0"/>
                <a:cs typeface="Times New Roman" panose="02020603050405020304" pitchFamily="18" charset="0"/>
              </a:rPr>
              <a:t>Gióng</a:t>
            </a:r>
            <a:endParaRPr lang="en-US" sz="4800" b="1" dirty="0" err="1">
              <a:solidFill>
                <a:srgbClr val="FB692D"/>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anim calcmode="lin" valueType="num">
                                      <p:cBhvr>
                                        <p:cTn id="2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A picture containing plant&#10;&#10;Description automatically generated"/>
          <p:cNvPicPr>
            <a:picLocks noChangeAspect="1"/>
          </p:cNvPicPr>
          <p:nvPr/>
        </p:nvPicPr>
        <p:blipFill>
          <a:blip r:embed="rId2"/>
          <a:stretch>
            <a:fillRect/>
          </a:stretch>
        </p:blipFill>
        <p:spPr>
          <a:xfrm>
            <a:off x="-136634" y="0"/>
            <a:ext cx="11963400" cy="6990790"/>
          </a:xfrm>
          <a:prstGeom prst="rect">
            <a:avLst/>
          </a:prstGeom>
        </p:spPr>
      </p:pic>
      <p:sp>
        <p:nvSpPr>
          <p:cNvPr id="4" name="Rectangle 1"/>
          <p:cNvSpPr/>
          <p:nvPr/>
        </p:nvSpPr>
        <p:spPr>
          <a:xfrm>
            <a:off x="2988357" y="1481520"/>
            <a:ext cx="6494085" cy="2308324"/>
          </a:xfrm>
          <a:prstGeom prst="rect">
            <a:avLst/>
          </a:prstGeom>
        </p:spPr>
        <p:txBody>
          <a:bodyPr wrap="none">
            <a:spAutoFit/>
          </a:bodyPr>
          <a:lstStyle/>
          <a:p>
            <a:pPr lvl="0" algn="ctr" defTabSz="1218565">
              <a:defRPr/>
            </a:pPr>
            <a:r>
              <a:rPr lang="en-US" altLang="zh-CN" sz="7200" b="1" kern="0" dirty="0">
                <a:solidFill>
                  <a:schemeClr val="bg1"/>
                </a:solidFill>
                <a:latin typeface="Times New Roman" panose="02020603050405020304" pitchFamily="18" charset="0"/>
                <a:ea typeface="印品黑体" panose="00000500000000000000" pitchFamily="2" charset="-122"/>
                <a:cs typeface="Times New Roman" panose="02020603050405020304" pitchFamily="18" charset="0"/>
              </a:rPr>
              <a:t>HÌNH THÀNH </a:t>
            </a:r>
            <a:endParaRPr lang="en-US" altLang="zh-CN" sz="7200" b="1" kern="0" dirty="0">
              <a:solidFill>
                <a:schemeClr val="bg1"/>
              </a:solidFill>
              <a:latin typeface="Times New Roman" panose="02020603050405020304" pitchFamily="18" charset="0"/>
              <a:ea typeface="印品黑体" panose="00000500000000000000" pitchFamily="2" charset="-122"/>
              <a:cs typeface="Times New Roman" panose="02020603050405020304" pitchFamily="18" charset="0"/>
            </a:endParaRPr>
          </a:p>
          <a:p>
            <a:pPr lvl="0" algn="ctr" defTabSz="1218565">
              <a:defRPr/>
            </a:pPr>
            <a:r>
              <a:rPr lang="en-US" altLang="zh-CN" sz="7200" b="1" kern="0" dirty="0">
                <a:solidFill>
                  <a:schemeClr val="bg1"/>
                </a:solidFill>
                <a:latin typeface="Times New Roman" panose="02020603050405020304" pitchFamily="18" charset="0"/>
                <a:ea typeface="印品黑体" panose="00000500000000000000" pitchFamily="2" charset="-122"/>
                <a:cs typeface="Times New Roman" panose="02020603050405020304" pitchFamily="18" charset="0"/>
              </a:rPr>
              <a:t>KIẾN THỨC</a:t>
            </a:r>
            <a:endParaRPr lang="zh-CN" altLang="en-US" sz="7200" b="1" kern="0" dirty="0">
              <a:solidFill>
                <a:schemeClr val="bg1"/>
              </a:solidFill>
              <a:latin typeface="Times New Roman" panose="02020603050405020304" pitchFamily="18" charset="0"/>
              <a:ea typeface="印品黑体" panose="00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0+ hình nền Powerpoint văn học giúp bài thuyết trình thê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682"/>
            <a:ext cx="12191999" cy="6843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49450" y="1659890"/>
            <a:ext cx="8312150" cy="922020"/>
          </a:xfrm>
          <a:prstGeom prst="rect">
            <a:avLst/>
          </a:prstGeom>
          <a:noFill/>
        </p:spPr>
        <p:txBody>
          <a:bodyPr wrap="square" rtlCol="0">
            <a:spAutoFit/>
          </a:bodyPr>
          <a:lstStyle/>
          <a:p>
            <a:r>
              <a:rPr lang="en-US" sz="5400" dirty="0"/>
              <a:t>    </a:t>
            </a:r>
            <a:r>
              <a:rPr lang="en-US" sz="5400" dirty="0">
                <a:solidFill>
                  <a:srgbClr val="FF0000"/>
                </a:solidFill>
                <a:latin typeface="Times New Roman" panose="02020603050405020304" pitchFamily="18" charset="0"/>
                <a:cs typeface="Times New Roman" panose="02020603050405020304" pitchFamily="18" charset="0"/>
              </a:rPr>
              <a:t>I. ĐỌC -HIỂU CHUNG</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6049</Words>
  <Application>WPS Presentation</Application>
  <PresentationFormat>Widescreen</PresentationFormat>
  <Paragraphs>251</Paragraphs>
  <Slides>35</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Arial</vt:lpstr>
      <vt:lpstr>SimSun</vt:lpstr>
      <vt:lpstr>Wingdings</vt:lpstr>
      <vt:lpstr>Arial Unicode MS</vt:lpstr>
      <vt:lpstr>Calibri Light</vt:lpstr>
      <vt:lpstr>Calibri</vt:lpstr>
      <vt:lpstr>Microsoft YaHei</vt:lpstr>
      <vt:lpstr>.VnCourier New</vt:lpstr>
      <vt:lpstr>Segoe Print</vt:lpstr>
      <vt:lpstr>Times New Roman</vt:lpstr>
      <vt:lpstr>印品黑体</vt:lpstr>
      <vt:lpstr>思源宋体 CN Heavy</vt:lpstr>
      <vt:lpstr>思源黑体 Light</vt:lpstr>
      <vt:lpstr>Arial</vt:lpstr>
      <vt:lpstr>Tahoma</vt:lpstr>
      <vt:lpstr>Calibri</vt:lpstr>
      <vt:lpstr>Times New Roman</vt:lpstr>
      <vt:lpstr>Corbel Light</vt:lpstr>
      <vt:lpstr>Euphemia</vt:lpstr>
      <vt:lpstr>MS Mincho</vt:lpstr>
      <vt:lpstr>.VnVogueH</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Admin</cp:lastModifiedBy>
  <cp:revision>16</cp:revision>
  <dcterms:created xsi:type="dcterms:W3CDTF">2024-01-24T05:18:46Z</dcterms:created>
  <dcterms:modified xsi:type="dcterms:W3CDTF">2024-01-24T08:09:08Z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26F232C57DB44F5FA85A576023E18D50_11</vt:lpwstr>
  </property>
  <property fmtid="{D5CDD505-2E9C-101B-9397-08002B2CF9AE}" pid="3" name="KSOProductBuildVer">
    <vt:lpwstr>1033-12.2.0.13431</vt:lpwstr>
  </property>
</Properties>
</file>