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27"/>
  </p:notesMasterIdLst>
  <p:sldIdLst>
    <p:sldId id="256" r:id="rId5"/>
    <p:sldId id="257" r:id="rId6"/>
    <p:sldId id="258" r:id="rId7"/>
    <p:sldId id="259" r:id="rId8"/>
    <p:sldId id="260" r:id="rId9"/>
    <p:sldId id="261" r:id="rId10"/>
    <p:sldId id="304" r:id="rId11"/>
    <p:sldId id="306" r:id="rId12"/>
    <p:sldId id="307" r:id="rId13"/>
    <p:sldId id="289" r:id="rId14"/>
    <p:sldId id="285" r:id="rId15"/>
    <p:sldId id="286" r:id="rId16"/>
    <p:sldId id="305" r:id="rId17"/>
    <p:sldId id="309" r:id="rId18"/>
    <p:sldId id="311" r:id="rId19"/>
    <p:sldId id="308" r:id="rId20"/>
    <p:sldId id="262" r:id="rId21"/>
    <p:sldId id="263" r:id="rId22"/>
    <p:sldId id="312" r:id="rId23"/>
    <p:sldId id="310" r:id="rId24"/>
    <p:sldId id="264" r:id="rId25"/>
    <p:sldId id="265" r:id="rId26"/>
  </p:sldIdLst>
  <p:sldSz cx="18288000" cy="10287000"/>
  <p:notesSz cx="6858000" cy="9144000"/>
  <p:embeddedFontLst>
    <p:embeddedFont>
      <p:font typeface="#9Slide03 Ample" panose="02000000000000000000" pitchFamily="2" charset="0"/>
      <p:regular r:id="rId28"/>
    </p:embeddedFont>
    <p:embeddedFont>
      <p:font typeface="#9Slide03 Arima Madurai Black" panose="00000A00000000000000" pitchFamily="2" charset="0"/>
      <p:bold r:id="rId29"/>
    </p:embeddedFont>
    <p:embeddedFont>
      <p:font typeface="Calibri" panose="020F0502020204030204" pitchFamily="34" charset="0"/>
      <p:regular r:id="rId30"/>
      <p:bold r:id="rId31"/>
      <p:italic r:id="rId32"/>
      <p:boldItalic r:id="rId33"/>
    </p:embeddedFont>
    <p:embeddedFont>
      <p:font typeface="Farsan" panose="020B0604020202020204" charset="0"/>
      <p:regular r:id="rId34"/>
    </p:embeddedFont>
    <p:embeddedFont>
      <p:font typeface="Fira Sans Extra Condensed Medium" panose="020B0604020202020204" charset="0"/>
      <p:regular r:id="rId35"/>
      <p:bold r:id="rId36"/>
      <p:italic r:id="rId37"/>
      <p:boldItalic r:id="rId38"/>
    </p:embeddedFont>
    <p:embeddedFont>
      <p:font typeface="Glacial Indifference" panose="020B0604020202020204" charset="0"/>
      <p:regular r:id="rId39"/>
    </p:embeddedFont>
    <p:embeddedFont>
      <p:font typeface="Roboto" panose="02000000000000000000" pitchFamily="2" charset="0"/>
      <p:regular r:id="rId40"/>
      <p:bold r:id="rId41"/>
      <p:italic r:id="rId42"/>
      <p:boldItalic r:id="rId43"/>
    </p:embeddedFont>
    <p:embeddedFont>
      <p:font typeface="Sigmar One"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02E"/>
    <a:srgbClr val="6C9286"/>
    <a:srgbClr val="365B6D"/>
    <a:srgbClr val="FF9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1010" autoAdjust="0"/>
  </p:normalViewPr>
  <p:slideViewPr>
    <p:cSldViewPr>
      <p:cViewPr varScale="1">
        <p:scale>
          <a:sx n="48" d="100"/>
          <a:sy n="48" d="100"/>
        </p:scale>
        <p:origin x="109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01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5902E-03E6-4EA1-B1F2-A6D1350B304C}"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E7203-A8C1-48F1-B20F-153A8D6AB869}" type="slidenum">
              <a:rPr lang="en-US" smtClean="0"/>
              <a:t>‹#›</a:t>
            </a:fld>
            <a:endParaRPr lang="en-US"/>
          </a:p>
        </p:txBody>
      </p:sp>
    </p:spTree>
    <p:extLst>
      <p:ext uri="{BB962C8B-B14F-4D97-AF65-F5344CB8AC3E}">
        <p14:creationId xmlns:p14="http://schemas.microsoft.com/office/powerpoint/2010/main" val="219968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6E7203-A8C1-48F1-B20F-153A8D6AB869}" type="slidenum">
              <a:rPr lang="en-US" smtClean="0"/>
              <a:t>4</a:t>
            </a:fld>
            <a:endParaRPr lang="en-US"/>
          </a:p>
        </p:txBody>
      </p:sp>
    </p:spTree>
    <p:extLst>
      <p:ext uri="{BB962C8B-B14F-4D97-AF65-F5344CB8AC3E}">
        <p14:creationId xmlns:p14="http://schemas.microsoft.com/office/powerpoint/2010/main" val="333206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9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63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3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203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19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44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34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edbcd2532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edbcd2532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874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82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217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957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67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3077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88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3996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092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826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10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2872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14400" y="2974427"/>
            <a:ext cx="8757000" cy="3226200"/>
          </a:xfrm>
          <a:prstGeom prst="rect">
            <a:avLst/>
          </a:prstGeom>
        </p:spPr>
        <p:txBody>
          <a:bodyPr spcFirstLastPara="1" wrap="square" lIns="91425" tIns="91425" rIns="91425" bIns="91425" anchor="ctr" anchorCtr="0">
            <a:noAutofit/>
          </a:bodyPr>
          <a:lstStyle>
            <a:lvl1pPr lvl="0">
              <a:spcBef>
                <a:spcPts val="0"/>
              </a:spcBef>
              <a:spcAft>
                <a:spcPts val="0"/>
              </a:spcAft>
              <a:buSzPts val="4500"/>
              <a:buNone/>
              <a:defRPr sz="9000"/>
            </a:lvl1pPr>
            <a:lvl2pPr lvl="1">
              <a:spcBef>
                <a:spcPts val="0"/>
              </a:spcBef>
              <a:spcAft>
                <a:spcPts val="0"/>
              </a:spcAft>
              <a:buSzPts val="4500"/>
              <a:buNone/>
              <a:defRPr sz="9000"/>
            </a:lvl2pPr>
            <a:lvl3pPr lvl="2">
              <a:spcBef>
                <a:spcPts val="0"/>
              </a:spcBef>
              <a:spcAft>
                <a:spcPts val="0"/>
              </a:spcAft>
              <a:buSzPts val="4500"/>
              <a:buNone/>
              <a:defRPr sz="9000"/>
            </a:lvl3pPr>
            <a:lvl4pPr lvl="3">
              <a:spcBef>
                <a:spcPts val="0"/>
              </a:spcBef>
              <a:spcAft>
                <a:spcPts val="0"/>
              </a:spcAft>
              <a:buSzPts val="4500"/>
              <a:buNone/>
              <a:defRPr sz="9000"/>
            </a:lvl4pPr>
            <a:lvl5pPr lvl="4">
              <a:spcBef>
                <a:spcPts val="0"/>
              </a:spcBef>
              <a:spcAft>
                <a:spcPts val="0"/>
              </a:spcAft>
              <a:buSzPts val="4500"/>
              <a:buNone/>
              <a:defRPr sz="9000"/>
            </a:lvl5pPr>
            <a:lvl6pPr lvl="5">
              <a:spcBef>
                <a:spcPts val="0"/>
              </a:spcBef>
              <a:spcAft>
                <a:spcPts val="0"/>
              </a:spcAft>
              <a:buSzPts val="4500"/>
              <a:buNone/>
              <a:defRPr sz="9000"/>
            </a:lvl6pPr>
            <a:lvl7pPr lvl="6">
              <a:spcBef>
                <a:spcPts val="0"/>
              </a:spcBef>
              <a:spcAft>
                <a:spcPts val="0"/>
              </a:spcAft>
              <a:buSzPts val="4500"/>
              <a:buNone/>
              <a:defRPr sz="9000"/>
            </a:lvl7pPr>
            <a:lvl8pPr lvl="7">
              <a:spcBef>
                <a:spcPts val="0"/>
              </a:spcBef>
              <a:spcAft>
                <a:spcPts val="0"/>
              </a:spcAft>
              <a:buSzPts val="4500"/>
              <a:buNone/>
              <a:defRPr sz="9000"/>
            </a:lvl8pPr>
            <a:lvl9pPr lvl="8">
              <a:spcBef>
                <a:spcPts val="0"/>
              </a:spcBef>
              <a:spcAft>
                <a:spcPts val="0"/>
              </a:spcAft>
              <a:buSzPts val="4500"/>
              <a:buNone/>
              <a:defRPr sz="9000"/>
            </a:lvl9pPr>
          </a:lstStyle>
          <a:p>
            <a:endParaRPr/>
          </a:p>
        </p:txBody>
      </p:sp>
      <p:sp>
        <p:nvSpPr>
          <p:cNvPr id="10" name="Google Shape;10;p2"/>
          <p:cNvSpPr txBox="1">
            <a:spLocks noGrp="1"/>
          </p:cNvSpPr>
          <p:nvPr>
            <p:ph type="subTitle" idx="1"/>
          </p:nvPr>
        </p:nvSpPr>
        <p:spPr>
          <a:xfrm>
            <a:off x="914400" y="6274577"/>
            <a:ext cx="8757000" cy="1038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700"/>
              <a:buNone/>
              <a:defRPr sz="3401"/>
            </a:lvl1pPr>
            <a:lvl2pPr lvl="1">
              <a:lnSpc>
                <a:spcPct val="100000"/>
              </a:lnSpc>
              <a:spcBef>
                <a:spcPts val="0"/>
              </a:spcBef>
              <a:spcAft>
                <a:spcPts val="0"/>
              </a:spcAft>
              <a:buSzPts val="1700"/>
              <a:buNone/>
              <a:defRPr sz="3401"/>
            </a:lvl2pPr>
            <a:lvl3pPr lvl="2">
              <a:lnSpc>
                <a:spcPct val="100000"/>
              </a:lnSpc>
              <a:spcBef>
                <a:spcPts val="0"/>
              </a:spcBef>
              <a:spcAft>
                <a:spcPts val="0"/>
              </a:spcAft>
              <a:buSzPts val="1700"/>
              <a:buNone/>
              <a:defRPr sz="3401"/>
            </a:lvl3pPr>
            <a:lvl4pPr lvl="3">
              <a:lnSpc>
                <a:spcPct val="100000"/>
              </a:lnSpc>
              <a:spcBef>
                <a:spcPts val="0"/>
              </a:spcBef>
              <a:spcAft>
                <a:spcPts val="0"/>
              </a:spcAft>
              <a:buSzPts val="1700"/>
              <a:buNone/>
              <a:defRPr sz="3401"/>
            </a:lvl4pPr>
            <a:lvl5pPr lvl="4">
              <a:lnSpc>
                <a:spcPct val="100000"/>
              </a:lnSpc>
              <a:spcBef>
                <a:spcPts val="0"/>
              </a:spcBef>
              <a:spcAft>
                <a:spcPts val="0"/>
              </a:spcAft>
              <a:buSzPts val="1700"/>
              <a:buNone/>
              <a:defRPr sz="3401"/>
            </a:lvl5pPr>
            <a:lvl6pPr lvl="5">
              <a:lnSpc>
                <a:spcPct val="100000"/>
              </a:lnSpc>
              <a:spcBef>
                <a:spcPts val="0"/>
              </a:spcBef>
              <a:spcAft>
                <a:spcPts val="0"/>
              </a:spcAft>
              <a:buSzPts val="1700"/>
              <a:buNone/>
              <a:defRPr sz="3401"/>
            </a:lvl6pPr>
            <a:lvl7pPr lvl="6">
              <a:lnSpc>
                <a:spcPct val="100000"/>
              </a:lnSpc>
              <a:spcBef>
                <a:spcPts val="0"/>
              </a:spcBef>
              <a:spcAft>
                <a:spcPts val="0"/>
              </a:spcAft>
              <a:buSzPts val="1700"/>
              <a:buNone/>
              <a:defRPr sz="3401"/>
            </a:lvl7pPr>
            <a:lvl8pPr lvl="7">
              <a:lnSpc>
                <a:spcPct val="100000"/>
              </a:lnSpc>
              <a:spcBef>
                <a:spcPts val="0"/>
              </a:spcBef>
              <a:spcAft>
                <a:spcPts val="0"/>
              </a:spcAft>
              <a:buSzPts val="1700"/>
              <a:buNone/>
              <a:defRPr sz="3401"/>
            </a:lvl8pPr>
            <a:lvl9pPr lvl="8">
              <a:lnSpc>
                <a:spcPct val="100000"/>
              </a:lnSpc>
              <a:spcBef>
                <a:spcPts val="0"/>
              </a:spcBef>
              <a:spcAft>
                <a:spcPts val="0"/>
              </a:spcAft>
              <a:buSzPts val="1700"/>
              <a:buNone/>
              <a:defRPr sz="3401"/>
            </a:lvl9pPr>
          </a:lstStyle>
          <a:p>
            <a:endParaRPr/>
          </a:p>
        </p:txBody>
      </p:sp>
    </p:spTree>
    <p:extLst>
      <p:ext uri="{BB962C8B-B14F-4D97-AF65-F5344CB8AC3E}">
        <p14:creationId xmlns:p14="http://schemas.microsoft.com/office/powerpoint/2010/main" val="3595380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351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14400" y="818051"/>
            <a:ext cx="164592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6" name="Google Shape;16;p4"/>
          <p:cNvSpPr txBox="1">
            <a:spLocks noGrp="1"/>
          </p:cNvSpPr>
          <p:nvPr>
            <p:ph type="body" idx="1"/>
          </p:nvPr>
        </p:nvSpPr>
        <p:spPr>
          <a:xfrm>
            <a:off x="914400" y="2049701"/>
            <a:ext cx="16459200" cy="74190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7" name="Google Shape;17;p4"/>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14400" y="818051"/>
            <a:ext cx="164592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20" name="Google Shape;20;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1" name="Google Shape;21;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2" name="Google Shape;22;p5"/>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9176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14400" y="818051"/>
            <a:ext cx="164592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2164669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27" name="Google Shape;27;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8" name="Google Shape;28;p7"/>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6015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1" name="Google Shape;31;p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928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5" name="Google Shape;35;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6" name="Google Shape;36;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37" name="Google Shape;37;p9"/>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95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53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3" name="Google Shape;43;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4" name="Google Shape;44;p1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4959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7269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914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63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566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676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390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974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4956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358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677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729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18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30074A3-C972-44E4-B793-B607276E73B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E202589-AFDC-43CD-8F78-B62896E3BB4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632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9FCD41C-D399-4B0C-A1C1-89CA21ABE7B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914400" y="818051"/>
            <a:ext cx="16459200" cy="962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14400" y="2049701"/>
            <a:ext cx="16459200" cy="741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38008619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pos="5472">
          <p15:clr>
            <a:srgbClr val="EA4335"/>
          </p15:clr>
        </p15:guide>
        <p15:guide id="5" orient="horz" pos="258">
          <p15:clr>
            <a:srgbClr val="EA4335"/>
          </p15:clr>
        </p15:guide>
        <p15:guide id="6" orient="horz" pos="298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20D46FC-944A-4EAA-86D5-0848331A6E2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1708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47.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jpeg"/><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9.svg"/><Relationship Id="rId7" Type="http://schemas.openxmlformats.org/officeDocument/2006/relationships/image" Target="../media/image3.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8.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1.pn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7.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svg"/><Relationship Id="rId4" Type="http://schemas.openxmlformats.org/officeDocument/2006/relationships/image" Target="../media/image9.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9.svg"/><Relationship Id="rId7" Type="http://schemas.openxmlformats.org/officeDocument/2006/relationships/image" Target="../media/image7.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8.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svg"/><Relationship Id="rId3" Type="http://schemas.openxmlformats.org/officeDocument/2006/relationships/image" Target="../media/image9.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8.pn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7.sv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a:solidFill>
            <a:schemeClr val="tx1"/>
          </a:solidFill>
        </p:spPr>
      </p:pic>
      <p:grpSp>
        <p:nvGrpSpPr>
          <p:cNvPr id="4" name="Group 4"/>
          <p:cNvGrpSpPr/>
          <p:nvPr/>
        </p:nvGrpSpPr>
        <p:grpSpPr>
          <a:xfrm>
            <a:off x="2932034" y="1866759"/>
            <a:ext cx="13450966" cy="5740622"/>
            <a:chOff x="-1267780" y="-1313000"/>
            <a:chExt cx="17934620" cy="7654162"/>
          </a:xfrm>
        </p:grpSpPr>
        <p:sp>
          <p:nvSpPr>
            <p:cNvPr id="5" name="TextBox 5"/>
            <p:cNvSpPr txBox="1"/>
            <p:nvPr/>
          </p:nvSpPr>
          <p:spPr>
            <a:xfrm>
              <a:off x="-1267780" y="76200"/>
              <a:ext cx="16565241" cy="6264962"/>
            </a:xfrm>
            <a:prstGeom prst="rect">
              <a:avLst/>
            </a:prstGeom>
            <a:solidFill>
              <a:schemeClr val="tx1">
                <a:alpha val="44000"/>
              </a:schemeClr>
            </a:solidFill>
          </p:spPr>
          <p:txBody>
            <a:bodyPr wrap="square" lIns="0" tIns="0" rIns="0" bIns="0" rtlCol="0" anchor="t">
              <a:spAutoFit/>
            </a:bodyPr>
            <a:lstStyle/>
            <a:p>
              <a:pPr algn="ctr">
                <a:lnSpc>
                  <a:spcPts val="12780"/>
                </a:lnSpc>
              </a:pPr>
              <a:r>
                <a:rPr lang="en-US" sz="4800">
                  <a:solidFill>
                    <a:srgbClr val="FFFFFF"/>
                  </a:solidFill>
                  <a:latin typeface="Sigmar One"/>
                </a:rPr>
                <a:t>BÀI 14 CÔNG CUỘC XÂY DỰNG VÀ BẢO VỆ ĐẤT NƯỚC THỜI NGÔ - ĐINH - TIỀN LÊ (938 - 1009)</a:t>
              </a:r>
            </a:p>
          </p:txBody>
        </p:sp>
        <p:sp>
          <p:nvSpPr>
            <p:cNvPr id="6" name="TextBox 6"/>
            <p:cNvSpPr txBox="1"/>
            <p:nvPr/>
          </p:nvSpPr>
          <p:spPr>
            <a:xfrm>
              <a:off x="-1267780" y="-1313000"/>
              <a:ext cx="17934620" cy="1154163"/>
            </a:xfrm>
            <a:prstGeom prst="rect">
              <a:avLst/>
            </a:prstGeom>
            <a:solidFill>
              <a:schemeClr val="tx1">
                <a:alpha val="40000"/>
              </a:schemeClr>
            </a:solidFill>
          </p:spPr>
          <p:txBody>
            <a:bodyPr wrap="square" lIns="0" tIns="0" rIns="0" bIns="0" rtlCol="0" anchor="t">
              <a:spAutoFit/>
            </a:bodyPr>
            <a:lstStyle/>
            <a:p>
              <a:pPr algn="ctr">
                <a:lnSpc>
                  <a:spcPts val="7000"/>
                </a:lnSpc>
                <a:spcBef>
                  <a:spcPct val="0"/>
                </a:spcBef>
              </a:pPr>
              <a:r>
                <a:rPr lang="en-US" sz="5000">
                  <a:solidFill>
                    <a:srgbClr val="FFFFFF"/>
                  </a:solidFill>
                  <a:latin typeface="Farsan"/>
                </a:rPr>
                <a:t>Chương 5: VIỆT NAM TỪ ĐẦU THẾ KỈ X ĐẾN ĐẦU THẾ KỈ XVI</a:t>
              </a:r>
            </a:p>
          </p:txBody>
        </p:sp>
      </p:grpSp>
      <p:sp>
        <p:nvSpPr>
          <p:cNvPr id="7" name="TextBox 7"/>
          <p:cNvSpPr txBox="1"/>
          <p:nvPr/>
        </p:nvSpPr>
        <p:spPr>
          <a:xfrm>
            <a:off x="1028700" y="8350347"/>
            <a:ext cx="8115300" cy="769441"/>
          </a:xfrm>
          <a:prstGeom prst="rect">
            <a:avLst/>
          </a:prstGeom>
          <a:solidFill>
            <a:schemeClr val="tx1">
              <a:alpha val="32000"/>
            </a:schemeClr>
          </a:solidFill>
        </p:spPr>
        <p:txBody>
          <a:bodyPr lIns="0" tIns="0" rIns="0" bIns="0" rtlCol="0" anchor="t">
            <a:spAutoFit/>
          </a:bodyPr>
          <a:lstStyle/>
          <a:p>
            <a:pPr marL="0" lvl="0" indent="0">
              <a:lnSpc>
                <a:spcPts val="6000"/>
              </a:lnSpc>
            </a:pPr>
            <a:r>
              <a:rPr lang="vi-VN" sz="5000" u="none">
                <a:solidFill>
                  <a:srgbClr val="FFB600"/>
                </a:solidFill>
                <a:latin typeface="Farsan"/>
              </a:rPr>
              <a:t>Giáo viên:</a:t>
            </a:r>
            <a:endParaRPr lang="en-US" sz="5000" u="none">
              <a:solidFill>
                <a:srgbClr val="FFB600"/>
              </a:solidFill>
              <a:latin typeface="Farsan"/>
            </a:endParaRPr>
          </a:p>
        </p:txBody>
      </p:sp>
      <p:pic>
        <p:nvPicPr>
          <p:cNvPr id="8" name="Picture 37">
            <a:extLst>
              <a:ext uri="{FF2B5EF4-FFF2-40B4-BE49-F238E27FC236}">
                <a16:creationId xmlns:a16="http://schemas.microsoft.com/office/drawing/2014/main" id="{7CEF8868-0EAE-4C01-9149-C49FD72C7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23200" y="2312270"/>
            <a:ext cx="2520315" cy="4114800"/>
          </a:xfrm>
          <a:prstGeom prst="rect">
            <a:avLst/>
          </a:prstGeom>
        </p:spPr>
      </p:pic>
      <p:pic>
        <p:nvPicPr>
          <p:cNvPr id="9" name="Picture 38">
            <a:extLst>
              <a:ext uri="{FF2B5EF4-FFF2-40B4-BE49-F238E27FC236}">
                <a16:creationId xmlns:a16="http://schemas.microsoft.com/office/drawing/2014/main" id="{584FF3E2-CCE0-404D-9F24-D3CEE4A807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488400" y="4031617"/>
            <a:ext cx="3965171" cy="4114800"/>
          </a:xfrm>
          <a:prstGeom prst="rect">
            <a:avLst/>
          </a:prstGeom>
        </p:spPr>
      </p:pic>
      <p:pic>
        <p:nvPicPr>
          <p:cNvPr id="10" name="Picture 39">
            <a:extLst>
              <a:ext uri="{FF2B5EF4-FFF2-40B4-BE49-F238E27FC236}">
                <a16:creationId xmlns:a16="http://schemas.microsoft.com/office/drawing/2014/main" id="{859FEE3A-CAA2-4AC6-BBD1-075B583F41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26111" y="11571979"/>
            <a:ext cx="1695859" cy="16280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33" name="Google Shape;1233;p38"/>
          <p:cNvSpPr/>
          <p:nvPr/>
        </p:nvSpPr>
        <p:spPr>
          <a:xfrm>
            <a:off x="9019527" y="3342500"/>
            <a:ext cx="249000" cy="332400"/>
          </a:xfrm>
          <a:prstGeom prst="chevron">
            <a:avLst>
              <a:gd name="adj" fmla="val 39558"/>
            </a:avLst>
          </a:prstGeom>
          <a:solidFill>
            <a:srgbClr val="FFFFFF"/>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239" name="Google Shape;1239;p38"/>
          <p:cNvSpPr/>
          <p:nvPr/>
        </p:nvSpPr>
        <p:spPr>
          <a:xfrm>
            <a:off x="9019527" y="5482400"/>
            <a:ext cx="249000" cy="332400"/>
          </a:xfrm>
          <a:prstGeom prst="chevron">
            <a:avLst>
              <a:gd name="adj" fmla="val 39558"/>
            </a:avLst>
          </a:prstGeom>
          <a:solidFill>
            <a:srgbClr val="FFFFFF"/>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245" name="Google Shape;1245;p38"/>
          <p:cNvSpPr/>
          <p:nvPr/>
        </p:nvSpPr>
        <p:spPr>
          <a:xfrm>
            <a:off x="9019527" y="7622300"/>
            <a:ext cx="249000" cy="332400"/>
          </a:xfrm>
          <a:prstGeom prst="chevron">
            <a:avLst>
              <a:gd name="adj" fmla="val 39558"/>
            </a:avLst>
          </a:prstGeom>
          <a:solidFill>
            <a:srgbClr val="FFFFFF"/>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248" name="Google Shape;1248;p38"/>
          <p:cNvSpPr txBox="1"/>
          <p:nvPr/>
        </p:nvSpPr>
        <p:spPr>
          <a:xfrm>
            <a:off x="1096317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3401" kern="0">
                <a:solidFill>
                  <a:srgbClr val="FFFFFF"/>
                </a:solidFill>
                <a:latin typeface="Fira Sans Extra Condensed Medium"/>
                <a:ea typeface="Fira Sans Extra Condensed Medium"/>
                <a:cs typeface="Fira Sans Extra Condensed Medium"/>
                <a:sym typeface="Fira Sans Extra Condensed Medium"/>
              </a:rPr>
              <a:t>Khẳng định nền độc lập của đất nước</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6" name="Google Shape;1236;p38"/>
          <p:cNvSpPr/>
          <p:nvPr/>
        </p:nvSpPr>
        <p:spPr>
          <a:xfrm>
            <a:off x="1696676" y="4695200"/>
            <a:ext cx="6112800" cy="1906800"/>
          </a:xfrm>
          <a:prstGeom prst="hexagon">
            <a:avLst>
              <a:gd name="adj" fmla="val 25000"/>
              <a:gd name="vf" fmla="val 115470"/>
            </a:avLst>
          </a:pr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0" name="Google Shape;1260;p38"/>
          <p:cNvSpPr txBox="1"/>
          <p:nvPr/>
        </p:nvSpPr>
        <p:spPr>
          <a:xfrm>
            <a:off x="-6445250" y="5603919"/>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42" name="Google Shape;1242;p38"/>
          <p:cNvSpPr/>
          <p:nvPr/>
        </p:nvSpPr>
        <p:spPr>
          <a:xfrm>
            <a:off x="1696676" y="6835100"/>
            <a:ext cx="6112800" cy="1906800"/>
          </a:xfrm>
          <a:prstGeom prst="hexagon">
            <a:avLst>
              <a:gd name="adj" fmla="val 25000"/>
              <a:gd name="vf" fmla="val 115470"/>
            </a:avLst>
          </a:pr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30" name="Google Shape;1230;p38"/>
          <p:cNvSpPr/>
          <p:nvPr/>
        </p:nvSpPr>
        <p:spPr>
          <a:xfrm>
            <a:off x="1696676" y="2555300"/>
            <a:ext cx="6112800" cy="1906800"/>
          </a:xfrm>
          <a:prstGeom prst="hexagon">
            <a:avLst>
              <a:gd name="adj" fmla="val 25000"/>
              <a:gd name="vf" fmla="val 11547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9" name="Google Shape;1269;p38"/>
          <p:cNvSpPr txBox="1"/>
          <p:nvPr/>
        </p:nvSpPr>
        <p:spPr>
          <a:xfrm>
            <a:off x="218132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Bỏ chức tiết độ sứ, xưng vương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pic>
        <p:nvPicPr>
          <p:cNvPr id="1026" name="Picture 2" descr="Góc Nhìn Sử Việt - Ngô Vương Quyền | Tiki">
            <a:extLst>
              <a:ext uri="{FF2B5EF4-FFF2-40B4-BE49-F238E27FC236}">
                <a16:creationId xmlns:a16="http://schemas.microsoft.com/office/drawing/2014/main" id="{118EF1AA-1697-40C3-A782-69F95BB3D4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0848" y="2736097"/>
            <a:ext cx="4396500" cy="68764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Khám phá thành Cổ Loa: Tòa thành cổ lớn nhất, độc đáo nhất Việt Nam | Di  sản Tràng An">
            <a:extLst>
              <a:ext uri="{FF2B5EF4-FFF2-40B4-BE49-F238E27FC236}">
                <a16:creationId xmlns:a16="http://schemas.microsoft.com/office/drawing/2014/main" id="{58D271BB-D0A3-494F-96C2-09717FB77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4055598"/>
            <a:ext cx="23317199" cy="23317199"/>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260;p38">
            <a:extLst>
              <a:ext uri="{FF2B5EF4-FFF2-40B4-BE49-F238E27FC236}">
                <a16:creationId xmlns:a16="http://schemas.microsoft.com/office/drawing/2014/main" id="{586D7355-F9C9-4199-BF90-5F0EB1077346}"/>
              </a:ext>
            </a:extLst>
          </p:cNvPr>
          <p:cNvSpPr txBox="1"/>
          <p:nvPr/>
        </p:nvSpPr>
        <p:spPr>
          <a:xfrm>
            <a:off x="218132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22" name="Google Shape;1264;p38">
            <a:extLst>
              <a:ext uri="{FF2B5EF4-FFF2-40B4-BE49-F238E27FC236}">
                <a16:creationId xmlns:a16="http://schemas.microsoft.com/office/drawing/2014/main" id="{48AEB825-5E62-431C-A30A-676C125F4CBD}"/>
              </a:ext>
            </a:extLst>
          </p:cNvPr>
          <p:cNvSpPr txBox="1"/>
          <p:nvPr/>
        </p:nvSpPr>
        <p:spPr>
          <a:xfrm>
            <a:off x="218132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Chính quyền mới được thiết lập do vua đứng đầu</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1846866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52" name="Google Shape;1252;p38"/>
          <p:cNvSpPr txBox="1"/>
          <p:nvPr/>
        </p:nvSpPr>
        <p:spPr>
          <a:xfrm>
            <a:off x="1096317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3401" kern="0">
                <a:solidFill>
                  <a:srgbClr val="FFFFFF"/>
                </a:solidFill>
                <a:latin typeface="Fira Sans Extra Condensed Medium"/>
                <a:ea typeface="Fira Sans Extra Condensed Medium"/>
                <a:cs typeface="Fira Sans Extra Condensed Medium"/>
                <a:sym typeface="Fira Sans Extra Condensed Medium"/>
              </a:rPr>
              <a:t>Tiếp nối truyền thống cha ông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6" name="Google Shape;1236;p38"/>
          <p:cNvSpPr/>
          <p:nvPr/>
        </p:nvSpPr>
        <p:spPr>
          <a:xfrm>
            <a:off x="1696676" y="4695200"/>
            <a:ext cx="6112800" cy="1906800"/>
          </a:xfrm>
          <a:prstGeom prst="hexagon">
            <a:avLst>
              <a:gd name="adj" fmla="val 25000"/>
              <a:gd name="vf" fmla="val 115470"/>
            </a:avLst>
          </a:pr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0" name="Google Shape;1260;p38"/>
          <p:cNvSpPr txBox="1"/>
          <p:nvPr/>
        </p:nvSpPr>
        <p:spPr>
          <a:xfrm>
            <a:off x="218132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42" name="Google Shape;1242;p38"/>
          <p:cNvSpPr/>
          <p:nvPr/>
        </p:nvSpPr>
        <p:spPr>
          <a:xfrm>
            <a:off x="1696676" y="6835100"/>
            <a:ext cx="6112800" cy="1906800"/>
          </a:xfrm>
          <a:prstGeom prst="hexagon">
            <a:avLst>
              <a:gd name="adj" fmla="val 25000"/>
              <a:gd name="vf" fmla="val 115470"/>
            </a:avLst>
          </a:pr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4" name="Google Shape;1264;p38"/>
          <p:cNvSpPr txBox="1"/>
          <p:nvPr/>
        </p:nvSpPr>
        <p:spPr>
          <a:xfrm>
            <a:off x="218132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Chính quyền mới được thiết lập do vua đứng đầu</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0" name="Google Shape;1230;p38"/>
          <p:cNvSpPr/>
          <p:nvPr/>
        </p:nvSpPr>
        <p:spPr>
          <a:xfrm>
            <a:off x="1696676" y="2555300"/>
            <a:ext cx="6112800" cy="1906800"/>
          </a:xfrm>
          <a:prstGeom prst="hexagon">
            <a:avLst>
              <a:gd name="adj" fmla="val 25000"/>
              <a:gd name="vf" fmla="val 11547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9" name="Google Shape;1269;p38"/>
          <p:cNvSpPr txBox="1"/>
          <p:nvPr/>
        </p:nvSpPr>
        <p:spPr>
          <a:xfrm>
            <a:off x="218132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Bỏ chức tiết độ sứ, xưng vương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pic>
        <p:nvPicPr>
          <p:cNvPr id="27" name="Picture 2" descr="Góc Nhìn Sử Việt - Ngô Vương Quyền | Tiki">
            <a:extLst>
              <a:ext uri="{FF2B5EF4-FFF2-40B4-BE49-F238E27FC236}">
                <a16:creationId xmlns:a16="http://schemas.microsoft.com/office/drawing/2014/main" id="{D31AA552-0005-4CE7-81E1-ABDB7D12C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1155517"/>
            <a:ext cx="15533345" cy="242954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hám phá thành Cổ Loa: Tòa thành cổ lớn nhất, độc đáo nhất Việt Nam | Di  sản Tràng An">
            <a:extLst>
              <a:ext uri="{FF2B5EF4-FFF2-40B4-BE49-F238E27FC236}">
                <a16:creationId xmlns:a16="http://schemas.microsoft.com/office/drawing/2014/main" id="{2F77B600-7C3C-4227-89B1-D5EB5250B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676" y="1028701"/>
            <a:ext cx="8600225" cy="8600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a:extLst>
              <a:ext uri="{FF2B5EF4-FFF2-40B4-BE49-F238E27FC236}">
                <a16:creationId xmlns:a16="http://schemas.microsoft.com/office/drawing/2014/main" id="{1CB4516B-67DC-4F2D-ADD5-59210D1B5CD7}"/>
              </a:ext>
            </a:extLst>
          </p:cNvPr>
          <p:cNvPicPr>
            <a:picLocks noChangeAspect="1"/>
          </p:cNvPicPr>
          <p:nvPr/>
        </p:nvPicPr>
        <p:blipFill rotWithShape="1">
          <a:blip r:embed="rId5"/>
          <a:srcRect l="12198" r="8623" b="2879"/>
          <a:stretch/>
        </p:blipFill>
        <p:spPr>
          <a:xfrm>
            <a:off x="20002500" y="-3951522"/>
            <a:ext cx="24917400" cy="15107039"/>
          </a:xfrm>
          <a:prstGeom prst="rect">
            <a:avLst/>
          </a:prstGeom>
        </p:spPr>
      </p:pic>
    </p:spTree>
    <p:extLst>
      <p:ext uri="{BB962C8B-B14F-4D97-AF65-F5344CB8AC3E}">
        <p14:creationId xmlns:p14="http://schemas.microsoft.com/office/powerpoint/2010/main" val="256902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48" name="Google Shape;1248;p38"/>
          <p:cNvSpPr txBox="1"/>
          <p:nvPr/>
        </p:nvSpPr>
        <p:spPr>
          <a:xfrm>
            <a:off x="1096317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3401" kern="0">
                <a:solidFill>
                  <a:srgbClr val="FFFFFF"/>
                </a:solidFill>
                <a:latin typeface="Fira Sans Extra Condensed Medium"/>
                <a:ea typeface="Fira Sans Extra Condensed Medium"/>
                <a:cs typeface="Fira Sans Extra Condensed Medium"/>
                <a:sym typeface="Fira Sans Extra Condensed Medium"/>
              </a:rPr>
              <a:t>Khẳng định nền độc lập của đất nước</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56" name="Google Shape;1256;p38"/>
          <p:cNvSpPr txBox="1"/>
          <p:nvPr/>
        </p:nvSpPr>
        <p:spPr>
          <a:xfrm>
            <a:off x="1096317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3401" kern="0">
                <a:solidFill>
                  <a:srgbClr val="FFFFFF"/>
                </a:solidFill>
                <a:latin typeface="Fira Sans Extra Condensed Medium"/>
                <a:ea typeface="Fira Sans Extra Condensed Medium"/>
                <a:cs typeface="Fira Sans Extra Condensed Medium"/>
                <a:sym typeface="Fira Sans Extra Condensed Medium"/>
              </a:rPr>
              <a:t>Tạo nền tảng cho công cuộc phát triển đất nước sau này</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6" name="Google Shape;1236;p38"/>
          <p:cNvSpPr/>
          <p:nvPr/>
        </p:nvSpPr>
        <p:spPr>
          <a:xfrm>
            <a:off x="1696676" y="4695200"/>
            <a:ext cx="6112800" cy="1906800"/>
          </a:xfrm>
          <a:prstGeom prst="hexagon">
            <a:avLst>
              <a:gd name="adj" fmla="val 25000"/>
              <a:gd name="vf" fmla="val 115470"/>
            </a:avLst>
          </a:pr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0" name="Google Shape;1260;p38"/>
          <p:cNvSpPr txBox="1"/>
          <p:nvPr/>
        </p:nvSpPr>
        <p:spPr>
          <a:xfrm>
            <a:off x="218132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42" name="Google Shape;1242;p38"/>
          <p:cNvSpPr/>
          <p:nvPr/>
        </p:nvSpPr>
        <p:spPr>
          <a:xfrm>
            <a:off x="1696676" y="6835100"/>
            <a:ext cx="6112800" cy="1906800"/>
          </a:xfrm>
          <a:prstGeom prst="hexagon">
            <a:avLst>
              <a:gd name="adj" fmla="val 25000"/>
              <a:gd name="vf" fmla="val 115470"/>
            </a:avLst>
          </a:pr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4" name="Google Shape;1264;p38"/>
          <p:cNvSpPr txBox="1"/>
          <p:nvPr/>
        </p:nvSpPr>
        <p:spPr>
          <a:xfrm>
            <a:off x="218132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Chính quyền mới được thiết lập do vua đứng đầu</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0" name="Google Shape;1230;p38"/>
          <p:cNvSpPr/>
          <p:nvPr/>
        </p:nvSpPr>
        <p:spPr>
          <a:xfrm>
            <a:off x="1696676" y="2555300"/>
            <a:ext cx="6112800" cy="1906800"/>
          </a:xfrm>
          <a:prstGeom prst="hexagon">
            <a:avLst>
              <a:gd name="adj" fmla="val 25000"/>
              <a:gd name="vf" fmla="val 11547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9" name="Google Shape;1269;p38"/>
          <p:cNvSpPr txBox="1"/>
          <p:nvPr/>
        </p:nvSpPr>
        <p:spPr>
          <a:xfrm>
            <a:off x="218132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Bỏ chức tiết độ sứ, xưng vương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pic>
        <p:nvPicPr>
          <p:cNvPr id="27" name="Picture 2" descr="Khám phá thành Cổ Loa: Tòa thành cổ lớn nhất, độc đáo nhất Việt Nam | Di  sản Tràng An">
            <a:extLst>
              <a:ext uri="{FF2B5EF4-FFF2-40B4-BE49-F238E27FC236}">
                <a16:creationId xmlns:a16="http://schemas.microsoft.com/office/drawing/2014/main" id="{3F24A2A0-52F8-4D7B-B5C3-E19558805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9547" y="-19151495"/>
            <a:ext cx="26610453" cy="266104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a:extLst>
              <a:ext uri="{FF2B5EF4-FFF2-40B4-BE49-F238E27FC236}">
                <a16:creationId xmlns:a16="http://schemas.microsoft.com/office/drawing/2014/main" id="{3D16435A-1773-4FE8-97C1-A90DD509EB97}"/>
              </a:ext>
            </a:extLst>
          </p:cNvPr>
          <p:cNvPicPr>
            <a:picLocks noChangeAspect="1"/>
          </p:cNvPicPr>
          <p:nvPr/>
        </p:nvPicPr>
        <p:blipFill rotWithShape="1">
          <a:blip r:embed="rId4"/>
          <a:srcRect l="12198" r="8623" b="2879"/>
          <a:stretch/>
        </p:blipFill>
        <p:spPr>
          <a:xfrm>
            <a:off x="8976526" y="2927902"/>
            <a:ext cx="8631587" cy="5233199"/>
          </a:xfrm>
          <a:prstGeom prst="rect">
            <a:avLst/>
          </a:prstGeom>
        </p:spPr>
      </p:pic>
      <p:sp>
        <p:nvSpPr>
          <p:cNvPr id="24" name="Google Shape;1227;p38">
            <a:extLst>
              <a:ext uri="{FF2B5EF4-FFF2-40B4-BE49-F238E27FC236}">
                <a16:creationId xmlns:a16="http://schemas.microsoft.com/office/drawing/2014/main" id="{FD2A1DF3-E5EE-4259-8C38-440E1E923D33}"/>
              </a:ext>
            </a:extLst>
          </p:cNvPr>
          <p:cNvSpPr txBox="1">
            <a:spLocks/>
          </p:cNvSpPr>
          <p:nvPr/>
        </p:nvSpPr>
        <p:spPr>
          <a:xfrm>
            <a:off x="0" y="819150"/>
            <a:ext cx="16459200" cy="962025"/>
          </a:xfrm>
          <a:prstGeom prst="homePlate">
            <a:avLst/>
          </a:prstGeom>
          <a:solidFill>
            <a:srgbClr val="FF0000"/>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pPr defTabSz="1371600"/>
            <a:r>
              <a:rPr lang="en-US" sz="3750" kern="0">
                <a:solidFill>
                  <a:srgbClr val="FFFFFF"/>
                </a:solidFill>
              </a:rPr>
              <a:t>Theo em ý nghĩa của từng việc làm của Ngô Quyền là gì? Thảo luận cặp đôi - 2p</a:t>
            </a:r>
          </a:p>
        </p:txBody>
      </p:sp>
    </p:spTree>
    <p:extLst>
      <p:ext uri="{BB962C8B-B14F-4D97-AF65-F5344CB8AC3E}">
        <p14:creationId xmlns:p14="http://schemas.microsoft.com/office/powerpoint/2010/main" val="45332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C45995-7DEF-4201-AB25-6033DC883398}"/>
              </a:ext>
            </a:extLst>
          </p:cNvPr>
          <p:cNvSpPr/>
          <p:nvPr/>
        </p:nvSpPr>
        <p:spPr>
          <a:xfrm>
            <a:off x="5038123" y="1647635"/>
            <a:ext cx="4334477" cy="4181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ndParaRPr>
          </a:p>
        </p:txBody>
      </p:sp>
      <p:sp>
        <p:nvSpPr>
          <p:cNvPr id="10" name="Rectangle 9">
            <a:extLst>
              <a:ext uri="{FF2B5EF4-FFF2-40B4-BE49-F238E27FC236}">
                <a16:creationId xmlns:a16="http://schemas.microsoft.com/office/drawing/2014/main" id="{6229C4BF-7244-4D86-A4CE-FA07461B4035}"/>
              </a:ext>
            </a:extLst>
          </p:cNvPr>
          <p:cNvSpPr/>
          <p:nvPr/>
        </p:nvSpPr>
        <p:spPr>
          <a:xfrm>
            <a:off x="1234005" y="1647633"/>
            <a:ext cx="2995095" cy="4295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ndParaRPr>
          </a:p>
        </p:txBody>
      </p:sp>
      <p:sp>
        <p:nvSpPr>
          <p:cNvPr id="5" name="TextBox 4">
            <a:extLst>
              <a:ext uri="{FF2B5EF4-FFF2-40B4-BE49-F238E27FC236}">
                <a16:creationId xmlns:a16="http://schemas.microsoft.com/office/drawing/2014/main" id="{06D476D9-659D-4BD3-BDCF-46AF39B5EA8F}"/>
              </a:ext>
            </a:extLst>
          </p:cNvPr>
          <p:cNvSpPr txBox="1"/>
          <p:nvPr/>
        </p:nvSpPr>
        <p:spPr>
          <a:xfrm>
            <a:off x="571500" y="6156573"/>
            <a:ext cx="16660260" cy="1754326"/>
          </a:xfrm>
          <a:prstGeom prst="rect">
            <a:avLst/>
          </a:prstGeom>
          <a:noFill/>
        </p:spPr>
        <p:txBody>
          <a:bodyPr wrap="square" rtlCol="0">
            <a:spAutoFit/>
          </a:bodyPr>
          <a:lstStyle/>
          <a:p>
            <a:pPr algn="just" defTabSz="1371600"/>
            <a:r>
              <a:rPr lang="en-US" sz="3600">
                <a:solidFill>
                  <a:srgbClr val="000000"/>
                </a:solidFill>
                <a:latin typeface="Arial"/>
              </a:rPr>
              <a:t>Sau chiến thắng Bạch Đằng, Ngô Quyền bỏ chức Tiết độ sứ, xưng vương, định đô ở Cổ Loa. Thiết lập bộ máy chính quyền gồm bá quan văn,võ, tạo ra những bản lề cho xã hội nước ta đầu thế X.</a:t>
            </a:r>
          </a:p>
        </p:txBody>
      </p:sp>
      <p:sp>
        <p:nvSpPr>
          <p:cNvPr id="6" name="TextBox 5">
            <a:extLst>
              <a:ext uri="{FF2B5EF4-FFF2-40B4-BE49-F238E27FC236}">
                <a16:creationId xmlns:a16="http://schemas.microsoft.com/office/drawing/2014/main" id="{918E48AF-8BC7-4D79-ADF4-6CF09015FF90}"/>
              </a:ext>
            </a:extLst>
          </p:cNvPr>
          <p:cNvSpPr txBox="1"/>
          <p:nvPr/>
        </p:nvSpPr>
        <p:spPr>
          <a:xfrm>
            <a:off x="571500" y="8229600"/>
            <a:ext cx="16459200" cy="1569660"/>
          </a:xfrm>
          <a:prstGeom prst="rect">
            <a:avLst/>
          </a:prstGeom>
          <a:noFill/>
        </p:spPr>
        <p:txBody>
          <a:bodyPr wrap="square" rtlCol="0">
            <a:spAutoFit/>
          </a:bodyPr>
          <a:lstStyle/>
          <a:p>
            <a:pPr algn="just" defTabSz="1371600"/>
            <a:r>
              <a:rPr lang="en-US" sz="3600">
                <a:solidFill>
                  <a:srgbClr val="000000"/>
                </a:solidFill>
                <a:latin typeface="Arial"/>
              </a:rPr>
              <a:t>Hệ thống chính quyền còn đơn sơ nhưng là một triều đình </a:t>
            </a:r>
            <a:r>
              <a:rPr lang="en-US" sz="4800">
                <a:solidFill>
                  <a:srgbClr val="000000"/>
                </a:solidFill>
                <a:latin typeface="Arial"/>
              </a:rPr>
              <a:t>độc lập</a:t>
            </a:r>
            <a:r>
              <a:rPr lang="en-US" sz="3600">
                <a:solidFill>
                  <a:srgbClr val="000000"/>
                </a:solidFill>
                <a:latin typeface="Arial"/>
              </a:rPr>
              <a:t>, với </a:t>
            </a:r>
            <a:r>
              <a:rPr lang="en-US" sz="4800">
                <a:solidFill>
                  <a:srgbClr val="000000"/>
                </a:solidFill>
                <a:latin typeface="Arial"/>
              </a:rPr>
              <a:t>đầy đủ vua, quan, quy định triều nghi phẩm phục.</a:t>
            </a:r>
            <a:endParaRPr lang="en-US" sz="3600">
              <a:solidFill>
                <a:srgbClr val="000000"/>
              </a:solidFill>
              <a:latin typeface="Arial"/>
            </a:endParaRPr>
          </a:p>
        </p:txBody>
      </p:sp>
      <p:pic>
        <p:nvPicPr>
          <p:cNvPr id="7" name="Picture 2" descr="Góc Nhìn Sử Việt - Ngô Vương Quyền | Tiki">
            <a:extLst>
              <a:ext uri="{FF2B5EF4-FFF2-40B4-BE49-F238E27FC236}">
                <a16:creationId xmlns:a16="http://schemas.microsoft.com/office/drawing/2014/main" id="{3F853026-9270-43E3-87F2-A11EF3AFAF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006" y="1647634"/>
            <a:ext cx="2731745" cy="4272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m phá thành Cổ Loa: Tòa thành cổ lớn nhất, độc đáo nhất Việt Nam | Di  sản Tràng An">
            <a:extLst>
              <a:ext uri="{FF2B5EF4-FFF2-40B4-BE49-F238E27FC236}">
                <a16:creationId xmlns:a16="http://schemas.microsoft.com/office/drawing/2014/main" id="{A7FB8370-A774-4066-8E00-5BF16A50E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124" y="1647634"/>
            <a:ext cx="4062201" cy="4211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DFB9B6C1-E7E8-4D99-A138-D056A91A1D67}"/>
              </a:ext>
            </a:extLst>
          </p:cNvPr>
          <p:cNvPicPr>
            <a:picLocks noChangeAspect="1"/>
          </p:cNvPicPr>
          <p:nvPr/>
        </p:nvPicPr>
        <p:blipFill rotWithShape="1">
          <a:blip r:embed="rId4"/>
          <a:srcRect l="12198" r="8623" b="2879"/>
          <a:stretch/>
        </p:blipFill>
        <p:spPr>
          <a:xfrm>
            <a:off x="10172700" y="1647633"/>
            <a:ext cx="7059060" cy="4279800"/>
          </a:xfrm>
          <a:prstGeom prst="rect">
            <a:avLst/>
          </a:prstGeom>
        </p:spPr>
      </p:pic>
      <p:sp>
        <p:nvSpPr>
          <p:cNvPr id="12" name="Google Shape;1227;p38">
            <a:extLst>
              <a:ext uri="{FF2B5EF4-FFF2-40B4-BE49-F238E27FC236}">
                <a16:creationId xmlns:a16="http://schemas.microsoft.com/office/drawing/2014/main" id="{82C9635E-7264-45B0-8E6C-0E06444AFFA1}"/>
              </a:ext>
            </a:extLst>
          </p:cNvPr>
          <p:cNvSpPr txBox="1">
            <a:spLocks/>
          </p:cNvSpPr>
          <p:nvPr/>
        </p:nvSpPr>
        <p:spPr>
          <a:xfrm>
            <a:off x="228600" y="342900"/>
            <a:ext cx="16459200" cy="1091760"/>
          </a:xfrm>
          <a:prstGeom prst="homePlate">
            <a:avLst/>
          </a:prstGeom>
          <a:solidFill>
            <a:srgbClr val="FF0000"/>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pPr defTabSz="1371600"/>
            <a:r>
              <a:rPr lang="en-US" sz="3750" kern="0">
                <a:solidFill>
                  <a:srgbClr val="FFFFFF"/>
                </a:solidFill>
              </a:rPr>
              <a:t>Theo em </a:t>
            </a:r>
            <a:r>
              <a:rPr lang="vi-VN" sz="3750" kern="0">
                <a:solidFill>
                  <a:srgbClr val="FFFFFF"/>
                </a:solidFill>
              </a:rPr>
              <a:t>Ngô Quyền bỏ chức Tiết độ sứ, thiết lập chính quyền độc lập có ý nghĩa như thế nào</a:t>
            </a:r>
            <a:endParaRPr lang="en-US" sz="3750" kern="0">
              <a:solidFill>
                <a:srgbClr val="FFFFFF"/>
              </a:solidFill>
            </a:endParaRPr>
          </a:p>
        </p:txBody>
      </p:sp>
    </p:spTree>
    <p:extLst>
      <p:ext uri="{BB962C8B-B14F-4D97-AF65-F5344CB8AC3E}">
        <p14:creationId xmlns:p14="http://schemas.microsoft.com/office/powerpoint/2010/main" val="1015708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36" name="Google Shape;1236;p38"/>
          <p:cNvSpPr/>
          <p:nvPr/>
        </p:nvSpPr>
        <p:spPr>
          <a:xfrm>
            <a:off x="1696676" y="4695200"/>
            <a:ext cx="6112800" cy="1906800"/>
          </a:xfrm>
          <a:prstGeom prst="hexagon">
            <a:avLst>
              <a:gd name="adj" fmla="val 25000"/>
              <a:gd name="vf" fmla="val 115470"/>
            </a:avLst>
          </a:pr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0" name="Google Shape;1260;p38"/>
          <p:cNvSpPr txBox="1"/>
          <p:nvPr/>
        </p:nvSpPr>
        <p:spPr>
          <a:xfrm>
            <a:off x="218132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42" name="Google Shape;1242;p38"/>
          <p:cNvSpPr/>
          <p:nvPr/>
        </p:nvSpPr>
        <p:spPr>
          <a:xfrm>
            <a:off x="1696676" y="6835100"/>
            <a:ext cx="6112800" cy="1906800"/>
          </a:xfrm>
          <a:prstGeom prst="hexagon">
            <a:avLst>
              <a:gd name="adj" fmla="val 25000"/>
              <a:gd name="vf" fmla="val 115470"/>
            </a:avLst>
          </a:pr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4" name="Google Shape;1264;p38"/>
          <p:cNvSpPr txBox="1"/>
          <p:nvPr/>
        </p:nvSpPr>
        <p:spPr>
          <a:xfrm>
            <a:off x="218132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Chính quyền mới được thiết lập do vua đứng đầu</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0" name="Google Shape;1230;p38"/>
          <p:cNvSpPr/>
          <p:nvPr/>
        </p:nvSpPr>
        <p:spPr>
          <a:xfrm>
            <a:off x="1696676" y="2555300"/>
            <a:ext cx="6112800" cy="1906800"/>
          </a:xfrm>
          <a:prstGeom prst="hexagon">
            <a:avLst>
              <a:gd name="adj" fmla="val 25000"/>
              <a:gd name="vf" fmla="val 11547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9" name="Google Shape;1269;p38"/>
          <p:cNvSpPr txBox="1"/>
          <p:nvPr/>
        </p:nvSpPr>
        <p:spPr>
          <a:xfrm>
            <a:off x="218132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Bỏ chức tiết độ sứ, xưng vương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9" name="TextBox 8">
            <a:extLst>
              <a:ext uri="{FF2B5EF4-FFF2-40B4-BE49-F238E27FC236}">
                <a16:creationId xmlns:a16="http://schemas.microsoft.com/office/drawing/2014/main" id="{06513373-1563-4F3A-9C48-EA257751B4B8}"/>
              </a:ext>
            </a:extLst>
          </p:cNvPr>
          <p:cNvSpPr txBox="1"/>
          <p:nvPr/>
        </p:nvSpPr>
        <p:spPr>
          <a:xfrm>
            <a:off x="8229600" y="4858971"/>
            <a:ext cx="9062541" cy="1200329"/>
          </a:xfrm>
          <a:prstGeom prst="rect">
            <a:avLst/>
          </a:prstGeom>
          <a:noFill/>
          <a:ln>
            <a:solidFill>
              <a:schemeClr val="tx1"/>
            </a:solidFill>
            <a:prstDash val="sysDot"/>
          </a:ln>
        </p:spPr>
        <p:txBody>
          <a:bodyPr wrap="square" rtlCol="0">
            <a:spAutoFit/>
          </a:bodyPr>
          <a:lstStyle/>
          <a:p>
            <a:pPr algn="just" defTabSz="1371600"/>
            <a:r>
              <a:rPr lang="vi-VN" sz="3600">
                <a:solidFill>
                  <a:srgbClr val="000000"/>
                </a:solidFill>
                <a:latin typeface="+mj-lt"/>
              </a:rPr>
              <a:t>Nền độc lập được khẳng định, tạo nền tảng căn bản cho công cuộc phát triển đất nước sau này.</a:t>
            </a:r>
            <a:endParaRPr lang="en-US" sz="3600">
              <a:solidFill>
                <a:srgbClr val="000000"/>
              </a:solidFill>
              <a:latin typeface="+mj-lt"/>
            </a:endParaRPr>
          </a:p>
        </p:txBody>
      </p:sp>
      <p:cxnSp>
        <p:nvCxnSpPr>
          <p:cNvPr id="3" name="Straight Arrow Connector 2">
            <a:extLst>
              <a:ext uri="{FF2B5EF4-FFF2-40B4-BE49-F238E27FC236}">
                <a16:creationId xmlns:a16="http://schemas.microsoft.com/office/drawing/2014/main" id="{4AB39D14-0EF5-49F0-85AF-7BF2201DA52B}"/>
              </a:ext>
            </a:extLst>
          </p:cNvPr>
          <p:cNvCxnSpPr>
            <a:stCxn id="1230" idx="0"/>
            <a:endCxn id="9" idx="1"/>
          </p:cNvCxnSpPr>
          <p:nvPr/>
        </p:nvCxnSpPr>
        <p:spPr>
          <a:xfrm>
            <a:off x="7809476" y="3508700"/>
            <a:ext cx="420124" cy="1950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8752BA-C73A-4622-8892-94B8BB388D16}"/>
              </a:ext>
            </a:extLst>
          </p:cNvPr>
          <p:cNvCxnSpPr>
            <a:cxnSpLocks/>
            <a:stCxn id="1236" idx="0"/>
            <a:endCxn id="9" idx="1"/>
          </p:cNvCxnSpPr>
          <p:nvPr/>
        </p:nvCxnSpPr>
        <p:spPr>
          <a:xfrm flipV="1">
            <a:off x="7809476" y="5459136"/>
            <a:ext cx="420124" cy="189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18784B-FEC4-4DC2-88F7-D186E92428DF}"/>
              </a:ext>
            </a:extLst>
          </p:cNvPr>
          <p:cNvCxnSpPr>
            <a:cxnSpLocks/>
            <a:endCxn id="9" idx="1"/>
          </p:cNvCxnSpPr>
          <p:nvPr/>
        </p:nvCxnSpPr>
        <p:spPr>
          <a:xfrm flipV="1">
            <a:off x="7809476" y="5459136"/>
            <a:ext cx="420124" cy="2307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Google Shape;1227;p38">
            <a:extLst>
              <a:ext uri="{FF2B5EF4-FFF2-40B4-BE49-F238E27FC236}">
                <a16:creationId xmlns:a16="http://schemas.microsoft.com/office/drawing/2014/main" id="{5DA93A90-DFAB-42B6-98D8-5405C5936FAA}"/>
              </a:ext>
            </a:extLst>
          </p:cNvPr>
          <p:cNvSpPr txBox="1">
            <a:spLocks/>
          </p:cNvSpPr>
          <p:nvPr/>
        </p:nvSpPr>
        <p:spPr>
          <a:xfrm>
            <a:off x="0" y="371475"/>
            <a:ext cx="16459200" cy="962025"/>
          </a:xfrm>
          <a:prstGeom prst="homePlate">
            <a:avLst/>
          </a:prstGeom>
          <a:solidFill>
            <a:srgbClr val="00B0F0"/>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r>
              <a:rPr lang="vi-VN" sz="4000" kern="0">
                <a:solidFill>
                  <a:schemeClr val="bg1"/>
                </a:solidFill>
                <a:latin typeface="+mj-lt"/>
              </a:rPr>
              <a:t>1. Ngô Quyền dựng nền độc lập</a:t>
            </a:r>
          </a:p>
        </p:txBody>
      </p:sp>
    </p:spTree>
    <p:extLst>
      <p:ext uri="{BB962C8B-B14F-4D97-AF65-F5344CB8AC3E}">
        <p14:creationId xmlns:p14="http://schemas.microsoft.com/office/powerpoint/2010/main" val="205605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DD2994-0A6A-4B98-82DE-D9CF6EE1A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047750"/>
            <a:ext cx="11963400" cy="89725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41C1D28-44B8-4FA7-8BCC-9B1ED8B57BDA}"/>
              </a:ext>
            </a:extLst>
          </p:cNvPr>
          <p:cNvGrpSpPr/>
          <p:nvPr/>
        </p:nvGrpSpPr>
        <p:grpSpPr>
          <a:xfrm>
            <a:off x="4038600" y="1485900"/>
            <a:ext cx="10439400" cy="3429000"/>
            <a:chOff x="4343400" y="1485900"/>
            <a:chExt cx="10439400" cy="3429000"/>
          </a:xfrm>
        </p:grpSpPr>
        <p:sp>
          <p:nvSpPr>
            <p:cNvPr id="2" name="Rectangle 1">
              <a:extLst>
                <a:ext uri="{FF2B5EF4-FFF2-40B4-BE49-F238E27FC236}">
                  <a16:creationId xmlns:a16="http://schemas.microsoft.com/office/drawing/2014/main" id="{FA85F1AB-F2B8-4647-A794-CA1697F29957}"/>
                </a:ext>
              </a:extLst>
            </p:cNvPr>
            <p:cNvSpPr/>
            <p:nvPr/>
          </p:nvSpPr>
          <p:spPr>
            <a:xfrm>
              <a:off x="4343400" y="1485900"/>
              <a:ext cx="10439400" cy="342900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500700-0D0E-4D81-9587-2247308D307A}"/>
                </a:ext>
              </a:extLst>
            </p:cNvPr>
            <p:cNvSpPr txBox="1"/>
            <p:nvPr/>
          </p:nvSpPr>
          <p:spPr>
            <a:xfrm>
              <a:off x="4343400" y="1769239"/>
              <a:ext cx="10439400" cy="2185214"/>
            </a:xfrm>
            <a:prstGeom prst="rect">
              <a:avLst/>
            </a:prstGeom>
            <a:noFill/>
          </p:spPr>
          <p:txBody>
            <a:bodyPr wrap="square" rtlCol="0">
              <a:spAutoFit/>
            </a:bodyPr>
            <a:lstStyle/>
            <a:p>
              <a:pPr algn="just"/>
              <a:r>
                <a:rPr lang="en-US" sz="3400">
                  <a:solidFill>
                    <a:schemeClr val="bg1"/>
                  </a:solidFill>
                  <a:latin typeface="Times New Roman" panose="02020603050405020304" pitchFamily="18" charset="0"/>
                  <a:cs typeface="Times New Roman" panose="02020603050405020304" pitchFamily="18" charset="0"/>
                </a:rPr>
                <a:t>Ngô Quyền và Phùng hưng đều bắt đầu dấy binh khởi nghiệp ở Đường Lâm. Lịch sử gọi đây là vùng đất "hai vua". Chiếc cổng làng mà em thấy trong bức hình bên cạnh vẫn còn khắc dòng chữ cổ, nghĩa là thời nào cũng giỏi</a:t>
              </a:r>
            </a:p>
          </p:txBody>
        </p:sp>
      </p:grpSp>
      <p:sp>
        <p:nvSpPr>
          <p:cNvPr id="6" name="TextBox 5">
            <a:extLst>
              <a:ext uri="{FF2B5EF4-FFF2-40B4-BE49-F238E27FC236}">
                <a16:creationId xmlns:a16="http://schemas.microsoft.com/office/drawing/2014/main" id="{52AF902E-6F6E-4B14-8B13-4F4859F32D78}"/>
              </a:ext>
            </a:extLst>
          </p:cNvPr>
          <p:cNvSpPr txBox="1"/>
          <p:nvPr/>
        </p:nvSpPr>
        <p:spPr>
          <a:xfrm>
            <a:off x="4343400" y="190500"/>
            <a:ext cx="10896600" cy="646331"/>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Em có biết</a:t>
            </a:r>
          </a:p>
        </p:txBody>
      </p:sp>
    </p:spTree>
    <p:extLst>
      <p:ext uri="{BB962C8B-B14F-4D97-AF65-F5344CB8AC3E}">
        <p14:creationId xmlns:p14="http://schemas.microsoft.com/office/powerpoint/2010/main" val="24342421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0" name="Google Shape;1227;p38">
            <a:extLst>
              <a:ext uri="{FF2B5EF4-FFF2-40B4-BE49-F238E27FC236}">
                <a16:creationId xmlns:a16="http://schemas.microsoft.com/office/drawing/2014/main" id="{42DB726D-F21C-40C4-9F65-26FB8C786934}"/>
              </a:ext>
            </a:extLst>
          </p:cNvPr>
          <p:cNvSpPr txBox="1">
            <a:spLocks/>
          </p:cNvSpPr>
          <p:nvPr/>
        </p:nvSpPr>
        <p:spPr>
          <a:xfrm>
            <a:off x="0" y="819150"/>
            <a:ext cx="17526000" cy="962025"/>
          </a:xfrm>
          <a:prstGeom prst="homePlate">
            <a:avLst/>
          </a:prstGeom>
          <a:solidFill>
            <a:srgbClr val="00B0F0"/>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r>
              <a:rPr lang="vi-VN" sz="4000" kern="0">
                <a:solidFill>
                  <a:schemeClr val="bg1"/>
                </a:solidFill>
                <a:latin typeface="+mj-lt"/>
              </a:rPr>
              <a:t>2. Công cuộc thống nhất đất nước của Đinh Bộ Lĩnh và sự thành lập nhà Đinh</a:t>
            </a:r>
          </a:p>
        </p:txBody>
      </p:sp>
    </p:spTree>
    <p:extLst>
      <p:ext uri="{BB962C8B-B14F-4D97-AF65-F5344CB8AC3E}">
        <p14:creationId xmlns:p14="http://schemas.microsoft.com/office/powerpoint/2010/main" val="35964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B9A"/>
        </a:solidFill>
        <a:effectLst/>
      </p:bgPr>
    </p:bg>
    <p:spTree>
      <p:nvGrpSpPr>
        <p:cNvPr id="1" name=""/>
        <p:cNvGrpSpPr/>
        <p:nvPr/>
      </p:nvGrpSpPr>
      <p:grpSpPr>
        <a:xfrm>
          <a:off x="0" y="0"/>
          <a:ext cx="0" cy="0"/>
          <a:chOff x="0" y="0"/>
          <a:chExt cx="0" cy="0"/>
        </a:xfrm>
      </p:grpSpPr>
      <p:grpSp>
        <p:nvGrpSpPr>
          <p:cNvPr id="2" name="Group 2"/>
          <p:cNvGrpSpPr/>
          <p:nvPr/>
        </p:nvGrpSpPr>
        <p:grpSpPr>
          <a:xfrm>
            <a:off x="0" y="-472929"/>
            <a:ext cx="18288000" cy="11171877"/>
            <a:chOff x="0" y="0"/>
            <a:chExt cx="74755513" cy="45667070"/>
          </a:xfrm>
        </p:grpSpPr>
        <p:sp>
          <p:nvSpPr>
            <p:cNvPr id="3" name="Freeform 3"/>
            <p:cNvSpPr/>
            <p:nvPr/>
          </p:nvSpPr>
          <p:spPr>
            <a:xfrm>
              <a:off x="72390" y="72390"/>
              <a:ext cx="74610735" cy="45522291"/>
            </a:xfrm>
            <a:custGeom>
              <a:avLst/>
              <a:gdLst/>
              <a:ahLst/>
              <a:cxnLst/>
              <a:rect l="l" t="t" r="r" b="b"/>
              <a:pathLst>
                <a:path w="74610735" h="45522291">
                  <a:moveTo>
                    <a:pt x="0" y="0"/>
                  </a:moveTo>
                  <a:lnTo>
                    <a:pt x="74610735" y="0"/>
                  </a:lnTo>
                  <a:lnTo>
                    <a:pt x="74610735" y="45522291"/>
                  </a:lnTo>
                  <a:lnTo>
                    <a:pt x="0" y="45522291"/>
                  </a:lnTo>
                  <a:lnTo>
                    <a:pt x="0" y="0"/>
                  </a:lnTo>
                  <a:close/>
                </a:path>
              </a:pathLst>
            </a:custGeom>
            <a:solidFill>
              <a:srgbClr val="FFFFFF"/>
            </a:solidFill>
          </p:spPr>
        </p:sp>
        <p:sp>
          <p:nvSpPr>
            <p:cNvPr id="4" name="Freeform 4"/>
            <p:cNvSpPr/>
            <p:nvPr/>
          </p:nvSpPr>
          <p:spPr>
            <a:xfrm>
              <a:off x="0" y="0"/>
              <a:ext cx="74755511" cy="45667070"/>
            </a:xfrm>
            <a:custGeom>
              <a:avLst/>
              <a:gdLst/>
              <a:ahLst/>
              <a:cxnLst/>
              <a:rect l="l" t="t" r="r" b="b"/>
              <a:pathLst>
                <a:path w="74755511" h="45667070">
                  <a:moveTo>
                    <a:pt x="74610733" y="45522291"/>
                  </a:moveTo>
                  <a:lnTo>
                    <a:pt x="74755511" y="45522291"/>
                  </a:lnTo>
                  <a:lnTo>
                    <a:pt x="74755511" y="45667070"/>
                  </a:lnTo>
                  <a:lnTo>
                    <a:pt x="74610733" y="45667070"/>
                  </a:lnTo>
                  <a:lnTo>
                    <a:pt x="74610733" y="45522291"/>
                  </a:lnTo>
                  <a:close/>
                  <a:moveTo>
                    <a:pt x="0" y="144780"/>
                  </a:moveTo>
                  <a:lnTo>
                    <a:pt x="144780" y="144780"/>
                  </a:lnTo>
                  <a:lnTo>
                    <a:pt x="144780" y="45522291"/>
                  </a:lnTo>
                  <a:lnTo>
                    <a:pt x="0" y="45522291"/>
                  </a:lnTo>
                  <a:lnTo>
                    <a:pt x="0" y="144780"/>
                  </a:lnTo>
                  <a:close/>
                  <a:moveTo>
                    <a:pt x="0" y="45522291"/>
                  </a:moveTo>
                  <a:lnTo>
                    <a:pt x="144780" y="45522291"/>
                  </a:lnTo>
                  <a:lnTo>
                    <a:pt x="144780" y="45667070"/>
                  </a:lnTo>
                  <a:lnTo>
                    <a:pt x="0" y="45667070"/>
                  </a:lnTo>
                  <a:lnTo>
                    <a:pt x="0" y="45522291"/>
                  </a:lnTo>
                  <a:close/>
                  <a:moveTo>
                    <a:pt x="74610733" y="144780"/>
                  </a:moveTo>
                  <a:lnTo>
                    <a:pt x="74755511" y="144780"/>
                  </a:lnTo>
                  <a:lnTo>
                    <a:pt x="74755511" y="45522291"/>
                  </a:lnTo>
                  <a:lnTo>
                    <a:pt x="74610733" y="45522291"/>
                  </a:lnTo>
                  <a:lnTo>
                    <a:pt x="74610733" y="144780"/>
                  </a:lnTo>
                  <a:close/>
                  <a:moveTo>
                    <a:pt x="144780" y="45522291"/>
                  </a:moveTo>
                  <a:lnTo>
                    <a:pt x="74610733" y="45522291"/>
                  </a:lnTo>
                  <a:lnTo>
                    <a:pt x="74610733" y="45667070"/>
                  </a:lnTo>
                  <a:lnTo>
                    <a:pt x="144780" y="45667070"/>
                  </a:lnTo>
                  <a:lnTo>
                    <a:pt x="144780" y="45522291"/>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5" name="Group 5"/>
          <p:cNvGrpSpPr/>
          <p:nvPr/>
        </p:nvGrpSpPr>
        <p:grpSpPr>
          <a:xfrm>
            <a:off x="254891" y="2014994"/>
            <a:ext cx="7941453" cy="7546888"/>
            <a:chOff x="0" y="0"/>
            <a:chExt cx="32462127" cy="30849272"/>
          </a:xfrm>
        </p:grpSpPr>
        <p:sp>
          <p:nvSpPr>
            <p:cNvPr id="6" name="Freeform 6"/>
            <p:cNvSpPr/>
            <p:nvPr/>
          </p:nvSpPr>
          <p:spPr>
            <a:xfrm>
              <a:off x="72390" y="72390"/>
              <a:ext cx="32317348" cy="30704491"/>
            </a:xfrm>
            <a:custGeom>
              <a:avLst/>
              <a:gdLst/>
              <a:ahLst/>
              <a:cxnLst/>
              <a:rect l="l" t="t" r="r" b="b"/>
              <a:pathLst>
                <a:path w="32317348" h="30704491">
                  <a:moveTo>
                    <a:pt x="0" y="0"/>
                  </a:moveTo>
                  <a:lnTo>
                    <a:pt x="32317348" y="0"/>
                  </a:lnTo>
                  <a:lnTo>
                    <a:pt x="32317348" y="30704491"/>
                  </a:lnTo>
                  <a:lnTo>
                    <a:pt x="0" y="30704491"/>
                  </a:lnTo>
                  <a:lnTo>
                    <a:pt x="0" y="0"/>
                  </a:lnTo>
                  <a:close/>
                </a:path>
              </a:pathLst>
            </a:custGeom>
            <a:solidFill>
              <a:srgbClr val="63C7CC"/>
            </a:solidFill>
          </p:spPr>
        </p:sp>
        <p:sp>
          <p:nvSpPr>
            <p:cNvPr id="7" name="Freeform 7"/>
            <p:cNvSpPr/>
            <p:nvPr/>
          </p:nvSpPr>
          <p:spPr>
            <a:xfrm>
              <a:off x="0" y="0"/>
              <a:ext cx="32462127" cy="30849274"/>
            </a:xfrm>
            <a:custGeom>
              <a:avLst/>
              <a:gdLst/>
              <a:ahLst/>
              <a:cxnLst/>
              <a:rect l="l" t="t" r="r" b="b"/>
              <a:pathLst>
                <a:path w="32462127" h="30849274">
                  <a:moveTo>
                    <a:pt x="32317348" y="30704492"/>
                  </a:moveTo>
                  <a:lnTo>
                    <a:pt x="32462127" y="30704492"/>
                  </a:lnTo>
                  <a:lnTo>
                    <a:pt x="32462127" y="30849274"/>
                  </a:lnTo>
                  <a:lnTo>
                    <a:pt x="32317348" y="30849274"/>
                  </a:lnTo>
                  <a:lnTo>
                    <a:pt x="32317348" y="30704492"/>
                  </a:lnTo>
                  <a:close/>
                  <a:moveTo>
                    <a:pt x="0" y="144780"/>
                  </a:moveTo>
                  <a:lnTo>
                    <a:pt x="144780" y="144780"/>
                  </a:lnTo>
                  <a:lnTo>
                    <a:pt x="144780" y="30704492"/>
                  </a:lnTo>
                  <a:lnTo>
                    <a:pt x="0" y="30704492"/>
                  </a:lnTo>
                  <a:lnTo>
                    <a:pt x="0" y="144780"/>
                  </a:lnTo>
                  <a:close/>
                  <a:moveTo>
                    <a:pt x="0" y="30704492"/>
                  </a:moveTo>
                  <a:lnTo>
                    <a:pt x="144780" y="30704492"/>
                  </a:lnTo>
                  <a:lnTo>
                    <a:pt x="144780" y="30849274"/>
                  </a:lnTo>
                  <a:lnTo>
                    <a:pt x="0" y="30849274"/>
                  </a:lnTo>
                  <a:lnTo>
                    <a:pt x="0" y="30704492"/>
                  </a:lnTo>
                  <a:close/>
                  <a:moveTo>
                    <a:pt x="32317348" y="144780"/>
                  </a:moveTo>
                  <a:lnTo>
                    <a:pt x="32462127" y="144780"/>
                  </a:lnTo>
                  <a:lnTo>
                    <a:pt x="32462127" y="30704492"/>
                  </a:lnTo>
                  <a:lnTo>
                    <a:pt x="32317348" y="30704492"/>
                  </a:lnTo>
                  <a:lnTo>
                    <a:pt x="32317348" y="144780"/>
                  </a:lnTo>
                  <a:close/>
                  <a:moveTo>
                    <a:pt x="144780" y="30704492"/>
                  </a:moveTo>
                  <a:lnTo>
                    <a:pt x="32317348" y="30704492"/>
                  </a:lnTo>
                  <a:lnTo>
                    <a:pt x="32317348" y="30849274"/>
                  </a:lnTo>
                  <a:lnTo>
                    <a:pt x="144780" y="30849274"/>
                  </a:lnTo>
                  <a:lnTo>
                    <a:pt x="144780" y="30704492"/>
                  </a:lnTo>
                  <a:close/>
                  <a:moveTo>
                    <a:pt x="32317348" y="0"/>
                  </a:moveTo>
                  <a:lnTo>
                    <a:pt x="32462127" y="0"/>
                  </a:lnTo>
                  <a:lnTo>
                    <a:pt x="32462127" y="144780"/>
                  </a:lnTo>
                  <a:lnTo>
                    <a:pt x="32317348" y="144780"/>
                  </a:lnTo>
                  <a:lnTo>
                    <a:pt x="32317348" y="0"/>
                  </a:lnTo>
                  <a:close/>
                  <a:moveTo>
                    <a:pt x="0" y="0"/>
                  </a:moveTo>
                  <a:lnTo>
                    <a:pt x="144780" y="0"/>
                  </a:lnTo>
                  <a:lnTo>
                    <a:pt x="144780" y="144780"/>
                  </a:lnTo>
                  <a:lnTo>
                    <a:pt x="0" y="144780"/>
                  </a:lnTo>
                  <a:lnTo>
                    <a:pt x="0" y="0"/>
                  </a:lnTo>
                  <a:close/>
                  <a:moveTo>
                    <a:pt x="144780" y="0"/>
                  </a:moveTo>
                  <a:lnTo>
                    <a:pt x="32317348" y="0"/>
                  </a:lnTo>
                  <a:lnTo>
                    <a:pt x="32317348" y="144780"/>
                  </a:lnTo>
                  <a:lnTo>
                    <a:pt x="144780" y="144780"/>
                  </a:lnTo>
                  <a:lnTo>
                    <a:pt x="144780" y="0"/>
                  </a:lnTo>
                  <a:close/>
                </a:path>
              </a:pathLst>
            </a:custGeom>
            <a:solidFill>
              <a:srgbClr val="000000"/>
            </a:solidFill>
          </p:spPr>
        </p:sp>
      </p:grpSp>
      <p:grpSp>
        <p:nvGrpSpPr>
          <p:cNvPr id="8" name="Group 8"/>
          <p:cNvGrpSpPr/>
          <p:nvPr/>
        </p:nvGrpSpPr>
        <p:grpSpPr>
          <a:xfrm>
            <a:off x="0" y="67363"/>
            <a:ext cx="18288000" cy="1448440"/>
            <a:chOff x="0" y="0"/>
            <a:chExt cx="74755513" cy="5920760"/>
          </a:xfrm>
        </p:grpSpPr>
        <p:sp>
          <p:nvSpPr>
            <p:cNvPr id="9" name="Freeform 9"/>
            <p:cNvSpPr/>
            <p:nvPr/>
          </p:nvSpPr>
          <p:spPr>
            <a:xfrm>
              <a:off x="72390" y="72390"/>
              <a:ext cx="74610735" cy="5775980"/>
            </a:xfrm>
            <a:custGeom>
              <a:avLst/>
              <a:gdLst/>
              <a:ahLst/>
              <a:cxnLst/>
              <a:rect l="l" t="t" r="r" b="b"/>
              <a:pathLst>
                <a:path w="74610735" h="5775980">
                  <a:moveTo>
                    <a:pt x="0" y="0"/>
                  </a:moveTo>
                  <a:lnTo>
                    <a:pt x="74610735" y="0"/>
                  </a:lnTo>
                  <a:lnTo>
                    <a:pt x="74610735" y="5775980"/>
                  </a:lnTo>
                  <a:lnTo>
                    <a:pt x="0" y="5775980"/>
                  </a:lnTo>
                  <a:lnTo>
                    <a:pt x="0" y="0"/>
                  </a:lnTo>
                  <a:close/>
                </a:path>
              </a:pathLst>
            </a:custGeom>
            <a:solidFill>
              <a:srgbClr val="63C7CC"/>
            </a:solidFill>
          </p:spPr>
        </p:sp>
        <p:sp>
          <p:nvSpPr>
            <p:cNvPr id="10" name="Freeform 10"/>
            <p:cNvSpPr/>
            <p:nvPr/>
          </p:nvSpPr>
          <p:spPr>
            <a:xfrm>
              <a:off x="0" y="0"/>
              <a:ext cx="74755511" cy="5920760"/>
            </a:xfrm>
            <a:custGeom>
              <a:avLst/>
              <a:gdLst/>
              <a:ahLst/>
              <a:cxnLst/>
              <a:rect l="l" t="t" r="r" b="b"/>
              <a:pathLst>
                <a:path w="74755511" h="5920760">
                  <a:moveTo>
                    <a:pt x="74610733" y="5775980"/>
                  </a:moveTo>
                  <a:lnTo>
                    <a:pt x="74755511" y="5775980"/>
                  </a:lnTo>
                  <a:lnTo>
                    <a:pt x="74755511" y="5920760"/>
                  </a:lnTo>
                  <a:lnTo>
                    <a:pt x="74610733" y="5920760"/>
                  </a:lnTo>
                  <a:lnTo>
                    <a:pt x="74610733" y="5775980"/>
                  </a:lnTo>
                  <a:close/>
                  <a:moveTo>
                    <a:pt x="0" y="144780"/>
                  </a:moveTo>
                  <a:lnTo>
                    <a:pt x="144780" y="144780"/>
                  </a:lnTo>
                  <a:lnTo>
                    <a:pt x="144780" y="5775980"/>
                  </a:lnTo>
                  <a:lnTo>
                    <a:pt x="0" y="5775980"/>
                  </a:lnTo>
                  <a:lnTo>
                    <a:pt x="0" y="144780"/>
                  </a:lnTo>
                  <a:close/>
                  <a:moveTo>
                    <a:pt x="0" y="5775980"/>
                  </a:moveTo>
                  <a:lnTo>
                    <a:pt x="144780" y="5775980"/>
                  </a:lnTo>
                  <a:lnTo>
                    <a:pt x="144780" y="5920760"/>
                  </a:lnTo>
                  <a:lnTo>
                    <a:pt x="0" y="5920760"/>
                  </a:lnTo>
                  <a:lnTo>
                    <a:pt x="0" y="5775980"/>
                  </a:lnTo>
                  <a:close/>
                  <a:moveTo>
                    <a:pt x="74610733" y="144780"/>
                  </a:moveTo>
                  <a:lnTo>
                    <a:pt x="74755511" y="144780"/>
                  </a:lnTo>
                  <a:lnTo>
                    <a:pt x="74755511" y="5775980"/>
                  </a:lnTo>
                  <a:lnTo>
                    <a:pt x="74610733" y="5775980"/>
                  </a:lnTo>
                  <a:lnTo>
                    <a:pt x="74610733" y="144780"/>
                  </a:lnTo>
                  <a:close/>
                  <a:moveTo>
                    <a:pt x="144780" y="5775980"/>
                  </a:moveTo>
                  <a:lnTo>
                    <a:pt x="74610733" y="5775980"/>
                  </a:lnTo>
                  <a:lnTo>
                    <a:pt x="74610733" y="5920760"/>
                  </a:lnTo>
                  <a:lnTo>
                    <a:pt x="144780" y="5920760"/>
                  </a:lnTo>
                  <a:lnTo>
                    <a:pt x="144780" y="5775980"/>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11" name="Group 11"/>
          <p:cNvGrpSpPr/>
          <p:nvPr/>
        </p:nvGrpSpPr>
        <p:grpSpPr>
          <a:xfrm>
            <a:off x="8524061" y="2014994"/>
            <a:ext cx="9217605" cy="2415415"/>
            <a:chOff x="0" y="0"/>
            <a:chExt cx="37678630" cy="9873445"/>
          </a:xfrm>
        </p:grpSpPr>
        <p:sp>
          <p:nvSpPr>
            <p:cNvPr id="12" name="Freeform 12"/>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3" name="Freeform 13"/>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grpSp>
        <p:nvGrpSpPr>
          <p:cNvPr id="14" name="Group 14"/>
          <p:cNvGrpSpPr/>
          <p:nvPr/>
        </p:nvGrpSpPr>
        <p:grpSpPr>
          <a:xfrm>
            <a:off x="8524061" y="4817848"/>
            <a:ext cx="9217605" cy="2415415"/>
            <a:chOff x="0" y="0"/>
            <a:chExt cx="37678630" cy="9873445"/>
          </a:xfrm>
        </p:grpSpPr>
        <p:sp>
          <p:nvSpPr>
            <p:cNvPr id="15" name="Freeform 15"/>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6" name="Freeform 16"/>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grpSp>
        <p:nvGrpSpPr>
          <p:cNvPr id="17" name="Group 17"/>
          <p:cNvGrpSpPr/>
          <p:nvPr/>
        </p:nvGrpSpPr>
        <p:grpSpPr>
          <a:xfrm>
            <a:off x="8524061" y="7620703"/>
            <a:ext cx="9217605" cy="2415415"/>
            <a:chOff x="0" y="0"/>
            <a:chExt cx="37678630" cy="9873445"/>
          </a:xfrm>
        </p:grpSpPr>
        <p:sp>
          <p:nvSpPr>
            <p:cNvPr id="18" name="Freeform 18"/>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9" name="Freeform 19"/>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sp>
        <p:nvSpPr>
          <p:cNvPr id="21" name="TextBox 21"/>
          <p:cNvSpPr txBox="1"/>
          <p:nvPr/>
        </p:nvSpPr>
        <p:spPr>
          <a:xfrm>
            <a:off x="548732" y="297731"/>
            <a:ext cx="14919713" cy="730969"/>
          </a:xfrm>
          <a:prstGeom prst="rect">
            <a:avLst/>
          </a:prstGeom>
        </p:spPr>
        <p:txBody>
          <a:bodyPr lIns="0" tIns="0" rIns="0" bIns="0" rtlCol="0" anchor="t">
            <a:spAutoFit/>
          </a:bodyPr>
          <a:lstStyle/>
          <a:p>
            <a:pPr>
              <a:lnSpc>
                <a:spcPts val="5677"/>
              </a:lnSpc>
            </a:pPr>
            <a:r>
              <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CHIA SẺ NHỮNG QUAN SÁT CỦA </a:t>
            </a:r>
            <a:r>
              <a:rPr lang="vi-VN"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EM</a:t>
            </a:r>
            <a:r>
              <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 THEO CÁC GỢI Ý SAU</a:t>
            </a:r>
          </a:p>
        </p:txBody>
      </p:sp>
      <p:sp>
        <p:nvSpPr>
          <p:cNvPr id="22" name="TextBox 22"/>
          <p:cNvSpPr txBox="1"/>
          <p:nvPr/>
        </p:nvSpPr>
        <p:spPr>
          <a:xfrm>
            <a:off x="10266447" y="2158939"/>
            <a:ext cx="7475219" cy="596317"/>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thấy gì?</a:t>
            </a:r>
          </a:p>
        </p:txBody>
      </p:sp>
      <p:sp>
        <p:nvSpPr>
          <p:cNvPr id="23" name="TextBox 23"/>
          <p:cNvSpPr txBox="1"/>
          <p:nvPr/>
        </p:nvSpPr>
        <p:spPr>
          <a:xfrm>
            <a:off x="10788975" y="4953797"/>
            <a:ext cx="6952690" cy="596317"/>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nghĩ gì?</a:t>
            </a:r>
          </a:p>
        </p:txBody>
      </p:sp>
      <p:sp>
        <p:nvSpPr>
          <p:cNvPr id="24" name="TextBox 24"/>
          <p:cNvSpPr txBox="1"/>
          <p:nvPr/>
        </p:nvSpPr>
        <p:spPr>
          <a:xfrm>
            <a:off x="10266447" y="7748655"/>
            <a:ext cx="7475219" cy="590290"/>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 </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sẽ thắc mắc điều gì?</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86106" y="2062619"/>
            <a:ext cx="1680341" cy="1338163"/>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24061" y="4817848"/>
            <a:ext cx="2264915" cy="1806269"/>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8544">
            <a:off x="8832371" y="7732819"/>
            <a:ext cx="1264776" cy="1806823"/>
          </a:xfrm>
          <a:prstGeom prst="rect">
            <a:avLst/>
          </a:prstGeom>
        </p:spPr>
      </p:pic>
      <p:sp>
        <p:nvSpPr>
          <p:cNvPr id="28" name="TextBox 22">
            <a:extLst>
              <a:ext uri="{FF2B5EF4-FFF2-40B4-BE49-F238E27FC236}">
                <a16:creationId xmlns:a16="http://schemas.microsoft.com/office/drawing/2014/main" id="{F13AF906-1AF3-42BF-832E-95CAD31B45BE}"/>
              </a:ext>
            </a:extLst>
          </p:cNvPr>
          <p:cNvSpPr txBox="1"/>
          <p:nvPr/>
        </p:nvSpPr>
        <p:spPr>
          <a:xfrm>
            <a:off x="19548035" y="2304998"/>
            <a:ext cx="7475219" cy="1275157"/>
          </a:xfrm>
          <a:prstGeom prst="rect">
            <a:avLst/>
          </a:prstGeom>
        </p:spPr>
        <p:txBody>
          <a:bodyPr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Sau khi Ngô Quyền mất đất nước lâm vào tình trạng </a:t>
            </a:r>
            <a:r>
              <a:rPr lang="vi-VN" sz="4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cát cứ </a:t>
            </a: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của 12 sứ quân</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sp>
        <p:nvSpPr>
          <p:cNvPr id="29" name="TextBox 22">
            <a:extLst>
              <a:ext uri="{FF2B5EF4-FFF2-40B4-BE49-F238E27FC236}">
                <a16:creationId xmlns:a16="http://schemas.microsoft.com/office/drawing/2014/main" id="{DF40D6FE-A67F-4426-8725-576CBA0B11F1}"/>
              </a:ext>
            </a:extLst>
          </p:cNvPr>
          <p:cNvSpPr txBox="1"/>
          <p:nvPr/>
        </p:nvSpPr>
        <p:spPr>
          <a:xfrm>
            <a:off x="20176741" y="5001691"/>
            <a:ext cx="6846513" cy="590290"/>
          </a:xfrm>
          <a:prstGeom prst="rect">
            <a:avLst/>
          </a:prstGeom>
        </p:spPr>
        <p:txBody>
          <a:bodyPr wrap="square"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Đất nước bị chia rẽ, rối loạn.</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sp>
        <p:nvSpPr>
          <p:cNvPr id="30" name="TextBox 22">
            <a:extLst>
              <a:ext uri="{FF2B5EF4-FFF2-40B4-BE49-F238E27FC236}">
                <a16:creationId xmlns:a16="http://schemas.microsoft.com/office/drawing/2014/main" id="{0F1FB716-CA2D-44B1-96FA-365328AFD71D}"/>
              </a:ext>
            </a:extLst>
          </p:cNvPr>
          <p:cNvSpPr txBox="1"/>
          <p:nvPr/>
        </p:nvSpPr>
        <p:spPr>
          <a:xfrm>
            <a:off x="20329141" y="7618755"/>
            <a:ext cx="6846513" cy="1923988"/>
          </a:xfrm>
          <a:prstGeom prst="rect">
            <a:avLst/>
          </a:prstGeom>
        </p:spPr>
        <p:txBody>
          <a:bodyPr wrap="square"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Ai là người dẹp loạn?</a:t>
            </a:r>
          </a:p>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Dẹp loạn bằng cách nào?</a:t>
            </a:r>
          </a:p>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Kết quả ra sao</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pic>
        <p:nvPicPr>
          <p:cNvPr id="32" name="Picture 31">
            <a:extLst>
              <a:ext uri="{FF2B5EF4-FFF2-40B4-BE49-F238E27FC236}">
                <a16:creationId xmlns:a16="http://schemas.microsoft.com/office/drawing/2014/main" id="{739B35E9-76F6-498C-B998-1471F07A48DA}"/>
              </a:ext>
            </a:extLst>
          </p:cNvPr>
          <p:cNvPicPr>
            <a:picLocks noChangeAspect="1"/>
          </p:cNvPicPr>
          <p:nvPr/>
        </p:nvPicPr>
        <p:blipFill>
          <a:blip r:embed="rId8"/>
          <a:stretch>
            <a:fillRect/>
          </a:stretch>
        </p:blipFill>
        <p:spPr>
          <a:xfrm>
            <a:off x="637067" y="2106385"/>
            <a:ext cx="6137262" cy="73887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9A"/>
        </a:solidFill>
        <a:effectLst/>
      </p:bgPr>
    </p:bg>
    <p:spTree>
      <p:nvGrpSpPr>
        <p:cNvPr id="1" name=""/>
        <p:cNvGrpSpPr/>
        <p:nvPr/>
      </p:nvGrpSpPr>
      <p:grpSpPr>
        <a:xfrm>
          <a:off x="0" y="0"/>
          <a:ext cx="0" cy="0"/>
          <a:chOff x="0" y="0"/>
          <a:chExt cx="0" cy="0"/>
        </a:xfrm>
      </p:grpSpPr>
      <p:grpSp>
        <p:nvGrpSpPr>
          <p:cNvPr id="2" name="Group 2"/>
          <p:cNvGrpSpPr/>
          <p:nvPr/>
        </p:nvGrpSpPr>
        <p:grpSpPr>
          <a:xfrm>
            <a:off x="0" y="-472929"/>
            <a:ext cx="18288000" cy="11171877"/>
            <a:chOff x="0" y="0"/>
            <a:chExt cx="74755513" cy="45667070"/>
          </a:xfrm>
        </p:grpSpPr>
        <p:sp>
          <p:nvSpPr>
            <p:cNvPr id="3" name="Freeform 3"/>
            <p:cNvSpPr/>
            <p:nvPr/>
          </p:nvSpPr>
          <p:spPr>
            <a:xfrm>
              <a:off x="72390" y="72390"/>
              <a:ext cx="74610735" cy="45522291"/>
            </a:xfrm>
            <a:custGeom>
              <a:avLst/>
              <a:gdLst/>
              <a:ahLst/>
              <a:cxnLst/>
              <a:rect l="l" t="t" r="r" b="b"/>
              <a:pathLst>
                <a:path w="74610735" h="45522291">
                  <a:moveTo>
                    <a:pt x="0" y="0"/>
                  </a:moveTo>
                  <a:lnTo>
                    <a:pt x="74610735" y="0"/>
                  </a:lnTo>
                  <a:lnTo>
                    <a:pt x="74610735" y="45522291"/>
                  </a:lnTo>
                  <a:lnTo>
                    <a:pt x="0" y="45522291"/>
                  </a:lnTo>
                  <a:lnTo>
                    <a:pt x="0" y="0"/>
                  </a:lnTo>
                  <a:close/>
                </a:path>
              </a:pathLst>
            </a:custGeom>
            <a:solidFill>
              <a:srgbClr val="FFFFFF"/>
            </a:solidFill>
          </p:spPr>
        </p:sp>
        <p:sp>
          <p:nvSpPr>
            <p:cNvPr id="4" name="Freeform 4"/>
            <p:cNvSpPr/>
            <p:nvPr/>
          </p:nvSpPr>
          <p:spPr>
            <a:xfrm>
              <a:off x="0" y="0"/>
              <a:ext cx="74755511" cy="45667070"/>
            </a:xfrm>
            <a:custGeom>
              <a:avLst/>
              <a:gdLst/>
              <a:ahLst/>
              <a:cxnLst/>
              <a:rect l="l" t="t" r="r" b="b"/>
              <a:pathLst>
                <a:path w="74755511" h="45667070">
                  <a:moveTo>
                    <a:pt x="74610733" y="45522291"/>
                  </a:moveTo>
                  <a:lnTo>
                    <a:pt x="74755511" y="45522291"/>
                  </a:lnTo>
                  <a:lnTo>
                    <a:pt x="74755511" y="45667070"/>
                  </a:lnTo>
                  <a:lnTo>
                    <a:pt x="74610733" y="45667070"/>
                  </a:lnTo>
                  <a:lnTo>
                    <a:pt x="74610733" y="45522291"/>
                  </a:lnTo>
                  <a:close/>
                  <a:moveTo>
                    <a:pt x="0" y="144780"/>
                  </a:moveTo>
                  <a:lnTo>
                    <a:pt x="144780" y="144780"/>
                  </a:lnTo>
                  <a:lnTo>
                    <a:pt x="144780" y="45522291"/>
                  </a:lnTo>
                  <a:lnTo>
                    <a:pt x="0" y="45522291"/>
                  </a:lnTo>
                  <a:lnTo>
                    <a:pt x="0" y="144780"/>
                  </a:lnTo>
                  <a:close/>
                  <a:moveTo>
                    <a:pt x="0" y="45522291"/>
                  </a:moveTo>
                  <a:lnTo>
                    <a:pt x="144780" y="45522291"/>
                  </a:lnTo>
                  <a:lnTo>
                    <a:pt x="144780" y="45667070"/>
                  </a:lnTo>
                  <a:lnTo>
                    <a:pt x="0" y="45667070"/>
                  </a:lnTo>
                  <a:lnTo>
                    <a:pt x="0" y="45522291"/>
                  </a:lnTo>
                  <a:close/>
                  <a:moveTo>
                    <a:pt x="74610733" y="144780"/>
                  </a:moveTo>
                  <a:lnTo>
                    <a:pt x="74755511" y="144780"/>
                  </a:lnTo>
                  <a:lnTo>
                    <a:pt x="74755511" y="45522291"/>
                  </a:lnTo>
                  <a:lnTo>
                    <a:pt x="74610733" y="45522291"/>
                  </a:lnTo>
                  <a:lnTo>
                    <a:pt x="74610733" y="144780"/>
                  </a:lnTo>
                  <a:close/>
                  <a:moveTo>
                    <a:pt x="144780" y="45522291"/>
                  </a:moveTo>
                  <a:lnTo>
                    <a:pt x="74610733" y="45522291"/>
                  </a:lnTo>
                  <a:lnTo>
                    <a:pt x="74610733" y="45667070"/>
                  </a:lnTo>
                  <a:lnTo>
                    <a:pt x="144780" y="45667070"/>
                  </a:lnTo>
                  <a:lnTo>
                    <a:pt x="144780" y="45522291"/>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5" name="Group 5"/>
          <p:cNvGrpSpPr/>
          <p:nvPr/>
        </p:nvGrpSpPr>
        <p:grpSpPr>
          <a:xfrm>
            <a:off x="254891" y="2014994"/>
            <a:ext cx="7941453" cy="7546888"/>
            <a:chOff x="0" y="0"/>
            <a:chExt cx="32462127" cy="30849272"/>
          </a:xfrm>
        </p:grpSpPr>
        <p:sp>
          <p:nvSpPr>
            <p:cNvPr id="6" name="Freeform 6"/>
            <p:cNvSpPr/>
            <p:nvPr/>
          </p:nvSpPr>
          <p:spPr>
            <a:xfrm>
              <a:off x="72390" y="72390"/>
              <a:ext cx="32317348" cy="30704491"/>
            </a:xfrm>
            <a:custGeom>
              <a:avLst/>
              <a:gdLst/>
              <a:ahLst/>
              <a:cxnLst/>
              <a:rect l="l" t="t" r="r" b="b"/>
              <a:pathLst>
                <a:path w="32317348" h="30704491">
                  <a:moveTo>
                    <a:pt x="0" y="0"/>
                  </a:moveTo>
                  <a:lnTo>
                    <a:pt x="32317348" y="0"/>
                  </a:lnTo>
                  <a:lnTo>
                    <a:pt x="32317348" y="30704491"/>
                  </a:lnTo>
                  <a:lnTo>
                    <a:pt x="0" y="30704491"/>
                  </a:lnTo>
                  <a:lnTo>
                    <a:pt x="0" y="0"/>
                  </a:lnTo>
                  <a:close/>
                </a:path>
              </a:pathLst>
            </a:custGeom>
            <a:solidFill>
              <a:srgbClr val="63C7CC"/>
            </a:solidFill>
          </p:spPr>
        </p:sp>
        <p:sp>
          <p:nvSpPr>
            <p:cNvPr id="7" name="Freeform 7"/>
            <p:cNvSpPr/>
            <p:nvPr/>
          </p:nvSpPr>
          <p:spPr>
            <a:xfrm>
              <a:off x="0" y="0"/>
              <a:ext cx="32462127" cy="30849274"/>
            </a:xfrm>
            <a:custGeom>
              <a:avLst/>
              <a:gdLst/>
              <a:ahLst/>
              <a:cxnLst/>
              <a:rect l="l" t="t" r="r" b="b"/>
              <a:pathLst>
                <a:path w="32462127" h="30849274">
                  <a:moveTo>
                    <a:pt x="32317348" y="30704492"/>
                  </a:moveTo>
                  <a:lnTo>
                    <a:pt x="32462127" y="30704492"/>
                  </a:lnTo>
                  <a:lnTo>
                    <a:pt x="32462127" y="30849274"/>
                  </a:lnTo>
                  <a:lnTo>
                    <a:pt x="32317348" y="30849274"/>
                  </a:lnTo>
                  <a:lnTo>
                    <a:pt x="32317348" y="30704492"/>
                  </a:lnTo>
                  <a:close/>
                  <a:moveTo>
                    <a:pt x="0" y="144780"/>
                  </a:moveTo>
                  <a:lnTo>
                    <a:pt x="144780" y="144780"/>
                  </a:lnTo>
                  <a:lnTo>
                    <a:pt x="144780" y="30704492"/>
                  </a:lnTo>
                  <a:lnTo>
                    <a:pt x="0" y="30704492"/>
                  </a:lnTo>
                  <a:lnTo>
                    <a:pt x="0" y="144780"/>
                  </a:lnTo>
                  <a:close/>
                  <a:moveTo>
                    <a:pt x="0" y="30704492"/>
                  </a:moveTo>
                  <a:lnTo>
                    <a:pt x="144780" y="30704492"/>
                  </a:lnTo>
                  <a:lnTo>
                    <a:pt x="144780" y="30849274"/>
                  </a:lnTo>
                  <a:lnTo>
                    <a:pt x="0" y="30849274"/>
                  </a:lnTo>
                  <a:lnTo>
                    <a:pt x="0" y="30704492"/>
                  </a:lnTo>
                  <a:close/>
                  <a:moveTo>
                    <a:pt x="32317348" y="144780"/>
                  </a:moveTo>
                  <a:lnTo>
                    <a:pt x="32462127" y="144780"/>
                  </a:lnTo>
                  <a:lnTo>
                    <a:pt x="32462127" y="30704492"/>
                  </a:lnTo>
                  <a:lnTo>
                    <a:pt x="32317348" y="30704492"/>
                  </a:lnTo>
                  <a:lnTo>
                    <a:pt x="32317348" y="144780"/>
                  </a:lnTo>
                  <a:close/>
                  <a:moveTo>
                    <a:pt x="144780" y="30704492"/>
                  </a:moveTo>
                  <a:lnTo>
                    <a:pt x="32317348" y="30704492"/>
                  </a:lnTo>
                  <a:lnTo>
                    <a:pt x="32317348" y="30849274"/>
                  </a:lnTo>
                  <a:lnTo>
                    <a:pt x="144780" y="30849274"/>
                  </a:lnTo>
                  <a:lnTo>
                    <a:pt x="144780" y="30704492"/>
                  </a:lnTo>
                  <a:close/>
                  <a:moveTo>
                    <a:pt x="32317348" y="0"/>
                  </a:moveTo>
                  <a:lnTo>
                    <a:pt x="32462127" y="0"/>
                  </a:lnTo>
                  <a:lnTo>
                    <a:pt x="32462127" y="144780"/>
                  </a:lnTo>
                  <a:lnTo>
                    <a:pt x="32317348" y="144780"/>
                  </a:lnTo>
                  <a:lnTo>
                    <a:pt x="32317348" y="0"/>
                  </a:lnTo>
                  <a:close/>
                  <a:moveTo>
                    <a:pt x="0" y="0"/>
                  </a:moveTo>
                  <a:lnTo>
                    <a:pt x="144780" y="0"/>
                  </a:lnTo>
                  <a:lnTo>
                    <a:pt x="144780" y="144780"/>
                  </a:lnTo>
                  <a:lnTo>
                    <a:pt x="0" y="144780"/>
                  </a:lnTo>
                  <a:lnTo>
                    <a:pt x="0" y="0"/>
                  </a:lnTo>
                  <a:close/>
                  <a:moveTo>
                    <a:pt x="144780" y="0"/>
                  </a:moveTo>
                  <a:lnTo>
                    <a:pt x="32317348" y="0"/>
                  </a:lnTo>
                  <a:lnTo>
                    <a:pt x="32317348" y="144780"/>
                  </a:lnTo>
                  <a:lnTo>
                    <a:pt x="144780" y="144780"/>
                  </a:lnTo>
                  <a:lnTo>
                    <a:pt x="144780" y="0"/>
                  </a:lnTo>
                  <a:close/>
                </a:path>
              </a:pathLst>
            </a:custGeom>
            <a:solidFill>
              <a:srgbClr val="000000"/>
            </a:solidFill>
          </p:spPr>
        </p:sp>
      </p:grpSp>
      <p:grpSp>
        <p:nvGrpSpPr>
          <p:cNvPr id="8" name="Group 8"/>
          <p:cNvGrpSpPr/>
          <p:nvPr/>
        </p:nvGrpSpPr>
        <p:grpSpPr>
          <a:xfrm>
            <a:off x="0" y="67363"/>
            <a:ext cx="18288000" cy="1448440"/>
            <a:chOff x="0" y="0"/>
            <a:chExt cx="74755513" cy="5920760"/>
          </a:xfrm>
        </p:grpSpPr>
        <p:sp>
          <p:nvSpPr>
            <p:cNvPr id="9" name="Freeform 9"/>
            <p:cNvSpPr/>
            <p:nvPr/>
          </p:nvSpPr>
          <p:spPr>
            <a:xfrm>
              <a:off x="72390" y="72390"/>
              <a:ext cx="74610735" cy="5775980"/>
            </a:xfrm>
            <a:custGeom>
              <a:avLst/>
              <a:gdLst/>
              <a:ahLst/>
              <a:cxnLst/>
              <a:rect l="l" t="t" r="r" b="b"/>
              <a:pathLst>
                <a:path w="74610735" h="5775980">
                  <a:moveTo>
                    <a:pt x="0" y="0"/>
                  </a:moveTo>
                  <a:lnTo>
                    <a:pt x="74610735" y="0"/>
                  </a:lnTo>
                  <a:lnTo>
                    <a:pt x="74610735" y="5775980"/>
                  </a:lnTo>
                  <a:lnTo>
                    <a:pt x="0" y="5775980"/>
                  </a:lnTo>
                  <a:lnTo>
                    <a:pt x="0" y="0"/>
                  </a:lnTo>
                  <a:close/>
                </a:path>
              </a:pathLst>
            </a:custGeom>
            <a:solidFill>
              <a:srgbClr val="63C7CC"/>
            </a:solidFill>
          </p:spPr>
        </p:sp>
        <p:sp>
          <p:nvSpPr>
            <p:cNvPr id="10" name="Freeform 10"/>
            <p:cNvSpPr/>
            <p:nvPr/>
          </p:nvSpPr>
          <p:spPr>
            <a:xfrm>
              <a:off x="0" y="0"/>
              <a:ext cx="74755511" cy="5920760"/>
            </a:xfrm>
            <a:custGeom>
              <a:avLst/>
              <a:gdLst/>
              <a:ahLst/>
              <a:cxnLst/>
              <a:rect l="l" t="t" r="r" b="b"/>
              <a:pathLst>
                <a:path w="74755511" h="5920760">
                  <a:moveTo>
                    <a:pt x="74610733" y="5775980"/>
                  </a:moveTo>
                  <a:lnTo>
                    <a:pt x="74755511" y="5775980"/>
                  </a:lnTo>
                  <a:lnTo>
                    <a:pt x="74755511" y="5920760"/>
                  </a:lnTo>
                  <a:lnTo>
                    <a:pt x="74610733" y="5920760"/>
                  </a:lnTo>
                  <a:lnTo>
                    <a:pt x="74610733" y="5775980"/>
                  </a:lnTo>
                  <a:close/>
                  <a:moveTo>
                    <a:pt x="0" y="144780"/>
                  </a:moveTo>
                  <a:lnTo>
                    <a:pt x="144780" y="144780"/>
                  </a:lnTo>
                  <a:lnTo>
                    <a:pt x="144780" y="5775980"/>
                  </a:lnTo>
                  <a:lnTo>
                    <a:pt x="0" y="5775980"/>
                  </a:lnTo>
                  <a:lnTo>
                    <a:pt x="0" y="144780"/>
                  </a:lnTo>
                  <a:close/>
                  <a:moveTo>
                    <a:pt x="0" y="5775980"/>
                  </a:moveTo>
                  <a:lnTo>
                    <a:pt x="144780" y="5775980"/>
                  </a:lnTo>
                  <a:lnTo>
                    <a:pt x="144780" y="5920760"/>
                  </a:lnTo>
                  <a:lnTo>
                    <a:pt x="0" y="5920760"/>
                  </a:lnTo>
                  <a:lnTo>
                    <a:pt x="0" y="5775980"/>
                  </a:lnTo>
                  <a:close/>
                  <a:moveTo>
                    <a:pt x="74610733" y="144780"/>
                  </a:moveTo>
                  <a:lnTo>
                    <a:pt x="74755511" y="144780"/>
                  </a:lnTo>
                  <a:lnTo>
                    <a:pt x="74755511" y="5775980"/>
                  </a:lnTo>
                  <a:lnTo>
                    <a:pt x="74610733" y="5775980"/>
                  </a:lnTo>
                  <a:lnTo>
                    <a:pt x="74610733" y="144780"/>
                  </a:lnTo>
                  <a:close/>
                  <a:moveTo>
                    <a:pt x="144780" y="5775980"/>
                  </a:moveTo>
                  <a:lnTo>
                    <a:pt x="74610733" y="5775980"/>
                  </a:lnTo>
                  <a:lnTo>
                    <a:pt x="74610733" y="5920760"/>
                  </a:lnTo>
                  <a:lnTo>
                    <a:pt x="144780" y="5920760"/>
                  </a:lnTo>
                  <a:lnTo>
                    <a:pt x="144780" y="5775980"/>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11" name="Group 11"/>
          <p:cNvGrpSpPr/>
          <p:nvPr/>
        </p:nvGrpSpPr>
        <p:grpSpPr>
          <a:xfrm>
            <a:off x="8524061" y="2014994"/>
            <a:ext cx="9217605" cy="2415415"/>
            <a:chOff x="0" y="0"/>
            <a:chExt cx="37678630" cy="9873445"/>
          </a:xfrm>
        </p:grpSpPr>
        <p:sp>
          <p:nvSpPr>
            <p:cNvPr id="12" name="Freeform 12"/>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3" name="Freeform 13"/>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grpSp>
        <p:nvGrpSpPr>
          <p:cNvPr id="14" name="Group 14"/>
          <p:cNvGrpSpPr/>
          <p:nvPr/>
        </p:nvGrpSpPr>
        <p:grpSpPr>
          <a:xfrm>
            <a:off x="8524061" y="4817848"/>
            <a:ext cx="9217605" cy="2415415"/>
            <a:chOff x="0" y="0"/>
            <a:chExt cx="37678630" cy="9873445"/>
          </a:xfrm>
        </p:grpSpPr>
        <p:sp>
          <p:nvSpPr>
            <p:cNvPr id="15" name="Freeform 15"/>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6" name="Freeform 16"/>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grpSp>
        <p:nvGrpSpPr>
          <p:cNvPr id="17" name="Group 17"/>
          <p:cNvGrpSpPr/>
          <p:nvPr/>
        </p:nvGrpSpPr>
        <p:grpSpPr>
          <a:xfrm>
            <a:off x="8524061" y="7620704"/>
            <a:ext cx="9217605" cy="2575775"/>
            <a:chOff x="0" y="3"/>
            <a:chExt cx="37678630" cy="8902199"/>
          </a:xfrm>
        </p:grpSpPr>
        <p:sp>
          <p:nvSpPr>
            <p:cNvPr id="18" name="Freeform 18"/>
            <p:cNvSpPr/>
            <p:nvPr/>
          </p:nvSpPr>
          <p:spPr>
            <a:xfrm>
              <a:off x="72389" y="72389"/>
              <a:ext cx="37533853" cy="8829813"/>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txBody>
            <a:bodyPr/>
            <a:lstStyle/>
            <a:p>
              <a:endParaRPr lang="en-US"/>
            </a:p>
          </p:txBody>
        </p:sp>
        <p:sp>
          <p:nvSpPr>
            <p:cNvPr id="19" name="Freeform 19"/>
            <p:cNvSpPr/>
            <p:nvPr/>
          </p:nvSpPr>
          <p:spPr>
            <a:xfrm>
              <a:off x="0" y="3"/>
              <a:ext cx="37678630" cy="8420134"/>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sp>
        <p:nvSpPr>
          <p:cNvPr id="21" name="TextBox 21"/>
          <p:cNvSpPr txBox="1"/>
          <p:nvPr/>
        </p:nvSpPr>
        <p:spPr>
          <a:xfrm>
            <a:off x="548732" y="90521"/>
            <a:ext cx="14919713" cy="730969"/>
          </a:xfrm>
          <a:prstGeom prst="rect">
            <a:avLst/>
          </a:prstGeom>
        </p:spPr>
        <p:txBody>
          <a:bodyPr lIns="0" tIns="0" rIns="0" bIns="0" rtlCol="0" anchor="t">
            <a:spAutoFit/>
          </a:bodyPr>
          <a:lstStyle/>
          <a:p>
            <a:pPr>
              <a:lnSpc>
                <a:spcPts val="5677"/>
              </a:lnSpc>
            </a:pPr>
            <a:r>
              <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CHIA SẺ NHỮNG QUAN SÁT CỦA </a:t>
            </a:r>
            <a:r>
              <a:rPr lang="vi-VN"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EM</a:t>
            </a:r>
            <a:r>
              <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 THEO CÁC GỢI Ý SAU</a:t>
            </a:r>
          </a:p>
        </p:txBody>
      </p:sp>
      <p:sp>
        <p:nvSpPr>
          <p:cNvPr id="22" name="TextBox 22"/>
          <p:cNvSpPr txBox="1"/>
          <p:nvPr/>
        </p:nvSpPr>
        <p:spPr>
          <a:xfrm>
            <a:off x="10266447" y="2158939"/>
            <a:ext cx="7475219" cy="596317"/>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thấy gì?</a:t>
            </a:r>
          </a:p>
        </p:txBody>
      </p:sp>
      <p:sp>
        <p:nvSpPr>
          <p:cNvPr id="23" name="TextBox 23"/>
          <p:cNvSpPr txBox="1"/>
          <p:nvPr/>
        </p:nvSpPr>
        <p:spPr>
          <a:xfrm>
            <a:off x="10788975" y="4953797"/>
            <a:ext cx="6952690" cy="596317"/>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nghĩ gì?</a:t>
            </a:r>
          </a:p>
        </p:txBody>
      </p:sp>
      <p:sp>
        <p:nvSpPr>
          <p:cNvPr id="24" name="TextBox 24"/>
          <p:cNvSpPr txBox="1"/>
          <p:nvPr/>
        </p:nvSpPr>
        <p:spPr>
          <a:xfrm>
            <a:off x="10266447" y="7581900"/>
            <a:ext cx="7475219" cy="590290"/>
          </a:xfrm>
          <a:prstGeom prst="rect">
            <a:avLst/>
          </a:prstGeom>
        </p:spPr>
        <p:txBody>
          <a:bodyPr lIns="0" tIns="0" rIns="0" bIns="0" rtlCol="0" anchor="t">
            <a:spAutoFit/>
          </a:bodyPr>
          <a:lstStyle/>
          <a:p>
            <a:pPr>
              <a:lnSpc>
                <a:spcPts val="5241"/>
              </a:lnSpc>
            </a:pP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khi nhìn vào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lược đồ</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 </a:t>
            </a:r>
            <a:r>
              <a:rPr lang="vi-VN"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em </a:t>
            </a:r>
            <a:r>
              <a:rPr lang="en-US" sz="3000">
                <a:solidFill>
                  <a:srgbClr val="000000"/>
                </a:solidFill>
                <a:latin typeface="Times New Roman" panose="02020603050405020304" pitchFamily="18" charset="0"/>
                <a:ea typeface="Kozuka Mincho Pro M" panose="02020600000000000000" pitchFamily="18" charset="-128"/>
                <a:cs typeface="Times New Roman" panose="02020603050405020304" pitchFamily="18" charset="0"/>
              </a:rPr>
              <a:t>sẽ thắc mắc điều gì?</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86106" y="2062619"/>
            <a:ext cx="1680341" cy="1338163"/>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24061" y="4817848"/>
            <a:ext cx="2264915" cy="1806269"/>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8544">
            <a:off x="8832371" y="7732819"/>
            <a:ext cx="1264776" cy="1806823"/>
          </a:xfrm>
          <a:prstGeom prst="rect">
            <a:avLst/>
          </a:prstGeom>
        </p:spPr>
      </p:pic>
      <p:sp>
        <p:nvSpPr>
          <p:cNvPr id="28" name="TextBox 22">
            <a:extLst>
              <a:ext uri="{FF2B5EF4-FFF2-40B4-BE49-F238E27FC236}">
                <a16:creationId xmlns:a16="http://schemas.microsoft.com/office/drawing/2014/main" id="{ED82D24D-4D00-43D8-AE88-3FB342B22FC2}"/>
              </a:ext>
            </a:extLst>
          </p:cNvPr>
          <p:cNvSpPr txBox="1"/>
          <p:nvPr/>
        </p:nvSpPr>
        <p:spPr>
          <a:xfrm>
            <a:off x="10201784" y="2801543"/>
            <a:ext cx="7475219" cy="1275157"/>
          </a:xfrm>
          <a:prstGeom prst="rect">
            <a:avLst/>
          </a:prstGeom>
        </p:spPr>
        <p:txBody>
          <a:bodyPr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Sau khi Ngô Quyền mất đất nước lâm vào tình trạng </a:t>
            </a:r>
            <a:r>
              <a:rPr lang="vi-VN" sz="4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cát cứ </a:t>
            </a: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của 12 sứ quân</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sp>
        <p:nvSpPr>
          <p:cNvPr id="29" name="TextBox 22">
            <a:extLst>
              <a:ext uri="{FF2B5EF4-FFF2-40B4-BE49-F238E27FC236}">
                <a16:creationId xmlns:a16="http://schemas.microsoft.com/office/drawing/2014/main" id="{F2DA77AA-95CD-4E6A-BF41-BC7F1611CB1A}"/>
              </a:ext>
            </a:extLst>
          </p:cNvPr>
          <p:cNvSpPr txBox="1"/>
          <p:nvPr/>
        </p:nvSpPr>
        <p:spPr>
          <a:xfrm>
            <a:off x="10830490" y="5498236"/>
            <a:ext cx="6846513" cy="590290"/>
          </a:xfrm>
          <a:prstGeom prst="rect">
            <a:avLst/>
          </a:prstGeom>
        </p:spPr>
        <p:txBody>
          <a:bodyPr wrap="square"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Đất nước bị chia rẽ, rối loạn.</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sp>
        <p:nvSpPr>
          <p:cNvPr id="30" name="TextBox 22">
            <a:extLst>
              <a:ext uri="{FF2B5EF4-FFF2-40B4-BE49-F238E27FC236}">
                <a16:creationId xmlns:a16="http://schemas.microsoft.com/office/drawing/2014/main" id="{7BBDB99C-1224-48C6-B6FF-31EBD78A9BF3}"/>
              </a:ext>
            </a:extLst>
          </p:cNvPr>
          <p:cNvSpPr txBox="1"/>
          <p:nvPr/>
        </p:nvSpPr>
        <p:spPr>
          <a:xfrm>
            <a:off x="10982890" y="8115300"/>
            <a:ext cx="6846513" cy="1923988"/>
          </a:xfrm>
          <a:prstGeom prst="rect">
            <a:avLst/>
          </a:prstGeom>
        </p:spPr>
        <p:txBody>
          <a:bodyPr wrap="square" lIns="0" tIns="0" rIns="0" bIns="0" rtlCol="0" anchor="t">
            <a:spAutoFit/>
          </a:bodyPr>
          <a:lstStyle/>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Ai là người dẹp loạn?</a:t>
            </a:r>
          </a:p>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Dẹp loạn bằng cách nào?</a:t>
            </a:r>
          </a:p>
          <a:p>
            <a:pPr>
              <a:lnSpc>
                <a:spcPts val="5241"/>
              </a:lnSpc>
            </a:pPr>
            <a:r>
              <a:rPr lang="vi-VN"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rPr>
              <a:t>Kết quả ra sao</a:t>
            </a:r>
            <a:endParaRPr lang="en-US" sz="3000">
              <a:solidFill>
                <a:srgbClr val="0070C0"/>
              </a:solidFill>
              <a:latin typeface="Times New Roman" panose="02020603050405020304" pitchFamily="18" charset="0"/>
              <a:ea typeface="Kozuka Mincho Pro M" panose="02020600000000000000" pitchFamily="18" charset="-128"/>
              <a:cs typeface="Times New Roman" panose="02020603050405020304" pitchFamily="18" charset="0"/>
            </a:endParaRPr>
          </a:p>
        </p:txBody>
      </p:sp>
      <p:pic>
        <p:nvPicPr>
          <p:cNvPr id="31" name="Picture 30">
            <a:extLst>
              <a:ext uri="{FF2B5EF4-FFF2-40B4-BE49-F238E27FC236}">
                <a16:creationId xmlns:a16="http://schemas.microsoft.com/office/drawing/2014/main" id="{8C1973EF-A028-4CAD-BE14-1FDCC5836028}"/>
              </a:ext>
            </a:extLst>
          </p:cNvPr>
          <p:cNvPicPr>
            <a:picLocks noChangeAspect="1"/>
          </p:cNvPicPr>
          <p:nvPr/>
        </p:nvPicPr>
        <p:blipFill>
          <a:blip r:embed="rId8"/>
          <a:stretch>
            <a:fillRect/>
          </a:stretch>
        </p:blipFill>
        <p:spPr>
          <a:xfrm>
            <a:off x="637067" y="2106385"/>
            <a:ext cx="6137262" cy="7388742"/>
          </a:xfrm>
          <a:prstGeom prst="rect">
            <a:avLst/>
          </a:prstGeom>
        </p:spPr>
      </p:pic>
    </p:spTree>
    <p:extLst>
      <p:ext uri="{BB962C8B-B14F-4D97-AF65-F5344CB8AC3E}">
        <p14:creationId xmlns:p14="http://schemas.microsoft.com/office/powerpoint/2010/main" val="4152620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E9055E1F-B70D-499F-831A-5F3606822AB1}"/>
              </a:ext>
            </a:extLst>
          </p:cNvPr>
          <p:cNvPicPr>
            <a:picLocks noChangeAspect="1"/>
          </p:cNvPicPr>
          <p:nvPr/>
        </p:nvPicPr>
        <p:blipFill>
          <a:blip r:embed="rId2">
            <a:clrChange>
              <a:clrFrom>
                <a:srgbClr val="F1E7E4"/>
              </a:clrFrom>
              <a:clrTo>
                <a:srgbClr val="F1E7E4">
                  <a:alpha val="0"/>
                </a:srgbClr>
              </a:clrTo>
            </a:clrChange>
          </a:blip>
          <a:stretch>
            <a:fillRect/>
          </a:stretch>
        </p:blipFill>
        <p:spPr>
          <a:xfrm flipH="1">
            <a:off x="-799582" y="347060"/>
            <a:ext cx="2821770" cy="2929266"/>
          </a:xfrm>
          <a:prstGeom prst="rect">
            <a:avLst/>
          </a:prstGeom>
        </p:spPr>
      </p:pic>
      <p:pic>
        <p:nvPicPr>
          <p:cNvPr id="84" name="Picture 83">
            <a:extLst>
              <a:ext uri="{FF2B5EF4-FFF2-40B4-BE49-F238E27FC236}">
                <a16:creationId xmlns:a16="http://schemas.microsoft.com/office/drawing/2014/main" id="{CD425AE7-8638-4912-BE05-618D780172E5}"/>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970312" y="9078133"/>
            <a:ext cx="1683704" cy="1203386"/>
          </a:xfrm>
          <a:prstGeom prst="rect">
            <a:avLst/>
          </a:prstGeom>
        </p:spPr>
      </p:pic>
      <p:pic>
        <p:nvPicPr>
          <p:cNvPr id="81" name="Picture 80">
            <a:extLst>
              <a:ext uri="{FF2B5EF4-FFF2-40B4-BE49-F238E27FC236}">
                <a16:creationId xmlns:a16="http://schemas.microsoft.com/office/drawing/2014/main" id="{79A90810-99EA-41F9-9EAB-94CCF9DB71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41767" y="6781496"/>
            <a:ext cx="3444538" cy="3505504"/>
          </a:xfrm>
          <a:prstGeom prst="rect">
            <a:avLst/>
          </a:prstGeom>
        </p:spPr>
      </p:pic>
      <p:grpSp>
        <p:nvGrpSpPr>
          <p:cNvPr id="2" name="Group 2"/>
          <p:cNvGrpSpPr/>
          <p:nvPr/>
        </p:nvGrpSpPr>
        <p:grpSpPr>
          <a:xfrm>
            <a:off x="1535657" y="3026266"/>
            <a:ext cx="2981048" cy="578657"/>
            <a:chOff x="0" y="0"/>
            <a:chExt cx="785132" cy="152403"/>
          </a:xfrm>
        </p:grpSpPr>
        <p:sp>
          <p:nvSpPr>
            <p:cNvPr id="3" name="Freeform 3"/>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9972406" y="3026266"/>
            <a:ext cx="2981048" cy="578657"/>
            <a:chOff x="0" y="0"/>
            <a:chExt cx="785132" cy="152403"/>
          </a:xfrm>
        </p:grpSpPr>
        <p:sp>
          <p:nvSpPr>
            <p:cNvPr id="6" name="Freeform 6"/>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535657" y="4967432"/>
            <a:ext cx="2981048" cy="578657"/>
            <a:chOff x="0" y="0"/>
            <a:chExt cx="785132" cy="152403"/>
          </a:xfrm>
        </p:grpSpPr>
        <p:sp>
          <p:nvSpPr>
            <p:cNvPr id="9" name="Freeform 9"/>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9972406" y="4967432"/>
            <a:ext cx="2981048" cy="578657"/>
            <a:chOff x="0" y="0"/>
            <a:chExt cx="785132" cy="152403"/>
          </a:xfrm>
        </p:grpSpPr>
        <p:sp>
          <p:nvSpPr>
            <p:cNvPr id="12" name="Freeform 12"/>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4" name="Group 14"/>
          <p:cNvGrpSpPr/>
          <p:nvPr/>
        </p:nvGrpSpPr>
        <p:grpSpPr>
          <a:xfrm>
            <a:off x="1535657" y="7745952"/>
            <a:ext cx="2981048" cy="578657"/>
            <a:chOff x="0" y="0"/>
            <a:chExt cx="785132" cy="152403"/>
          </a:xfrm>
        </p:grpSpPr>
        <p:sp>
          <p:nvSpPr>
            <p:cNvPr id="15" name="Freeform 15"/>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7" name="Group 17"/>
          <p:cNvGrpSpPr/>
          <p:nvPr/>
        </p:nvGrpSpPr>
        <p:grpSpPr>
          <a:xfrm>
            <a:off x="9972406" y="7745952"/>
            <a:ext cx="2981048" cy="578657"/>
            <a:chOff x="0" y="0"/>
            <a:chExt cx="785132" cy="152403"/>
          </a:xfrm>
        </p:grpSpPr>
        <p:sp>
          <p:nvSpPr>
            <p:cNvPr id="18" name="Freeform 18"/>
            <p:cNvSpPr/>
            <p:nvPr/>
          </p:nvSpPr>
          <p:spPr>
            <a:xfrm>
              <a:off x="0" y="0"/>
              <a:ext cx="785132" cy="152403"/>
            </a:xfrm>
            <a:custGeom>
              <a:avLst/>
              <a:gdLst/>
              <a:ahLst/>
              <a:cxnLst/>
              <a:rect l="l" t="t" r="r" b="b"/>
              <a:pathLst>
                <a:path w="785132" h="152403">
                  <a:moveTo>
                    <a:pt x="76202" y="0"/>
                  </a:moveTo>
                  <a:lnTo>
                    <a:pt x="708930" y="0"/>
                  </a:lnTo>
                  <a:cubicBezTo>
                    <a:pt x="729140" y="0"/>
                    <a:pt x="748522" y="8028"/>
                    <a:pt x="762813" y="22319"/>
                  </a:cubicBezTo>
                  <a:cubicBezTo>
                    <a:pt x="777104" y="36610"/>
                    <a:pt x="785132" y="55992"/>
                    <a:pt x="785132" y="76202"/>
                  </a:cubicBezTo>
                  <a:lnTo>
                    <a:pt x="785132" y="76202"/>
                  </a:lnTo>
                  <a:cubicBezTo>
                    <a:pt x="785132" y="118287"/>
                    <a:pt x="751015" y="152403"/>
                    <a:pt x="708930" y="152403"/>
                  </a:cubicBezTo>
                  <a:lnTo>
                    <a:pt x="76202" y="152403"/>
                  </a:lnTo>
                  <a:cubicBezTo>
                    <a:pt x="34117" y="152403"/>
                    <a:pt x="0" y="118287"/>
                    <a:pt x="0" y="76202"/>
                  </a:cubicBezTo>
                  <a:lnTo>
                    <a:pt x="0" y="76202"/>
                  </a:lnTo>
                  <a:cubicBezTo>
                    <a:pt x="0" y="34117"/>
                    <a:pt x="34117" y="0"/>
                    <a:pt x="76202" y="0"/>
                  </a:cubicBezTo>
                  <a:close/>
                </a:path>
              </a:pathLst>
            </a:custGeom>
            <a:solidFill>
              <a:srgbClr val="365B6D"/>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0" name="Group 20"/>
          <p:cNvGrpSpPr/>
          <p:nvPr/>
        </p:nvGrpSpPr>
        <p:grpSpPr>
          <a:xfrm>
            <a:off x="1077563" y="2857500"/>
            <a:ext cx="916189" cy="916189"/>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3" name="Group 23"/>
          <p:cNvGrpSpPr/>
          <p:nvPr/>
        </p:nvGrpSpPr>
        <p:grpSpPr>
          <a:xfrm>
            <a:off x="9514311" y="2857500"/>
            <a:ext cx="916189" cy="91618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 name="Group 26"/>
          <p:cNvGrpSpPr/>
          <p:nvPr/>
        </p:nvGrpSpPr>
        <p:grpSpPr>
          <a:xfrm>
            <a:off x="1077563" y="4798666"/>
            <a:ext cx="916189" cy="916189"/>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9" name="Group 29"/>
          <p:cNvGrpSpPr/>
          <p:nvPr/>
        </p:nvGrpSpPr>
        <p:grpSpPr>
          <a:xfrm>
            <a:off x="9514311" y="4798666"/>
            <a:ext cx="916189" cy="91618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2" name="Group 32"/>
          <p:cNvGrpSpPr/>
          <p:nvPr/>
        </p:nvGrpSpPr>
        <p:grpSpPr>
          <a:xfrm>
            <a:off x="1077563" y="7577186"/>
            <a:ext cx="916189" cy="91618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5" name="Group 35"/>
          <p:cNvGrpSpPr/>
          <p:nvPr/>
        </p:nvGrpSpPr>
        <p:grpSpPr>
          <a:xfrm>
            <a:off x="9514311" y="7577186"/>
            <a:ext cx="916189" cy="916189"/>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C9286"/>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43" name="TextBox 43"/>
          <p:cNvSpPr txBox="1"/>
          <p:nvPr/>
        </p:nvSpPr>
        <p:spPr>
          <a:xfrm>
            <a:off x="1991708" y="553352"/>
            <a:ext cx="15991492" cy="399148"/>
          </a:xfrm>
          <a:prstGeom prst="rect">
            <a:avLst/>
          </a:prstGeom>
        </p:spPr>
        <p:txBody>
          <a:bodyPr wrap="square" lIns="0" tIns="0" rIns="0" bIns="0" rtlCol="0" anchor="t">
            <a:spAutoFit/>
          </a:bodyPr>
          <a:lstStyle/>
          <a:p>
            <a:pPr marL="0" marR="0" lvl="0" indent="0" algn="ctr" defTabSz="914400" rtl="0" eaLnBrk="1" fontAlgn="auto" latinLnBrk="0" hangingPunct="1">
              <a:lnSpc>
                <a:spcPts val="2899"/>
              </a:lnSpc>
              <a:spcBef>
                <a:spcPts val="0"/>
              </a:spcBef>
              <a:spcAft>
                <a:spcPts val="0"/>
              </a:spcAft>
              <a:buClrTx/>
              <a:buSzTx/>
              <a:buFontTx/>
              <a:buNone/>
              <a:tabLst/>
              <a:defRPr/>
            </a:pPr>
            <a:r>
              <a:rPr kumimoji="0" lang="en-US" sz="4000" b="0" i="0" u="none" strike="noStrike" kern="1200" cap="none" spc="0" normalizeH="0" baseline="0" noProof="0">
                <a:ln>
                  <a:noFill/>
                </a:ln>
                <a:solidFill>
                  <a:srgbClr val="365B6D"/>
                </a:solidFill>
                <a:effectLst/>
                <a:uLnTx/>
                <a:uFillTx/>
                <a:latin typeface="Times New Roman" panose="02020603050405020304" pitchFamily="18" charset="0"/>
                <a:ea typeface="+mn-ea"/>
                <a:cs typeface="Times New Roman" panose="02020603050405020304" pitchFamily="18" charset="0"/>
              </a:rPr>
              <a:t>2. Công cuộc thống nhất đất nước của Đinh Bộ Lĩnh và sự thành lập nhà Đinh</a:t>
            </a:r>
          </a:p>
        </p:txBody>
      </p:sp>
      <p:sp>
        <p:nvSpPr>
          <p:cNvPr id="44" name="TextBox 44"/>
          <p:cNvSpPr txBox="1"/>
          <p:nvPr/>
        </p:nvSpPr>
        <p:spPr>
          <a:xfrm>
            <a:off x="2300333" y="3152464"/>
            <a:ext cx="174964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WHY</a:t>
            </a:r>
          </a:p>
        </p:txBody>
      </p:sp>
      <p:sp>
        <p:nvSpPr>
          <p:cNvPr id="45" name="TextBox 45"/>
          <p:cNvSpPr txBox="1"/>
          <p:nvPr/>
        </p:nvSpPr>
        <p:spPr>
          <a:xfrm>
            <a:off x="10737081" y="3152464"/>
            <a:ext cx="146389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lang="en-US" sz="2899">
                <a:solidFill>
                  <a:srgbClr val="F7F7F7"/>
                </a:solidFill>
                <a:latin typeface="Times New Roman" panose="02020603050405020304" pitchFamily="18" charset="0"/>
                <a:cs typeface="Times New Roman" panose="02020603050405020304" pitchFamily="18" charset="0"/>
              </a:rPr>
              <a:t>WHAT</a:t>
            </a:r>
            <a:endPar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endParaRPr>
          </a:p>
        </p:txBody>
      </p:sp>
      <p:sp>
        <p:nvSpPr>
          <p:cNvPr id="46" name="TextBox 46"/>
          <p:cNvSpPr txBox="1"/>
          <p:nvPr/>
        </p:nvSpPr>
        <p:spPr>
          <a:xfrm>
            <a:off x="2300333" y="5093629"/>
            <a:ext cx="174964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lang="en-US" sz="2899">
                <a:solidFill>
                  <a:srgbClr val="F7F7F7"/>
                </a:solidFill>
                <a:latin typeface="Times New Roman" panose="02020603050405020304" pitchFamily="18" charset="0"/>
                <a:cs typeface="Times New Roman" panose="02020603050405020304" pitchFamily="18" charset="0"/>
              </a:rPr>
              <a:t>WHEN</a:t>
            </a:r>
            <a:endPar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endParaRPr>
          </a:p>
        </p:txBody>
      </p:sp>
      <p:sp>
        <p:nvSpPr>
          <p:cNvPr id="47" name="TextBox 47"/>
          <p:cNvSpPr txBox="1"/>
          <p:nvPr/>
        </p:nvSpPr>
        <p:spPr>
          <a:xfrm>
            <a:off x="10737081" y="5093629"/>
            <a:ext cx="146389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HOW</a:t>
            </a:r>
          </a:p>
        </p:txBody>
      </p:sp>
      <p:sp>
        <p:nvSpPr>
          <p:cNvPr id="48" name="TextBox 48"/>
          <p:cNvSpPr txBox="1"/>
          <p:nvPr/>
        </p:nvSpPr>
        <p:spPr>
          <a:xfrm>
            <a:off x="2300333" y="7872150"/>
            <a:ext cx="174964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lang="en-US" sz="2899">
                <a:solidFill>
                  <a:srgbClr val="F7F7F7"/>
                </a:solidFill>
                <a:latin typeface="Times New Roman" panose="02020603050405020304" pitchFamily="18" charset="0"/>
                <a:cs typeface="Times New Roman" panose="02020603050405020304" pitchFamily="18" charset="0"/>
              </a:rPr>
              <a:t>WHO</a:t>
            </a:r>
            <a:endPar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endParaRPr>
          </a:p>
        </p:txBody>
      </p:sp>
      <p:sp>
        <p:nvSpPr>
          <p:cNvPr id="49" name="TextBox 49"/>
          <p:cNvSpPr txBox="1"/>
          <p:nvPr/>
        </p:nvSpPr>
        <p:spPr>
          <a:xfrm>
            <a:off x="10737081" y="7872150"/>
            <a:ext cx="1463897" cy="378459"/>
          </a:xfrm>
          <a:prstGeom prst="rect">
            <a:avLst/>
          </a:prstGeom>
        </p:spPr>
        <p:txBody>
          <a:bodyPr lIns="0" tIns="0" rIns="0" bIns="0" rtlCol="0" anchor="t">
            <a:spAutoFit/>
          </a:bodyPr>
          <a:lstStyle/>
          <a:p>
            <a:pPr marL="0" marR="0" lvl="0" indent="0" algn="l" defTabSz="914400" rtl="0" eaLnBrk="1" fontAlgn="auto" latinLnBrk="0" hangingPunct="1">
              <a:lnSpc>
                <a:spcPts val="2899"/>
              </a:lnSpc>
              <a:spcBef>
                <a:spcPts val="0"/>
              </a:spcBef>
              <a:spcAft>
                <a:spcPts val="0"/>
              </a:spcAft>
              <a:buClrTx/>
              <a:buSzTx/>
              <a:buFontTx/>
              <a:buNone/>
              <a:tabLst/>
              <a:defRPr/>
            </a:pPr>
            <a:r>
              <a:rPr kumimoji="0" lang="en-US" sz="2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Comment</a:t>
            </a:r>
          </a:p>
        </p:txBody>
      </p:sp>
      <p:sp>
        <p:nvSpPr>
          <p:cNvPr id="50" name="TextBox 50"/>
          <p:cNvSpPr txBox="1"/>
          <p:nvPr/>
        </p:nvSpPr>
        <p:spPr>
          <a:xfrm>
            <a:off x="1118298" y="3064366"/>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a:t>
            </a:r>
          </a:p>
        </p:txBody>
      </p:sp>
      <p:sp>
        <p:nvSpPr>
          <p:cNvPr id="51" name="TextBox 51"/>
          <p:cNvSpPr txBox="1"/>
          <p:nvPr/>
        </p:nvSpPr>
        <p:spPr>
          <a:xfrm>
            <a:off x="9555046" y="3064366"/>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a:t>
            </a:r>
          </a:p>
        </p:txBody>
      </p:sp>
      <p:sp>
        <p:nvSpPr>
          <p:cNvPr id="52" name="TextBox 52"/>
          <p:cNvSpPr txBox="1"/>
          <p:nvPr/>
        </p:nvSpPr>
        <p:spPr>
          <a:xfrm>
            <a:off x="1118298" y="5005532"/>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a:t>
            </a:r>
          </a:p>
        </p:txBody>
      </p:sp>
      <p:sp>
        <p:nvSpPr>
          <p:cNvPr id="53" name="TextBox 53"/>
          <p:cNvSpPr txBox="1"/>
          <p:nvPr/>
        </p:nvSpPr>
        <p:spPr>
          <a:xfrm>
            <a:off x="9555046" y="5005532"/>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a:t>
            </a:r>
          </a:p>
        </p:txBody>
      </p:sp>
      <p:sp>
        <p:nvSpPr>
          <p:cNvPr id="54" name="TextBox 54"/>
          <p:cNvSpPr txBox="1"/>
          <p:nvPr/>
        </p:nvSpPr>
        <p:spPr>
          <a:xfrm>
            <a:off x="1118298" y="7784052"/>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W</a:t>
            </a:r>
          </a:p>
        </p:txBody>
      </p:sp>
      <p:sp>
        <p:nvSpPr>
          <p:cNvPr id="55" name="TextBox 55"/>
          <p:cNvSpPr txBox="1"/>
          <p:nvPr/>
        </p:nvSpPr>
        <p:spPr>
          <a:xfrm>
            <a:off x="9555046" y="7784052"/>
            <a:ext cx="834719" cy="549782"/>
          </a:xfrm>
          <a:prstGeom prst="rect">
            <a:avLst/>
          </a:prstGeom>
        </p:spPr>
        <p:txBody>
          <a:bodyPr lIns="0" tIns="0" rIns="0" bIns="0" rtlCol="0" anchor="t">
            <a:spAutoFit/>
          </a:bodyPr>
          <a:lstStyle/>
          <a:p>
            <a:pPr marL="0" marR="0" lvl="0" indent="0" algn="ctr" defTabSz="914400" rtl="0" eaLnBrk="1" fontAlgn="auto" latinLnBrk="0" hangingPunct="1">
              <a:lnSpc>
                <a:spcPts val="4250"/>
              </a:lnSpc>
              <a:spcBef>
                <a:spcPts val="0"/>
              </a:spcBef>
              <a:spcAft>
                <a:spcPts val="0"/>
              </a:spcAft>
              <a:buClrTx/>
              <a:buSzTx/>
              <a:buFontTx/>
              <a:buNone/>
              <a:tabLst/>
              <a:defRPr/>
            </a:pPr>
            <a:r>
              <a:rPr kumimoji="0" lang="en-US" sz="3899" b="0" i="0" u="none" strike="noStrike" kern="1200" cap="none" spc="0" normalizeH="0" baseline="0" noProof="0">
                <a:ln>
                  <a:noFill/>
                </a:ln>
                <a:solidFill>
                  <a:srgbClr val="F7F7F7"/>
                </a:solidFill>
                <a:effectLst/>
                <a:uLnTx/>
                <a:uFillTx/>
                <a:latin typeface="Times New Roman" panose="02020603050405020304" pitchFamily="18" charset="0"/>
                <a:cs typeface="Times New Roman" panose="02020603050405020304" pitchFamily="18" charset="0"/>
              </a:rPr>
              <a:t>C</a:t>
            </a:r>
          </a:p>
        </p:txBody>
      </p:sp>
      <p:sp>
        <p:nvSpPr>
          <p:cNvPr id="56" name="TextBox 56"/>
          <p:cNvSpPr txBox="1"/>
          <p:nvPr/>
        </p:nvSpPr>
        <p:spPr>
          <a:xfrm>
            <a:off x="1993752" y="3855656"/>
            <a:ext cx="6769113" cy="282129"/>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rPr>
              <a:t>Tại sao lại xảy ra "loạn 12 sứ quân"?</a:t>
            </a:r>
          </a:p>
        </p:txBody>
      </p:sp>
      <p:sp>
        <p:nvSpPr>
          <p:cNvPr id="57" name="TextBox 57"/>
          <p:cNvSpPr txBox="1"/>
          <p:nvPr/>
        </p:nvSpPr>
        <p:spPr>
          <a:xfrm>
            <a:off x="10430500" y="3855656"/>
            <a:ext cx="6779937" cy="282129"/>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a:solidFill>
                  <a:srgbClr val="365B6D"/>
                </a:solidFill>
                <a:latin typeface="Times New Roman" panose="02020603050405020304" pitchFamily="18" charset="0"/>
                <a:cs typeface="Times New Roman" panose="02020603050405020304" pitchFamily="18" charset="0"/>
              </a:rPr>
              <a:t>Ông đã làm gì để dẹp loạn?</a:t>
            </a:r>
            <a:endPar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endParaRPr>
          </a:p>
        </p:txBody>
      </p:sp>
      <p:sp>
        <p:nvSpPr>
          <p:cNvPr id="58" name="TextBox 58"/>
          <p:cNvSpPr txBox="1"/>
          <p:nvPr/>
        </p:nvSpPr>
        <p:spPr>
          <a:xfrm>
            <a:off x="1993752" y="5796822"/>
            <a:ext cx="6769113" cy="282129"/>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a:solidFill>
                  <a:srgbClr val="365B6D"/>
                </a:solidFill>
                <a:latin typeface="Times New Roman" panose="02020603050405020304" pitchFamily="18" charset="0"/>
                <a:cs typeface="Times New Roman" panose="02020603050405020304" pitchFamily="18" charset="0"/>
              </a:rPr>
              <a:t>Chính quyền nhà Ngô tan rã khi nào?</a:t>
            </a:r>
            <a:endPar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endParaRPr>
          </a:p>
        </p:txBody>
      </p:sp>
      <p:sp>
        <p:nvSpPr>
          <p:cNvPr id="59" name="TextBox 59"/>
          <p:cNvSpPr txBox="1"/>
          <p:nvPr/>
        </p:nvSpPr>
        <p:spPr>
          <a:xfrm>
            <a:off x="10430500" y="5646043"/>
            <a:ext cx="6779937" cy="564257"/>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rPr>
              <a:t>Sau khi thống nhất </a:t>
            </a:r>
            <a:r>
              <a:rPr lang="en-US" sz="2400">
                <a:solidFill>
                  <a:srgbClr val="365B6D"/>
                </a:solidFill>
                <a:latin typeface="Times New Roman" panose="02020603050405020304" pitchFamily="18" charset="0"/>
                <a:cs typeface="Times New Roman" panose="02020603050405020304" pitchFamily="18" charset="0"/>
              </a:rPr>
              <a:t>đất nước, ông đã xây dựng đất nước bằng các việc làm nào?</a:t>
            </a:r>
            <a:endPar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endParaRPr>
          </a:p>
        </p:txBody>
      </p:sp>
      <p:sp>
        <p:nvSpPr>
          <p:cNvPr id="60" name="TextBox 60"/>
          <p:cNvSpPr txBox="1"/>
          <p:nvPr/>
        </p:nvSpPr>
        <p:spPr>
          <a:xfrm>
            <a:off x="1993752" y="8575342"/>
            <a:ext cx="6769113" cy="282129"/>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a:solidFill>
                  <a:srgbClr val="365B6D"/>
                </a:solidFill>
                <a:latin typeface="Times New Roman" panose="02020603050405020304" pitchFamily="18" charset="0"/>
                <a:cs typeface="Times New Roman" panose="02020603050405020304" pitchFamily="18" charset="0"/>
              </a:rPr>
              <a:t>Trong bối cảnh đấy nước rối ren, ai là người dẹp loạn?</a:t>
            </a:r>
            <a:endParaRPr kumimoji="0" lang="en-US" sz="2400" b="0" i="0" u="none" strike="noStrike" kern="1200" cap="none" spc="0" normalizeH="0" baseline="0" noProof="0">
              <a:ln>
                <a:noFill/>
              </a:ln>
              <a:solidFill>
                <a:srgbClr val="365B6D"/>
              </a:solidFill>
              <a:effectLst/>
              <a:uLnTx/>
              <a:uFillTx/>
              <a:latin typeface="Times New Roman" panose="02020603050405020304" pitchFamily="18" charset="0"/>
              <a:cs typeface="Times New Roman" panose="02020603050405020304" pitchFamily="18" charset="0"/>
            </a:endParaRPr>
          </a:p>
        </p:txBody>
      </p:sp>
      <p:sp>
        <p:nvSpPr>
          <p:cNvPr id="61" name="TextBox 61"/>
          <p:cNvSpPr txBox="1"/>
          <p:nvPr/>
        </p:nvSpPr>
        <p:spPr>
          <a:xfrm>
            <a:off x="9810137" y="8575342"/>
            <a:ext cx="8020664" cy="564257"/>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b="0" i="0">
                <a:solidFill>
                  <a:srgbClr val="DB502E"/>
                </a:solidFill>
                <a:effectLst/>
                <a:latin typeface="Times New Roman" panose="02020603050405020304" pitchFamily="18" charset="0"/>
                <a:cs typeface="Times New Roman" panose="02020603050405020304" pitchFamily="18" charset="0"/>
              </a:rPr>
              <a:t>Những việc làm của Đinh Bộ lĩnh thể hiện </a:t>
            </a:r>
            <a:r>
              <a:rPr lang="vi-VN" sz="2400" b="0" i="0">
                <a:solidFill>
                  <a:srgbClr val="DB502E"/>
                </a:solidFill>
                <a:effectLst/>
                <a:latin typeface="Times New Roman" panose="02020603050405020304" pitchFamily="18" charset="0"/>
                <a:cs typeface="Times New Roman" panose="02020603050405020304" pitchFamily="18" charset="0"/>
              </a:rPr>
              <a:t>ý thức tự chủ trong việc xây dựng đất nước </a:t>
            </a:r>
            <a:endPar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endParaRPr>
          </a:p>
        </p:txBody>
      </p:sp>
      <p:pic>
        <p:nvPicPr>
          <p:cNvPr id="65" name="Picture 64">
            <a:extLst>
              <a:ext uri="{FF2B5EF4-FFF2-40B4-BE49-F238E27FC236}">
                <a16:creationId xmlns:a16="http://schemas.microsoft.com/office/drawing/2014/main" id="{9CBFE78A-C2A4-4D49-8876-695C438F54DC}"/>
              </a:ext>
            </a:extLst>
          </p:cNvPr>
          <p:cNvPicPr>
            <a:picLocks noChangeAspect="1"/>
          </p:cNvPicPr>
          <p:nvPr/>
        </p:nvPicPr>
        <p:blipFill>
          <a:blip r:embed="rId4"/>
          <a:stretch>
            <a:fillRect/>
          </a:stretch>
        </p:blipFill>
        <p:spPr>
          <a:xfrm>
            <a:off x="1144598" y="-1467257"/>
            <a:ext cx="6607113" cy="868755"/>
          </a:xfrm>
          <a:prstGeom prst="rect">
            <a:avLst/>
          </a:prstGeom>
        </p:spPr>
      </p:pic>
      <p:sp>
        <p:nvSpPr>
          <p:cNvPr id="64" name="TextBox 42">
            <a:extLst>
              <a:ext uri="{FF2B5EF4-FFF2-40B4-BE49-F238E27FC236}">
                <a16:creationId xmlns:a16="http://schemas.microsoft.com/office/drawing/2014/main" id="{15B7BD01-C773-4833-88CA-D7D5D98CBE79}"/>
              </a:ext>
            </a:extLst>
          </p:cNvPr>
          <p:cNvSpPr txBox="1"/>
          <p:nvPr/>
        </p:nvSpPr>
        <p:spPr>
          <a:xfrm>
            <a:off x="4307273" y="1340884"/>
            <a:ext cx="9673455" cy="1769715"/>
          </a:xfrm>
          <a:prstGeom prst="rect">
            <a:avLst/>
          </a:prstGeom>
        </p:spPr>
        <p:txBody>
          <a:bodyPr lIns="0" tIns="0" rIns="0" bIns="0" rtlCol="0" anchor="t">
            <a:spAutoFit/>
          </a:bodyPr>
          <a:lstStyle/>
          <a:p>
            <a:pPr algn="ctr">
              <a:lnSpc>
                <a:spcPts val="13835"/>
              </a:lnSpc>
            </a:pPr>
            <a:r>
              <a:rPr lang="en-US" sz="13835" spc="3458">
                <a:solidFill>
                  <a:srgbClr val="6C9286"/>
                </a:solidFill>
                <a:latin typeface="Times New Roman" panose="02020603050405020304" pitchFamily="18" charset="0"/>
                <a:cs typeface="Times New Roman" panose="02020603050405020304" pitchFamily="18" charset="0"/>
              </a:rPr>
              <a:t>5W1C</a:t>
            </a:r>
          </a:p>
        </p:txBody>
      </p:sp>
      <p:pic>
        <p:nvPicPr>
          <p:cNvPr id="68" name="Picture 67">
            <a:extLst>
              <a:ext uri="{FF2B5EF4-FFF2-40B4-BE49-F238E27FC236}">
                <a16:creationId xmlns:a16="http://schemas.microsoft.com/office/drawing/2014/main" id="{7A8DE6EC-12DE-41B8-AFC9-115A39D9CFCB}"/>
              </a:ext>
            </a:extLst>
          </p:cNvPr>
          <p:cNvPicPr>
            <a:picLocks noChangeAspect="1"/>
          </p:cNvPicPr>
          <p:nvPr/>
        </p:nvPicPr>
        <p:blipFill>
          <a:blip r:embed="rId5"/>
          <a:stretch>
            <a:fillRect/>
          </a:stretch>
        </p:blipFill>
        <p:spPr>
          <a:xfrm>
            <a:off x="6716869" y="-721381"/>
            <a:ext cx="3436918" cy="403895"/>
          </a:xfrm>
          <a:prstGeom prst="rect">
            <a:avLst/>
          </a:prstGeom>
        </p:spPr>
      </p:pic>
      <p:sp>
        <p:nvSpPr>
          <p:cNvPr id="69" name="TextBox 56">
            <a:extLst>
              <a:ext uri="{FF2B5EF4-FFF2-40B4-BE49-F238E27FC236}">
                <a16:creationId xmlns:a16="http://schemas.microsoft.com/office/drawing/2014/main" id="{AB05C551-9307-4D61-B114-55F9EAC15B50}"/>
              </a:ext>
            </a:extLst>
          </p:cNvPr>
          <p:cNvSpPr txBox="1"/>
          <p:nvPr/>
        </p:nvSpPr>
        <p:spPr>
          <a:xfrm>
            <a:off x="1374379" y="4160810"/>
            <a:ext cx="8007860" cy="565861"/>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Sau khi Ngô Quyền mất, các thế lực cát cứ nổi lên. Chính quyền nhà Ngô tan rã đất nước rơi vào loạn 12 sứ quân.</a:t>
            </a:r>
          </a:p>
        </p:txBody>
      </p:sp>
      <p:sp>
        <p:nvSpPr>
          <p:cNvPr id="72" name="TextBox 58">
            <a:extLst>
              <a:ext uri="{FF2B5EF4-FFF2-40B4-BE49-F238E27FC236}">
                <a16:creationId xmlns:a16="http://schemas.microsoft.com/office/drawing/2014/main" id="{AB45B355-476D-4DEB-BAB3-B989F2E9A832}"/>
              </a:ext>
            </a:extLst>
          </p:cNvPr>
          <p:cNvSpPr txBox="1"/>
          <p:nvPr/>
        </p:nvSpPr>
        <p:spPr>
          <a:xfrm>
            <a:off x="1374379" y="6559862"/>
            <a:ext cx="8007860" cy="282129"/>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a:solidFill>
                  <a:srgbClr val="DB502E"/>
                </a:solidFill>
                <a:latin typeface="Times New Roman" panose="02020603050405020304" pitchFamily="18" charset="0"/>
                <a:cs typeface="Times New Roman" panose="02020603050405020304" pitchFamily="18" charset="0"/>
              </a:rPr>
              <a:t>Năm 965</a:t>
            </a:r>
            <a:endPar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endParaRPr>
          </a:p>
        </p:txBody>
      </p:sp>
      <p:sp>
        <p:nvSpPr>
          <p:cNvPr id="73" name="TextBox 60">
            <a:extLst>
              <a:ext uri="{FF2B5EF4-FFF2-40B4-BE49-F238E27FC236}">
                <a16:creationId xmlns:a16="http://schemas.microsoft.com/office/drawing/2014/main" id="{DC2DD7BA-0134-4630-9A0B-7AFB47100F03}"/>
              </a:ext>
            </a:extLst>
          </p:cNvPr>
          <p:cNvSpPr txBox="1"/>
          <p:nvPr/>
        </p:nvSpPr>
        <p:spPr>
          <a:xfrm>
            <a:off x="1374379" y="9057860"/>
            <a:ext cx="8007860" cy="282129"/>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Đin</a:t>
            </a:r>
            <a:r>
              <a:rPr lang="en-US" sz="2400">
                <a:solidFill>
                  <a:srgbClr val="DB502E"/>
                </a:solidFill>
                <a:latin typeface="Times New Roman" panose="02020603050405020304" pitchFamily="18" charset="0"/>
                <a:cs typeface="Times New Roman" panose="02020603050405020304" pitchFamily="18" charset="0"/>
              </a:rPr>
              <a:t>h Bộ Lĩnh</a:t>
            </a:r>
            <a:endPar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endParaRPr>
          </a:p>
        </p:txBody>
      </p:sp>
      <p:sp>
        <p:nvSpPr>
          <p:cNvPr id="76" name="TextBox 57">
            <a:extLst>
              <a:ext uri="{FF2B5EF4-FFF2-40B4-BE49-F238E27FC236}">
                <a16:creationId xmlns:a16="http://schemas.microsoft.com/office/drawing/2014/main" id="{90A2E9A9-A346-44E4-90BD-2530FDE52478}"/>
              </a:ext>
            </a:extLst>
          </p:cNvPr>
          <p:cNvSpPr txBox="1"/>
          <p:nvPr/>
        </p:nvSpPr>
        <p:spPr>
          <a:xfrm>
            <a:off x="9810137" y="4289186"/>
            <a:ext cx="8020664" cy="565861"/>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lang="en-US" sz="2400">
                <a:solidFill>
                  <a:srgbClr val="DB502E"/>
                </a:solidFill>
                <a:latin typeface="Times New Roman" panose="02020603050405020304" pitchFamily="18" charset="0"/>
                <a:cs typeface="Times New Roman" panose="02020603050405020304" pitchFamily="18" charset="0"/>
              </a:rPr>
              <a:t>D</a:t>
            </a:r>
            <a:r>
              <a:rPr lang="vi-VN" sz="2400">
                <a:solidFill>
                  <a:srgbClr val="DB502E"/>
                </a:solidFill>
                <a:latin typeface="Times New Roman" panose="02020603050405020304" pitchFamily="18" charset="0"/>
                <a:cs typeface="Times New Roman" panose="02020603050405020304" pitchFamily="18" charset="0"/>
              </a:rPr>
              <a:t>ùng các biện pháp vừa mềm dẻo vừa cứng rắn đã chấm dứt tình trạng cát cứ thống nhất đất nước lập ra nhà Đinh.</a:t>
            </a:r>
            <a:endPar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endParaRPr>
          </a:p>
        </p:txBody>
      </p:sp>
      <p:sp>
        <p:nvSpPr>
          <p:cNvPr id="77" name="TextBox 59">
            <a:extLst>
              <a:ext uri="{FF2B5EF4-FFF2-40B4-BE49-F238E27FC236}">
                <a16:creationId xmlns:a16="http://schemas.microsoft.com/office/drawing/2014/main" id="{86B17599-934F-49EC-92C0-3CBB0942A39C}"/>
              </a:ext>
            </a:extLst>
          </p:cNvPr>
          <p:cNvSpPr txBox="1"/>
          <p:nvPr/>
        </p:nvSpPr>
        <p:spPr>
          <a:xfrm>
            <a:off x="9810137" y="6266482"/>
            <a:ext cx="8020664"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Lên ngôi hoàng đế</a:t>
            </a:r>
          </a:p>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Đặt tên nước: Đại Cồ Việt</a:t>
            </a:r>
          </a:p>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Đóng đô ở Hoa Lư</a:t>
            </a:r>
          </a:p>
          <a:p>
            <a:pPr marL="0" marR="0" lvl="0" indent="0" algn="l" defTabSz="914400" rtl="0" eaLnBrk="1" fontAlgn="auto" latinLnBrk="0" hangingPunct="1">
              <a:lnSpc>
                <a:spcPts val="2240"/>
              </a:lnSpc>
              <a:spcBef>
                <a:spcPct val="0"/>
              </a:spcBef>
              <a:spcAft>
                <a:spcPts val="0"/>
              </a:spcAft>
              <a:buClrTx/>
              <a:buSzTx/>
              <a:buFontTx/>
              <a:buNone/>
              <a:tabLst/>
              <a:defRPr/>
            </a:pPr>
            <a:r>
              <a:rPr kumimoji="0" lang="en-US" sz="2400" b="0" i="0" u="none" strike="noStrike" kern="1200" cap="none" spc="0" normalizeH="0" baseline="0" noProof="0">
                <a:ln>
                  <a:noFill/>
                </a:ln>
                <a:solidFill>
                  <a:srgbClr val="DB502E"/>
                </a:solidFill>
                <a:effectLst/>
                <a:uLnTx/>
                <a:uFillTx/>
                <a:latin typeface="Times New Roman" panose="02020603050405020304" pitchFamily="18" charset="0"/>
                <a:cs typeface="Times New Roman" panose="02020603050405020304" pitchFamily="18" charset="0"/>
              </a:rPr>
              <a:t>Đúng tiền Thái Bình hưng bảo</a:t>
            </a:r>
          </a:p>
        </p:txBody>
      </p:sp>
      <p:pic>
        <p:nvPicPr>
          <p:cNvPr id="83" name="Picture 82">
            <a:extLst>
              <a:ext uri="{FF2B5EF4-FFF2-40B4-BE49-F238E27FC236}">
                <a16:creationId xmlns:a16="http://schemas.microsoft.com/office/drawing/2014/main" id="{871D2CFA-FF59-4C74-B5BA-952BDC1DCA40}"/>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4565013" y="9078133"/>
            <a:ext cx="1683704" cy="1203386"/>
          </a:xfrm>
          <a:prstGeom prst="rect">
            <a:avLst/>
          </a:prstGeom>
        </p:spPr>
      </p:pic>
      <p:pic>
        <p:nvPicPr>
          <p:cNvPr id="85" name="Picture 84">
            <a:extLst>
              <a:ext uri="{FF2B5EF4-FFF2-40B4-BE49-F238E27FC236}">
                <a16:creationId xmlns:a16="http://schemas.microsoft.com/office/drawing/2014/main" id="{428D0C0D-FCF6-494F-8B92-E13E74540FC6}"/>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2686058" y="9078133"/>
            <a:ext cx="1991822" cy="1203386"/>
          </a:xfrm>
          <a:prstGeom prst="rect">
            <a:avLst/>
          </a:prstGeom>
        </p:spPr>
      </p:pic>
      <p:pic>
        <p:nvPicPr>
          <p:cNvPr id="86" name="Picture 85">
            <a:extLst>
              <a:ext uri="{FF2B5EF4-FFF2-40B4-BE49-F238E27FC236}">
                <a16:creationId xmlns:a16="http://schemas.microsoft.com/office/drawing/2014/main" id="{752873B6-77D6-4EBC-BE90-85EF2F2CED6C}"/>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9775891" y="9078133"/>
            <a:ext cx="1683704" cy="1203386"/>
          </a:xfrm>
          <a:prstGeom prst="rect">
            <a:avLst/>
          </a:prstGeom>
        </p:spPr>
      </p:pic>
      <p:pic>
        <p:nvPicPr>
          <p:cNvPr id="87" name="Picture 86">
            <a:extLst>
              <a:ext uri="{FF2B5EF4-FFF2-40B4-BE49-F238E27FC236}">
                <a16:creationId xmlns:a16="http://schemas.microsoft.com/office/drawing/2014/main" id="{08A405EA-BC34-4930-9B50-8F92186E0A22}"/>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11532188" y="9078133"/>
            <a:ext cx="1683704" cy="1203386"/>
          </a:xfrm>
          <a:prstGeom prst="rect">
            <a:avLst/>
          </a:prstGeom>
        </p:spPr>
      </p:pic>
      <p:pic>
        <p:nvPicPr>
          <p:cNvPr id="88" name="Picture 87">
            <a:extLst>
              <a:ext uri="{FF2B5EF4-FFF2-40B4-BE49-F238E27FC236}">
                <a16:creationId xmlns:a16="http://schemas.microsoft.com/office/drawing/2014/main" id="{675022BF-1AC6-4CC6-B874-B6D8F2D7BA63}"/>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13254181" y="9078133"/>
            <a:ext cx="1683704" cy="1203386"/>
          </a:xfrm>
          <a:prstGeom prst="rect">
            <a:avLst/>
          </a:prstGeom>
        </p:spPr>
      </p:pic>
      <p:pic>
        <p:nvPicPr>
          <p:cNvPr id="89" name="Picture 88">
            <a:extLst>
              <a:ext uri="{FF2B5EF4-FFF2-40B4-BE49-F238E27FC236}">
                <a16:creationId xmlns:a16="http://schemas.microsoft.com/office/drawing/2014/main" id="{93F2E527-E1A0-4F20-864B-9688C6D6D3E3}"/>
              </a:ext>
            </a:extLst>
          </p:cNvPr>
          <p:cNvPicPr>
            <a:picLocks noChangeAspect="1"/>
          </p:cNvPicPr>
          <p:nvPr/>
        </p:nvPicPr>
        <p:blipFill rotWithShape="1">
          <a:blip r:embed="rId3">
            <a:clrChange>
              <a:clrFrom>
                <a:srgbClr val="FFFFFF"/>
              </a:clrFrom>
              <a:clrTo>
                <a:srgbClr val="FFFFFF">
                  <a:alpha val="0"/>
                </a:srgbClr>
              </a:clrTo>
            </a:clrChange>
          </a:blip>
          <a:srcRect t="29770"/>
          <a:stretch/>
        </p:blipFill>
        <p:spPr>
          <a:xfrm>
            <a:off x="14995197" y="9078133"/>
            <a:ext cx="1683704" cy="12033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9" grpId="0"/>
      <p:bldP spid="72" grpId="0"/>
      <p:bldP spid="73" grpId="0"/>
      <p:bldP spid="76"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625" y="0"/>
            <a:ext cx="18548679" cy="12729031"/>
          </a:xfrm>
          <a:prstGeom prst="rect">
            <a:avLst/>
          </a:prstGeom>
        </p:spPr>
      </p:pic>
      <p:pic>
        <p:nvPicPr>
          <p:cNvPr id="7" name="Picture 7"/>
          <p:cNvPicPr>
            <a:picLocks noChangeAspect="1"/>
          </p:cNvPicPr>
          <p:nvPr/>
        </p:nvPicPr>
        <p:blipFill>
          <a:blip r:embed="rId4"/>
          <a:srcRect/>
          <a:stretch>
            <a:fillRect/>
          </a:stretch>
        </p:blipFill>
        <p:spPr>
          <a:xfrm>
            <a:off x="13071480" y="653549"/>
            <a:ext cx="4700514" cy="3208101"/>
          </a:xfrm>
          <a:prstGeom prst="rect">
            <a:avLst/>
          </a:prstGeom>
        </p:spPr>
      </p:pic>
      <p:pic>
        <p:nvPicPr>
          <p:cNvPr id="36" name="Picture 36"/>
          <p:cNvPicPr>
            <a:picLocks noChangeAspect="1"/>
          </p:cNvPicPr>
          <p:nvPr/>
        </p:nvPicPr>
        <p:blipFill>
          <a:blip r:embed="rId5"/>
          <a:srcRect/>
          <a:stretch>
            <a:fillRect/>
          </a:stretch>
        </p:blipFill>
        <p:spPr>
          <a:xfrm>
            <a:off x="14250609" y="1729054"/>
            <a:ext cx="2487601" cy="2487601"/>
          </a:xfrm>
          <a:prstGeom prst="rect">
            <a:avLst/>
          </a:prstGeom>
        </p:spPr>
      </p:pic>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6328" y="2257599"/>
            <a:ext cx="2520315" cy="4114800"/>
          </a:xfrm>
          <a:prstGeom prst="rect">
            <a:avLst/>
          </a:prstGeom>
        </p:spPr>
      </p:pic>
      <p:pic>
        <p:nvPicPr>
          <p:cNvPr id="38"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6333" y="2257599"/>
            <a:ext cx="3965171" cy="4114800"/>
          </a:xfrm>
          <a:prstGeom prst="rect">
            <a:avLst/>
          </a:prstGeom>
        </p:spPr>
      </p:pic>
      <p:pic>
        <p:nvPicPr>
          <p:cNvPr id="39" name="Picture 3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41726" y="3732228"/>
            <a:ext cx="1695859" cy="1628024"/>
          </a:xfrm>
          <a:prstGeom prst="rect">
            <a:avLst/>
          </a:prstGeom>
        </p:spPr>
      </p:pic>
      <p:sp>
        <p:nvSpPr>
          <p:cNvPr id="40" name="TextBox 40"/>
          <p:cNvSpPr txBox="1"/>
          <p:nvPr/>
        </p:nvSpPr>
        <p:spPr>
          <a:xfrm>
            <a:off x="2220395" y="665653"/>
            <a:ext cx="6615938" cy="884858"/>
          </a:xfrm>
          <a:prstGeom prst="rect">
            <a:avLst/>
          </a:prstGeom>
        </p:spPr>
        <p:txBody>
          <a:bodyPr wrap="square" lIns="0" tIns="0" rIns="0" bIns="0" rtlCol="0" anchor="t">
            <a:spAutoFit/>
          </a:bodyPr>
          <a:lstStyle/>
          <a:p>
            <a:pPr algn="ctr">
              <a:lnSpc>
                <a:spcPts val="6000"/>
              </a:lnSpc>
              <a:spcBef>
                <a:spcPct val="0"/>
              </a:spcBef>
            </a:pPr>
            <a:r>
              <a:rPr lang="en-US" sz="8000">
                <a:solidFill>
                  <a:srgbClr val="EE3EC9"/>
                </a:solidFill>
                <a:latin typeface="#9Slide03 Arima Madurai Black" panose="00000A00000000000000" pitchFamily="2" charset="0"/>
                <a:ea typeface="Roboto" panose="02000000000000000000" pitchFamily="2" charset="0"/>
                <a:cs typeface="#9Slide03 Arima Madurai Black" panose="00000A00000000000000" pitchFamily="2" charset="0"/>
              </a:rPr>
              <a:t>ĐÂY LÀ AI?</a:t>
            </a:r>
          </a:p>
        </p:txBody>
      </p:sp>
      <p:pic>
        <p:nvPicPr>
          <p:cNvPr id="41" name="Picture 43">
            <a:extLst>
              <a:ext uri="{FF2B5EF4-FFF2-40B4-BE49-F238E27FC236}">
                <a16:creationId xmlns:a16="http://schemas.microsoft.com/office/drawing/2014/main" id="{F631DFAF-C735-4DA2-88FD-FA0FC7BB11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56755" y="-2756067"/>
            <a:ext cx="1695859" cy="1628024"/>
          </a:xfrm>
          <a:prstGeom prst="rect">
            <a:avLst/>
          </a:prstGeom>
        </p:spPr>
      </p:pic>
      <p:pic>
        <p:nvPicPr>
          <p:cNvPr id="42" name="Picture 44">
            <a:extLst>
              <a:ext uri="{FF2B5EF4-FFF2-40B4-BE49-F238E27FC236}">
                <a16:creationId xmlns:a16="http://schemas.microsoft.com/office/drawing/2014/main" id="{36DB91FA-07B9-4067-8215-39FBC7CA0D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22981" y="-328346"/>
            <a:ext cx="2850434" cy="4114800"/>
          </a:xfrm>
          <a:prstGeom prst="rect">
            <a:avLst/>
          </a:prstGeom>
        </p:spPr>
      </p:pic>
      <p:pic>
        <p:nvPicPr>
          <p:cNvPr id="43" name="Picture 45">
            <a:extLst>
              <a:ext uri="{FF2B5EF4-FFF2-40B4-BE49-F238E27FC236}">
                <a16:creationId xmlns:a16="http://schemas.microsoft.com/office/drawing/2014/main" id="{4419F4F9-8518-4B53-886D-3058C947F9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836333" y="25717500"/>
            <a:ext cx="3718750" cy="4114800"/>
          </a:xfrm>
          <a:prstGeom prst="rect">
            <a:avLst/>
          </a:prstGeom>
        </p:spPr>
      </p:pic>
      <p:pic>
        <p:nvPicPr>
          <p:cNvPr id="44" name="Picture 46">
            <a:extLst>
              <a:ext uri="{FF2B5EF4-FFF2-40B4-BE49-F238E27FC236}">
                <a16:creationId xmlns:a16="http://schemas.microsoft.com/office/drawing/2014/main" id="{687E2488-46FC-4086-997D-5A82040B8D8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088600" y="6111339"/>
            <a:ext cx="3299187" cy="2268191"/>
          </a:xfrm>
          <a:prstGeom prst="rect">
            <a:avLst/>
          </a:prstGeom>
        </p:spPr>
      </p:pic>
      <p:pic>
        <p:nvPicPr>
          <p:cNvPr id="45" name="Picture 47">
            <a:extLst>
              <a:ext uri="{FF2B5EF4-FFF2-40B4-BE49-F238E27FC236}">
                <a16:creationId xmlns:a16="http://schemas.microsoft.com/office/drawing/2014/main" id="{54D26EBA-E220-47F0-AA7F-C7E48DD02C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4388" y="-2756067"/>
            <a:ext cx="1695859" cy="1628024"/>
          </a:xfrm>
          <a:prstGeom prst="rect">
            <a:avLst/>
          </a:prstGeom>
        </p:spPr>
      </p:pic>
      <p:grpSp>
        <p:nvGrpSpPr>
          <p:cNvPr id="3" name="Group 3"/>
          <p:cNvGrpSpPr/>
          <p:nvPr/>
        </p:nvGrpSpPr>
        <p:grpSpPr>
          <a:xfrm>
            <a:off x="2066328" y="7754966"/>
            <a:ext cx="1005565" cy="1007852"/>
            <a:chOff x="0" y="0"/>
            <a:chExt cx="1675130" cy="1678940"/>
          </a:xfrm>
        </p:grpSpPr>
        <p:sp>
          <p:nvSpPr>
            <p:cNvPr id="4" name="Freeform 4"/>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 name="Freeform 5"/>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6" name="Freeform 6"/>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sp>
        <p:nvSpPr>
          <p:cNvPr id="9" name="Freeform 9"/>
          <p:cNvSpPr/>
          <p:nvPr/>
        </p:nvSpPr>
        <p:spPr>
          <a:xfrm>
            <a:off x="3511925" y="7819005"/>
            <a:ext cx="943051" cy="936189"/>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0" name="Freeform 10"/>
          <p:cNvSpPr/>
          <p:nvPr/>
        </p:nvSpPr>
        <p:spPr>
          <a:xfrm>
            <a:off x="3463896" y="7762590"/>
            <a:ext cx="966684" cy="966684"/>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1" name="Freeform 11"/>
          <p:cNvSpPr/>
          <p:nvPr/>
        </p:nvSpPr>
        <p:spPr>
          <a:xfrm>
            <a:off x="3456272" y="7754966"/>
            <a:ext cx="1005565" cy="1007852"/>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nvGrpSpPr>
          <p:cNvPr id="12" name="Group 12"/>
          <p:cNvGrpSpPr/>
          <p:nvPr/>
        </p:nvGrpSpPr>
        <p:grpSpPr>
          <a:xfrm>
            <a:off x="4846216" y="7754966"/>
            <a:ext cx="1005565" cy="1007852"/>
            <a:chOff x="0" y="0"/>
            <a:chExt cx="1675130" cy="1678940"/>
          </a:xfrm>
        </p:grpSpPr>
        <p:sp>
          <p:nvSpPr>
            <p:cNvPr id="13" name="Freeform 13"/>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4" name="Freeform 14"/>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5" name="Freeform 15"/>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6" name="Group 16"/>
          <p:cNvGrpSpPr/>
          <p:nvPr/>
        </p:nvGrpSpPr>
        <p:grpSpPr>
          <a:xfrm>
            <a:off x="6236160" y="7754966"/>
            <a:ext cx="1005565" cy="1007852"/>
            <a:chOff x="0" y="0"/>
            <a:chExt cx="1675130" cy="1678940"/>
          </a:xfrm>
        </p:grpSpPr>
        <p:sp>
          <p:nvSpPr>
            <p:cNvPr id="17" name="Freeform 17"/>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8" name="Freeform 18"/>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9" name="Freeform 19"/>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20" name="Group 20"/>
          <p:cNvGrpSpPr/>
          <p:nvPr/>
        </p:nvGrpSpPr>
        <p:grpSpPr>
          <a:xfrm>
            <a:off x="7626104" y="7754966"/>
            <a:ext cx="1005565" cy="1007852"/>
            <a:chOff x="0" y="0"/>
            <a:chExt cx="1675130" cy="1678940"/>
          </a:xfrm>
        </p:grpSpPr>
        <p:sp>
          <p:nvSpPr>
            <p:cNvPr id="21" name="Freeform 21"/>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22" name="Freeform 22"/>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23" name="Freeform 23"/>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24" name="Group 24"/>
          <p:cNvGrpSpPr/>
          <p:nvPr/>
        </p:nvGrpSpPr>
        <p:grpSpPr>
          <a:xfrm>
            <a:off x="9016048" y="7754966"/>
            <a:ext cx="1005565" cy="1007852"/>
            <a:chOff x="0" y="0"/>
            <a:chExt cx="1675130" cy="1678940"/>
          </a:xfrm>
        </p:grpSpPr>
        <p:sp>
          <p:nvSpPr>
            <p:cNvPr id="25" name="Freeform 25"/>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26" name="Freeform 26"/>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27" name="Freeform 27"/>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28" name="Group 28"/>
          <p:cNvGrpSpPr/>
          <p:nvPr/>
        </p:nvGrpSpPr>
        <p:grpSpPr>
          <a:xfrm>
            <a:off x="10405992" y="7754966"/>
            <a:ext cx="1005565" cy="1007852"/>
            <a:chOff x="0" y="0"/>
            <a:chExt cx="1675130" cy="1678940"/>
          </a:xfrm>
        </p:grpSpPr>
        <p:sp>
          <p:nvSpPr>
            <p:cNvPr id="29" name="Freeform 29"/>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30" name="Freeform 30"/>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31" name="Freeform 31"/>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32" name="Group 32"/>
          <p:cNvGrpSpPr/>
          <p:nvPr/>
        </p:nvGrpSpPr>
        <p:grpSpPr>
          <a:xfrm>
            <a:off x="11795939" y="7754966"/>
            <a:ext cx="1005565" cy="1007852"/>
            <a:chOff x="0" y="0"/>
            <a:chExt cx="1675130" cy="1678940"/>
          </a:xfrm>
        </p:grpSpPr>
        <p:sp>
          <p:nvSpPr>
            <p:cNvPr id="33" name="Freeform 33"/>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34" name="Freeform 34"/>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35" name="Freeform 35"/>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64" name="Group 63">
            <a:extLst>
              <a:ext uri="{FF2B5EF4-FFF2-40B4-BE49-F238E27FC236}">
                <a16:creationId xmlns:a16="http://schemas.microsoft.com/office/drawing/2014/main" id="{6010D363-B805-4B9E-98EB-C80F56A29DC9}"/>
              </a:ext>
            </a:extLst>
          </p:cNvPr>
          <p:cNvGrpSpPr/>
          <p:nvPr/>
        </p:nvGrpSpPr>
        <p:grpSpPr>
          <a:xfrm>
            <a:off x="2178040" y="7751061"/>
            <a:ext cx="10511752" cy="1015663"/>
            <a:chOff x="2178040" y="7751061"/>
            <a:chExt cx="10511752" cy="1015663"/>
          </a:xfrm>
        </p:grpSpPr>
        <p:sp>
          <p:nvSpPr>
            <p:cNvPr id="46" name="TextBox 45">
              <a:extLst>
                <a:ext uri="{FF2B5EF4-FFF2-40B4-BE49-F238E27FC236}">
                  <a16:creationId xmlns:a16="http://schemas.microsoft.com/office/drawing/2014/main" id="{ED47E8C6-CE28-4EE4-8F73-B8A54D05997A}"/>
                </a:ext>
              </a:extLst>
            </p:cNvPr>
            <p:cNvSpPr txBox="1"/>
            <p:nvPr/>
          </p:nvSpPr>
          <p:spPr>
            <a:xfrm>
              <a:off x="2178040" y="7751061"/>
              <a:ext cx="782141" cy="1015663"/>
            </a:xfrm>
            <a:prstGeom prst="rect">
              <a:avLst/>
            </a:prstGeom>
            <a:noFill/>
          </p:spPr>
          <p:txBody>
            <a:bodyPr wrap="square" rtlCol="0">
              <a:spAutoFit/>
            </a:bodyPr>
            <a:lstStyle/>
            <a:p>
              <a:r>
                <a:rPr lang="vi-VN" sz="6000"/>
                <a:t>N</a:t>
              </a:r>
              <a:endParaRPr lang="en-US" sz="6000"/>
            </a:p>
          </p:txBody>
        </p:sp>
        <p:sp>
          <p:nvSpPr>
            <p:cNvPr id="47" name="TextBox 46">
              <a:extLst>
                <a:ext uri="{FF2B5EF4-FFF2-40B4-BE49-F238E27FC236}">
                  <a16:creationId xmlns:a16="http://schemas.microsoft.com/office/drawing/2014/main" id="{DF2144C2-3DB9-4F59-9C11-5311C8DA1A19}"/>
                </a:ext>
              </a:extLst>
            </p:cNvPr>
            <p:cNvSpPr txBox="1"/>
            <p:nvPr/>
          </p:nvSpPr>
          <p:spPr>
            <a:xfrm>
              <a:off x="3567984" y="7751061"/>
              <a:ext cx="782141" cy="1015663"/>
            </a:xfrm>
            <a:prstGeom prst="rect">
              <a:avLst/>
            </a:prstGeom>
            <a:noFill/>
          </p:spPr>
          <p:txBody>
            <a:bodyPr wrap="square" rtlCol="0">
              <a:spAutoFit/>
            </a:bodyPr>
            <a:lstStyle/>
            <a:p>
              <a:r>
                <a:rPr lang="vi-VN" sz="6000"/>
                <a:t>G</a:t>
              </a:r>
              <a:endParaRPr lang="en-US" sz="6000"/>
            </a:p>
          </p:txBody>
        </p:sp>
        <p:sp>
          <p:nvSpPr>
            <p:cNvPr id="48" name="TextBox 47">
              <a:extLst>
                <a:ext uri="{FF2B5EF4-FFF2-40B4-BE49-F238E27FC236}">
                  <a16:creationId xmlns:a16="http://schemas.microsoft.com/office/drawing/2014/main" id="{DF3E8CD1-0876-4C77-8F4A-9453C20903CA}"/>
                </a:ext>
              </a:extLst>
            </p:cNvPr>
            <p:cNvSpPr txBox="1"/>
            <p:nvPr/>
          </p:nvSpPr>
          <p:spPr>
            <a:xfrm>
              <a:off x="4957928" y="7751061"/>
              <a:ext cx="782141" cy="1015663"/>
            </a:xfrm>
            <a:prstGeom prst="rect">
              <a:avLst/>
            </a:prstGeom>
            <a:noFill/>
          </p:spPr>
          <p:txBody>
            <a:bodyPr wrap="square" rtlCol="0">
              <a:spAutoFit/>
            </a:bodyPr>
            <a:lstStyle/>
            <a:p>
              <a:r>
                <a:rPr lang="vi-VN" sz="6000"/>
                <a:t>Ô</a:t>
              </a:r>
              <a:endParaRPr lang="en-US" sz="6000"/>
            </a:p>
          </p:txBody>
        </p:sp>
        <p:sp>
          <p:nvSpPr>
            <p:cNvPr id="50" name="TextBox 49">
              <a:extLst>
                <a:ext uri="{FF2B5EF4-FFF2-40B4-BE49-F238E27FC236}">
                  <a16:creationId xmlns:a16="http://schemas.microsoft.com/office/drawing/2014/main" id="{0F79574F-187E-48DA-976E-CB27133F8C74}"/>
                </a:ext>
              </a:extLst>
            </p:cNvPr>
            <p:cNvSpPr txBox="1"/>
            <p:nvPr/>
          </p:nvSpPr>
          <p:spPr>
            <a:xfrm>
              <a:off x="6347875" y="7751061"/>
              <a:ext cx="782141" cy="1015663"/>
            </a:xfrm>
            <a:prstGeom prst="rect">
              <a:avLst/>
            </a:prstGeom>
            <a:noFill/>
          </p:spPr>
          <p:txBody>
            <a:bodyPr wrap="square" rtlCol="0">
              <a:spAutoFit/>
            </a:bodyPr>
            <a:lstStyle/>
            <a:p>
              <a:r>
                <a:rPr lang="vi-VN" sz="6000"/>
                <a:t>Q</a:t>
              </a:r>
              <a:endParaRPr lang="en-US" sz="6000"/>
            </a:p>
          </p:txBody>
        </p:sp>
        <p:sp>
          <p:nvSpPr>
            <p:cNvPr id="51" name="TextBox 50">
              <a:extLst>
                <a:ext uri="{FF2B5EF4-FFF2-40B4-BE49-F238E27FC236}">
                  <a16:creationId xmlns:a16="http://schemas.microsoft.com/office/drawing/2014/main" id="{6D875C9F-6B7E-42EA-90E1-7DC412DDC791}"/>
                </a:ext>
              </a:extLst>
            </p:cNvPr>
            <p:cNvSpPr txBox="1"/>
            <p:nvPr/>
          </p:nvSpPr>
          <p:spPr>
            <a:xfrm>
              <a:off x="7737816" y="7751061"/>
              <a:ext cx="782141" cy="1015663"/>
            </a:xfrm>
            <a:prstGeom prst="rect">
              <a:avLst/>
            </a:prstGeom>
            <a:noFill/>
          </p:spPr>
          <p:txBody>
            <a:bodyPr wrap="square" rtlCol="0">
              <a:spAutoFit/>
            </a:bodyPr>
            <a:lstStyle/>
            <a:p>
              <a:r>
                <a:rPr lang="vi-VN" sz="6000"/>
                <a:t>U</a:t>
              </a:r>
              <a:endParaRPr lang="en-US" sz="6000"/>
            </a:p>
          </p:txBody>
        </p:sp>
        <p:sp>
          <p:nvSpPr>
            <p:cNvPr id="52" name="TextBox 51">
              <a:extLst>
                <a:ext uri="{FF2B5EF4-FFF2-40B4-BE49-F238E27FC236}">
                  <a16:creationId xmlns:a16="http://schemas.microsoft.com/office/drawing/2014/main" id="{17298A05-709D-443E-9E02-035AD8C81115}"/>
                </a:ext>
              </a:extLst>
            </p:cNvPr>
            <p:cNvSpPr txBox="1"/>
            <p:nvPr/>
          </p:nvSpPr>
          <p:spPr>
            <a:xfrm>
              <a:off x="9127760" y="7751061"/>
              <a:ext cx="782141" cy="1015663"/>
            </a:xfrm>
            <a:prstGeom prst="rect">
              <a:avLst/>
            </a:prstGeom>
            <a:noFill/>
          </p:spPr>
          <p:txBody>
            <a:bodyPr wrap="square" rtlCol="0">
              <a:spAutoFit/>
            </a:bodyPr>
            <a:lstStyle/>
            <a:p>
              <a:r>
                <a:rPr lang="vi-VN" sz="6000"/>
                <a:t>Y</a:t>
              </a:r>
              <a:endParaRPr lang="en-US" sz="6000"/>
            </a:p>
          </p:txBody>
        </p:sp>
        <p:sp>
          <p:nvSpPr>
            <p:cNvPr id="53" name="TextBox 52">
              <a:extLst>
                <a:ext uri="{FF2B5EF4-FFF2-40B4-BE49-F238E27FC236}">
                  <a16:creationId xmlns:a16="http://schemas.microsoft.com/office/drawing/2014/main" id="{989712D5-8839-4EAC-BDE1-D16AA903279C}"/>
                </a:ext>
              </a:extLst>
            </p:cNvPr>
            <p:cNvSpPr txBox="1"/>
            <p:nvPr/>
          </p:nvSpPr>
          <p:spPr>
            <a:xfrm>
              <a:off x="10517704" y="7751061"/>
              <a:ext cx="782141" cy="1015663"/>
            </a:xfrm>
            <a:prstGeom prst="rect">
              <a:avLst/>
            </a:prstGeom>
            <a:noFill/>
          </p:spPr>
          <p:txBody>
            <a:bodyPr wrap="square" rtlCol="0">
              <a:spAutoFit/>
            </a:bodyPr>
            <a:lstStyle/>
            <a:p>
              <a:r>
                <a:rPr lang="vi-VN" sz="6000"/>
                <a:t>Ề</a:t>
              </a:r>
              <a:endParaRPr lang="en-US" sz="6000"/>
            </a:p>
          </p:txBody>
        </p:sp>
        <p:sp>
          <p:nvSpPr>
            <p:cNvPr id="54" name="TextBox 53">
              <a:extLst>
                <a:ext uri="{FF2B5EF4-FFF2-40B4-BE49-F238E27FC236}">
                  <a16:creationId xmlns:a16="http://schemas.microsoft.com/office/drawing/2014/main" id="{7C44AB45-C852-4A90-AD58-70947989B52B}"/>
                </a:ext>
              </a:extLst>
            </p:cNvPr>
            <p:cNvSpPr txBox="1"/>
            <p:nvPr/>
          </p:nvSpPr>
          <p:spPr>
            <a:xfrm>
              <a:off x="11907651" y="7751061"/>
              <a:ext cx="782141" cy="1015663"/>
            </a:xfrm>
            <a:prstGeom prst="rect">
              <a:avLst/>
            </a:prstGeom>
            <a:noFill/>
          </p:spPr>
          <p:txBody>
            <a:bodyPr wrap="square" rtlCol="0">
              <a:spAutoFit/>
            </a:bodyPr>
            <a:lstStyle/>
            <a:p>
              <a:r>
                <a:rPr lang="vi-VN" sz="6000"/>
                <a:t>N</a:t>
              </a:r>
              <a:endParaRPr lang="en-US" sz="6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0" name="Google Shape;1227;p38">
            <a:extLst>
              <a:ext uri="{FF2B5EF4-FFF2-40B4-BE49-F238E27FC236}">
                <a16:creationId xmlns:a16="http://schemas.microsoft.com/office/drawing/2014/main" id="{42DB726D-F21C-40C4-9F65-26FB8C786934}"/>
              </a:ext>
            </a:extLst>
          </p:cNvPr>
          <p:cNvSpPr txBox="1">
            <a:spLocks/>
          </p:cNvSpPr>
          <p:nvPr/>
        </p:nvSpPr>
        <p:spPr>
          <a:xfrm>
            <a:off x="0" y="819150"/>
            <a:ext cx="17526000" cy="962025"/>
          </a:xfrm>
          <a:prstGeom prst="homePlate">
            <a:avLst/>
          </a:prstGeom>
          <a:solidFill>
            <a:srgbClr val="00B0F0"/>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000000"/>
              </a:buClr>
              <a:buSzPts val="2500"/>
              <a:buFont typeface="Fira Sans Extra Condensed Medium"/>
              <a:buNone/>
              <a:defRPr sz="2500" b="0" i="0" u="none" strike="noStrike" cap="none">
                <a:solidFill>
                  <a:srgbClr val="000000"/>
                </a:solidFill>
                <a:latin typeface="Fira Sans Extra Condensed Medium"/>
                <a:ea typeface="Fira Sans Extra Condensed Medium"/>
                <a:cs typeface="Fira Sans Extra Condensed Medium"/>
                <a:sym typeface="Fira Sans Extra Condensed Medium"/>
              </a:defRPr>
            </a:lvl9pPr>
          </a:lstStyle>
          <a:p>
            <a:r>
              <a:rPr lang="vi-VN" sz="4000" kern="0">
                <a:solidFill>
                  <a:schemeClr val="bg1"/>
                </a:solidFill>
                <a:latin typeface="+mj-lt"/>
              </a:rPr>
              <a:t>2. Công cuộc thống nhất đất nước của Đinh Bộ Lĩnh và sự thành lập nhà Đinh</a:t>
            </a:r>
          </a:p>
        </p:txBody>
      </p:sp>
      <p:sp>
        <p:nvSpPr>
          <p:cNvPr id="5" name="TextBox 4">
            <a:extLst>
              <a:ext uri="{FF2B5EF4-FFF2-40B4-BE49-F238E27FC236}">
                <a16:creationId xmlns:a16="http://schemas.microsoft.com/office/drawing/2014/main" id="{194F97E7-43E3-493D-855E-B9B537D7DD29}"/>
              </a:ext>
            </a:extLst>
          </p:cNvPr>
          <p:cNvSpPr txBox="1"/>
          <p:nvPr/>
        </p:nvSpPr>
        <p:spPr>
          <a:xfrm>
            <a:off x="990601" y="2552700"/>
            <a:ext cx="9296400" cy="4524315"/>
          </a:xfrm>
          <a:prstGeom prst="rect">
            <a:avLst/>
          </a:prstGeom>
          <a:noFill/>
          <a:ln>
            <a:solidFill>
              <a:schemeClr val="tx1"/>
            </a:solidFill>
            <a:prstDash val="sysDot"/>
          </a:ln>
        </p:spPr>
        <p:txBody>
          <a:bodyPr wrap="square" rtlCol="0">
            <a:spAutoFit/>
          </a:bodyPr>
          <a:lstStyle/>
          <a:p>
            <a:pPr algn="just" defTabSz="1371600"/>
            <a:r>
              <a:rPr lang="vi-VN" sz="3600">
                <a:solidFill>
                  <a:srgbClr val="000000"/>
                </a:solidFill>
                <a:latin typeface="+mj-lt"/>
              </a:rPr>
              <a:t>- Năm 944, Ngô Quyền mất, nhà Ngô suy yếu. Các thế lực hào trưởng địa phương nổi lên, mỗi người chiếm một vùng. Đất nước rơi vào tình trạng cát cứ của 12 sứ quân.</a:t>
            </a:r>
          </a:p>
          <a:p>
            <a:pPr algn="just" defTabSz="1371600"/>
            <a:r>
              <a:rPr lang="vi-VN" sz="3600">
                <a:solidFill>
                  <a:srgbClr val="000000"/>
                </a:solidFill>
                <a:latin typeface="+mj-lt"/>
              </a:rPr>
              <a:t>- Trong hoàn cảnh đó Đinh Bộ Lĩnh đã dùng các biện pháp vừa mềm dẻo vừa cứng rắn đã chấm dứt tình trạng cát cứ thống nhất đất nước lập ra nhà Đinh.</a:t>
            </a:r>
            <a:endParaRPr lang="en-US" sz="3600">
              <a:solidFill>
                <a:srgbClr val="000000"/>
              </a:solidFill>
              <a:latin typeface="+mj-lt"/>
            </a:endParaRPr>
          </a:p>
        </p:txBody>
      </p:sp>
      <p:pic>
        <p:nvPicPr>
          <p:cNvPr id="1026" name="Picture 2" descr="Hoàng đế dẹp loạn 12 sứ quân trong lịch sử VN - Đinh Tiên Hoàng">
            <a:extLst>
              <a:ext uri="{FF2B5EF4-FFF2-40B4-BE49-F238E27FC236}">
                <a16:creationId xmlns:a16="http://schemas.microsoft.com/office/drawing/2014/main" id="{9608670C-CB5E-47CD-9397-1EF44A344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2554244"/>
            <a:ext cx="7007770" cy="411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11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B9A"/>
        </a:solidFill>
        <a:effectLst/>
      </p:bgPr>
    </p:bg>
    <p:spTree>
      <p:nvGrpSpPr>
        <p:cNvPr id="1" name=""/>
        <p:cNvGrpSpPr/>
        <p:nvPr/>
      </p:nvGrpSpPr>
      <p:grpSpPr>
        <a:xfrm>
          <a:off x="0" y="0"/>
          <a:ext cx="0" cy="0"/>
          <a:chOff x="0" y="0"/>
          <a:chExt cx="0" cy="0"/>
        </a:xfrm>
      </p:grpSpPr>
      <p:grpSp>
        <p:nvGrpSpPr>
          <p:cNvPr id="2" name="Group 2"/>
          <p:cNvGrpSpPr/>
          <p:nvPr/>
        </p:nvGrpSpPr>
        <p:grpSpPr>
          <a:xfrm>
            <a:off x="0" y="-472929"/>
            <a:ext cx="18288000" cy="11171877"/>
            <a:chOff x="0" y="0"/>
            <a:chExt cx="74755513" cy="45667070"/>
          </a:xfrm>
        </p:grpSpPr>
        <p:sp>
          <p:nvSpPr>
            <p:cNvPr id="3" name="Freeform 3"/>
            <p:cNvSpPr/>
            <p:nvPr/>
          </p:nvSpPr>
          <p:spPr>
            <a:xfrm>
              <a:off x="72390" y="72390"/>
              <a:ext cx="74610735" cy="45522291"/>
            </a:xfrm>
            <a:custGeom>
              <a:avLst/>
              <a:gdLst/>
              <a:ahLst/>
              <a:cxnLst/>
              <a:rect l="l" t="t" r="r" b="b"/>
              <a:pathLst>
                <a:path w="74610735" h="45522291">
                  <a:moveTo>
                    <a:pt x="0" y="0"/>
                  </a:moveTo>
                  <a:lnTo>
                    <a:pt x="74610735" y="0"/>
                  </a:lnTo>
                  <a:lnTo>
                    <a:pt x="74610735" y="45522291"/>
                  </a:lnTo>
                  <a:lnTo>
                    <a:pt x="0" y="45522291"/>
                  </a:lnTo>
                  <a:lnTo>
                    <a:pt x="0" y="0"/>
                  </a:lnTo>
                  <a:close/>
                </a:path>
              </a:pathLst>
            </a:custGeom>
            <a:solidFill>
              <a:srgbClr val="FFFFFF"/>
            </a:solidFill>
          </p:spPr>
        </p:sp>
        <p:sp>
          <p:nvSpPr>
            <p:cNvPr id="4" name="Freeform 4"/>
            <p:cNvSpPr/>
            <p:nvPr/>
          </p:nvSpPr>
          <p:spPr>
            <a:xfrm>
              <a:off x="0" y="0"/>
              <a:ext cx="74755511" cy="45667070"/>
            </a:xfrm>
            <a:custGeom>
              <a:avLst/>
              <a:gdLst/>
              <a:ahLst/>
              <a:cxnLst/>
              <a:rect l="l" t="t" r="r" b="b"/>
              <a:pathLst>
                <a:path w="74755511" h="45667070">
                  <a:moveTo>
                    <a:pt x="74610733" y="45522291"/>
                  </a:moveTo>
                  <a:lnTo>
                    <a:pt x="74755511" y="45522291"/>
                  </a:lnTo>
                  <a:lnTo>
                    <a:pt x="74755511" y="45667070"/>
                  </a:lnTo>
                  <a:lnTo>
                    <a:pt x="74610733" y="45667070"/>
                  </a:lnTo>
                  <a:lnTo>
                    <a:pt x="74610733" y="45522291"/>
                  </a:lnTo>
                  <a:close/>
                  <a:moveTo>
                    <a:pt x="0" y="144780"/>
                  </a:moveTo>
                  <a:lnTo>
                    <a:pt x="144780" y="144780"/>
                  </a:lnTo>
                  <a:lnTo>
                    <a:pt x="144780" y="45522291"/>
                  </a:lnTo>
                  <a:lnTo>
                    <a:pt x="0" y="45522291"/>
                  </a:lnTo>
                  <a:lnTo>
                    <a:pt x="0" y="144780"/>
                  </a:lnTo>
                  <a:close/>
                  <a:moveTo>
                    <a:pt x="0" y="45522291"/>
                  </a:moveTo>
                  <a:lnTo>
                    <a:pt x="144780" y="45522291"/>
                  </a:lnTo>
                  <a:lnTo>
                    <a:pt x="144780" y="45667070"/>
                  </a:lnTo>
                  <a:lnTo>
                    <a:pt x="0" y="45667070"/>
                  </a:lnTo>
                  <a:lnTo>
                    <a:pt x="0" y="45522291"/>
                  </a:lnTo>
                  <a:close/>
                  <a:moveTo>
                    <a:pt x="74610733" y="144780"/>
                  </a:moveTo>
                  <a:lnTo>
                    <a:pt x="74755511" y="144780"/>
                  </a:lnTo>
                  <a:lnTo>
                    <a:pt x="74755511" y="45522291"/>
                  </a:lnTo>
                  <a:lnTo>
                    <a:pt x="74610733" y="45522291"/>
                  </a:lnTo>
                  <a:lnTo>
                    <a:pt x="74610733" y="144780"/>
                  </a:lnTo>
                  <a:close/>
                  <a:moveTo>
                    <a:pt x="144780" y="45522291"/>
                  </a:moveTo>
                  <a:lnTo>
                    <a:pt x="74610733" y="45522291"/>
                  </a:lnTo>
                  <a:lnTo>
                    <a:pt x="74610733" y="45667070"/>
                  </a:lnTo>
                  <a:lnTo>
                    <a:pt x="144780" y="45667070"/>
                  </a:lnTo>
                  <a:lnTo>
                    <a:pt x="144780" y="45522291"/>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8" name="Group 8"/>
          <p:cNvGrpSpPr/>
          <p:nvPr/>
        </p:nvGrpSpPr>
        <p:grpSpPr>
          <a:xfrm>
            <a:off x="0" y="67363"/>
            <a:ext cx="18288000" cy="1448440"/>
            <a:chOff x="0" y="0"/>
            <a:chExt cx="74755513" cy="5920760"/>
          </a:xfrm>
        </p:grpSpPr>
        <p:sp>
          <p:nvSpPr>
            <p:cNvPr id="9" name="Freeform 9"/>
            <p:cNvSpPr/>
            <p:nvPr/>
          </p:nvSpPr>
          <p:spPr>
            <a:xfrm>
              <a:off x="72390" y="72390"/>
              <a:ext cx="74610735" cy="5775980"/>
            </a:xfrm>
            <a:custGeom>
              <a:avLst/>
              <a:gdLst/>
              <a:ahLst/>
              <a:cxnLst/>
              <a:rect l="l" t="t" r="r" b="b"/>
              <a:pathLst>
                <a:path w="74610735" h="5775980">
                  <a:moveTo>
                    <a:pt x="0" y="0"/>
                  </a:moveTo>
                  <a:lnTo>
                    <a:pt x="74610735" y="0"/>
                  </a:lnTo>
                  <a:lnTo>
                    <a:pt x="74610735" y="5775980"/>
                  </a:lnTo>
                  <a:lnTo>
                    <a:pt x="0" y="5775980"/>
                  </a:lnTo>
                  <a:lnTo>
                    <a:pt x="0" y="0"/>
                  </a:lnTo>
                  <a:close/>
                </a:path>
              </a:pathLst>
            </a:custGeom>
            <a:solidFill>
              <a:srgbClr val="63C7CC"/>
            </a:solidFill>
          </p:spPr>
        </p:sp>
        <p:sp>
          <p:nvSpPr>
            <p:cNvPr id="10" name="Freeform 10"/>
            <p:cNvSpPr/>
            <p:nvPr/>
          </p:nvSpPr>
          <p:spPr>
            <a:xfrm>
              <a:off x="0" y="0"/>
              <a:ext cx="74755511" cy="5920760"/>
            </a:xfrm>
            <a:custGeom>
              <a:avLst/>
              <a:gdLst/>
              <a:ahLst/>
              <a:cxnLst/>
              <a:rect l="l" t="t" r="r" b="b"/>
              <a:pathLst>
                <a:path w="74755511" h="5920760">
                  <a:moveTo>
                    <a:pt x="74610733" y="5775980"/>
                  </a:moveTo>
                  <a:lnTo>
                    <a:pt x="74755511" y="5775980"/>
                  </a:lnTo>
                  <a:lnTo>
                    <a:pt x="74755511" y="5920760"/>
                  </a:lnTo>
                  <a:lnTo>
                    <a:pt x="74610733" y="5920760"/>
                  </a:lnTo>
                  <a:lnTo>
                    <a:pt x="74610733" y="5775980"/>
                  </a:lnTo>
                  <a:close/>
                  <a:moveTo>
                    <a:pt x="0" y="144780"/>
                  </a:moveTo>
                  <a:lnTo>
                    <a:pt x="144780" y="144780"/>
                  </a:lnTo>
                  <a:lnTo>
                    <a:pt x="144780" y="5775980"/>
                  </a:lnTo>
                  <a:lnTo>
                    <a:pt x="0" y="5775980"/>
                  </a:lnTo>
                  <a:lnTo>
                    <a:pt x="0" y="144780"/>
                  </a:lnTo>
                  <a:close/>
                  <a:moveTo>
                    <a:pt x="0" y="5775980"/>
                  </a:moveTo>
                  <a:lnTo>
                    <a:pt x="144780" y="5775980"/>
                  </a:lnTo>
                  <a:lnTo>
                    <a:pt x="144780" y="5920760"/>
                  </a:lnTo>
                  <a:lnTo>
                    <a:pt x="0" y="5920760"/>
                  </a:lnTo>
                  <a:lnTo>
                    <a:pt x="0" y="5775980"/>
                  </a:lnTo>
                  <a:close/>
                  <a:moveTo>
                    <a:pt x="74610733" y="144780"/>
                  </a:moveTo>
                  <a:lnTo>
                    <a:pt x="74755511" y="144780"/>
                  </a:lnTo>
                  <a:lnTo>
                    <a:pt x="74755511" y="5775980"/>
                  </a:lnTo>
                  <a:lnTo>
                    <a:pt x="74610733" y="5775980"/>
                  </a:lnTo>
                  <a:lnTo>
                    <a:pt x="74610733" y="144780"/>
                  </a:lnTo>
                  <a:close/>
                  <a:moveTo>
                    <a:pt x="144780" y="5775980"/>
                  </a:moveTo>
                  <a:lnTo>
                    <a:pt x="74610733" y="5775980"/>
                  </a:lnTo>
                  <a:lnTo>
                    <a:pt x="74610733" y="5920760"/>
                  </a:lnTo>
                  <a:lnTo>
                    <a:pt x="144780" y="5920760"/>
                  </a:lnTo>
                  <a:lnTo>
                    <a:pt x="144780" y="5775980"/>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grpSp>
        <p:nvGrpSpPr>
          <p:cNvPr id="11" name="Group 11"/>
          <p:cNvGrpSpPr/>
          <p:nvPr/>
        </p:nvGrpSpPr>
        <p:grpSpPr>
          <a:xfrm>
            <a:off x="838201" y="2014994"/>
            <a:ext cx="16903466" cy="8181485"/>
            <a:chOff x="0" y="0"/>
            <a:chExt cx="37678630" cy="9873445"/>
          </a:xfrm>
        </p:grpSpPr>
        <p:sp>
          <p:nvSpPr>
            <p:cNvPr id="12" name="Freeform 12"/>
            <p:cNvSpPr/>
            <p:nvPr/>
          </p:nvSpPr>
          <p:spPr>
            <a:xfrm>
              <a:off x="72390" y="72390"/>
              <a:ext cx="37533851" cy="9728665"/>
            </a:xfrm>
            <a:custGeom>
              <a:avLst/>
              <a:gdLst/>
              <a:ahLst/>
              <a:cxnLst/>
              <a:rect l="l" t="t" r="r" b="b"/>
              <a:pathLst>
                <a:path w="37533851" h="9728665">
                  <a:moveTo>
                    <a:pt x="0" y="0"/>
                  </a:moveTo>
                  <a:lnTo>
                    <a:pt x="37533851" y="0"/>
                  </a:lnTo>
                  <a:lnTo>
                    <a:pt x="37533851" y="9728665"/>
                  </a:lnTo>
                  <a:lnTo>
                    <a:pt x="0" y="9728665"/>
                  </a:lnTo>
                  <a:lnTo>
                    <a:pt x="0" y="0"/>
                  </a:lnTo>
                  <a:close/>
                </a:path>
              </a:pathLst>
            </a:custGeom>
            <a:solidFill>
              <a:srgbClr val="FFFFFF"/>
            </a:solidFill>
          </p:spPr>
        </p:sp>
        <p:sp>
          <p:nvSpPr>
            <p:cNvPr id="13" name="Freeform 13"/>
            <p:cNvSpPr/>
            <p:nvPr/>
          </p:nvSpPr>
          <p:spPr>
            <a:xfrm>
              <a:off x="0" y="0"/>
              <a:ext cx="37678630" cy="9873445"/>
            </a:xfrm>
            <a:custGeom>
              <a:avLst/>
              <a:gdLst/>
              <a:ahLst/>
              <a:cxnLst/>
              <a:rect l="l" t="t" r="r" b="b"/>
              <a:pathLst>
                <a:path w="37678630" h="9873445">
                  <a:moveTo>
                    <a:pt x="37533852" y="9728665"/>
                  </a:moveTo>
                  <a:lnTo>
                    <a:pt x="37678630" y="9728665"/>
                  </a:lnTo>
                  <a:lnTo>
                    <a:pt x="37678630" y="9873445"/>
                  </a:lnTo>
                  <a:lnTo>
                    <a:pt x="37533852" y="9873445"/>
                  </a:lnTo>
                  <a:lnTo>
                    <a:pt x="37533852" y="9728665"/>
                  </a:lnTo>
                  <a:close/>
                  <a:moveTo>
                    <a:pt x="0" y="144780"/>
                  </a:moveTo>
                  <a:lnTo>
                    <a:pt x="144780" y="144780"/>
                  </a:lnTo>
                  <a:lnTo>
                    <a:pt x="144780" y="9728666"/>
                  </a:lnTo>
                  <a:lnTo>
                    <a:pt x="0" y="9728666"/>
                  </a:lnTo>
                  <a:lnTo>
                    <a:pt x="0" y="144780"/>
                  </a:lnTo>
                  <a:close/>
                  <a:moveTo>
                    <a:pt x="0" y="9728666"/>
                  </a:moveTo>
                  <a:lnTo>
                    <a:pt x="144780" y="9728666"/>
                  </a:lnTo>
                  <a:lnTo>
                    <a:pt x="144780" y="9873445"/>
                  </a:lnTo>
                  <a:lnTo>
                    <a:pt x="0" y="9873445"/>
                  </a:lnTo>
                  <a:lnTo>
                    <a:pt x="0" y="9728665"/>
                  </a:lnTo>
                  <a:close/>
                  <a:moveTo>
                    <a:pt x="37533852" y="144780"/>
                  </a:moveTo>
                  <a:lnTo>
                    <a:pt x="37678630" y="144780"/>
                  </a:lnTo>
                  <a:lnTo>
                    <a:pt x="37678630" y="9728666"/>
                  </a:lnTo>
                  <a:lnTo>
                    <a:pt x="37533852" y="9728666"/>
                  </a:lnTo>
                  <a:lnTo>
                    <a:pt x="37533852" y="144780"/>
                  </a:lnTo>
                  <a:close/>
                  <a:moveTo>
                    <a:pt x="144780" y="9728665"/>
                  </a:moveTo>
                  <a:lnTo>
                    <a:pt x="37533852" y="9728665"/>
                  </a:lnTo>
                  <a:lnTo>
                    <a:pt x="37533852" y="9873445"/>
                  </a:lnTo>
                  <a:lnTo>
                    <a:pt x="144780" y="9873445"/>
                  </a:lnTo>
                  <a:lnTo>
                    <a:pt x="144780" y="9728665"/>
                  </a:lnTo>
                  <a:close/>
                  <a:moveTo>
                    <a:pt x="37533852" y="0"/>
                  </a:moveTo>
                  <a:lnTo>
                    <a:pt x="37678630" y="0"/>
                  </a:lnTo>
                  <a:lnTo>
                    <a:pt x="37678630" y="144780"/>
                  </a:lnTo>
                  <a:lnTo>
                    <a:pt x="37533852" y="144780"/>
                  </a:lnTo>
                  <a:lnTo>
                    <a:pt x="37533852" y="0"/>
                  </a:lnTo>
                  <a:close/>
                  <a:moveTo>
                    <a:pt x="0" y="0"/>
                  </a:moveTo>
                  <a:lnTo>
                    <a:pt x="144780" y="0"/>
                  </a:lnTo>
                  <a:lnTo>
                    <a:pt x="144780" y="144780"/>
                  </a:lnTo>
                  <a:lnTo>
                    <a:pt x="0" y="144780"/>
                  </a:lnTo>
                  <a:lnTo>
                    <a:pt x="0" y="0"/>
                  </a:lnTo>
                  <a:close/>
                  <a:moveTo>
                    <a:pt x="144780" y="0"/>
                  </a:moveTo>
                  <a:lnTo>
                    <a:pt x="37533852" y="0"/>
                  </a:lnTo>
                  <a:lnTo>
                    <a:pt x="37533852" y="144780"/>
                  </a:lnTo>
                  <a:lnTo>
                    <a:pt x="144780" y="144780"/>
                  </a:lnTo>
                  <a:lnTo>
                    <a:pt x="144780" y="0"/>
                  </a:lnTo>
                  <a:close/>
                </a:path>
              </a:pathLst>
            </a:custGeom>
            <a:solidFill>
              <a:srgbClr val="000000"/>
            </a:solidFill>
          </p:spPr>
        </p:sp>
      </p:grpSp>
      <p:sp>
        <p:nvSpPr>
          <p:cNvPr id="21" name="TextBox 21"/>
          <p:cNvSpPr txBox="1"/>
          <p:nvPr/>
        </p:nvSpPr>
        <p:spPr>
          <a:xfrm>
            <a:off x="548732" y="90521"/>
            <a:ext cx="14919713" cy="1461939"/>
          </a:xfrm>
          <a:prstGeom prst="rect">
            <a:avLst/>
          </a:prstGeom>
        </p:spPr>
        <p:txBody>
          <a:bodyPr lIns="0" tIns="0" rIns="0" bIns="0" rtlCol="0" anchor="t">
            <a:spAutoFit/>
          </a:bodyPr>
          <a:lstStyle/>
          <a:p>
            <a:pPr>
              <a:lnSpc>
                <a:spcPts val="5677"/>
              </a:lnSpc>
            </a:pPr>
            <a:r>
              <a:rPr lang="vi-VN"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LUYỆN TẬP</a:t>
            </a:r>
          </a:p>
          <a:p>
            <a:pPr>
              <a:lnSpc>
                <a:spcPts val="5677"/>
              </a:lnSpc>
            </a:pPr>
            <a:r>
              <a:rPr lang="vi-VN"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Hôm nay, em đã học được những nội dung sau:</a:t>
            </a:r>
            <a:endPar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endParaRPr>
          </a:p>
        </p:txBody>
      </p:sp>
    </p:spTree>
    <p:extLst>
      <p:ext uri="{BB962C8B-B14F-4D97-AF65-F5344CB8AC3E}">
        <p14:creationId xmlns:p14="http://schemas.microsoft.com/office/powerpoint/2010/main" val="4131672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DF0"/>
        </a:solidFill>
        <a:effectLst/>
      </p:bgPr>
    </p:bg>
    <p:spTree>
      <p:nvGrpSpPr>
        <p:cNvPr id="1" name=""/>
        <p:cNvGrpSpPr/>
        <p:nvPr/>
      </p:nvGrpSpPr>
      <p:grpSpPr>
        <a:xfrm>
          <a:off x="0" y="0"/>
          <a:ext cx="0" cy="0"/>
          <a:chOff x="0" y="0"/>
          <a:chExt cx="0" cy="0"/>
        </a:xfrm>
      </p:grpSpPr>
      <p:grpSp>
        <p:nvGrpSpPr>
          <p:cNvPr id="7" name="Group 7"/>
          <p:cNvGrpSpPr/>
          <p:nvPr/>
        </p:nvGrpSpPr>
        <p:grpSpPr>
          <a:xfrm>
            <a:off x="609600" y="2731186"/>
            <a:ext cx="7893924" cy="7136714"/>
            <a:chOff x="0" y="0"/>
            <a:chExt cx="3124175" cy="7696290"/>
          </a:xfrm>
        </p:grpSpPr>
        <p:sp>
          <p:nvSpPr>
            <p:cNvPr id="8" name="Freeform 8"/>
            <p:cNvSpPr/>
            <p:nvPr/>
          </p:nvSpPr>
          <p:spPr>
            <a:xfrm>
              <a:off x="10160" y="16510"/>
              <a:ext cx="3101315" cy="7668350"/>
            </a:xfrm>
            <a:custGeom>
              <a:avLst/>
              <a:gdLst/>
              <a:ahLst/>
              <a:cxnLst/>
              <a:rect l="l" t="t" r="r" b="b"/>
              <a:pathLst>
                <a:path w="3101315" h="7668350">
                  <a:moveTo>
                    <a:pt x="3101315" y="7668350"/>
                  </a:moveTo>
                  <a:lnTo>
                    <a:pt x="0" y="7660730"/>
                  </a:lnTo>
                  <a:lnTo>
                    <a:pt x="0" y="2672811"/>
                  </a:lnTo>
                  <a:lnTo>
                    <a:pt x="17780" y="19050"/>
                  </a:lnTo>
                  <a:lnTo>
                    <a:pt x="1544392" y="0"/>
                  </a:lnTo>
                  <a:lnTo>
                    <a:pt x="3082265" y="5080"/>
                  </a:lnTo>
                  <a:close/>
                </a:path>
              </a:pathLst>
            </a:custGeom>
            <a:solidFill>
              <a:srgbClr val="FFFFFF"/>
            </a:solidFill>
          </p:spPr>
        </p:sp>
        <p:sp>
          <p:nvSpPr>
            <p:cNvPr id="9" name="Freeform 9"/>
            <p:cNvSpPr/>
            <p:nvPr/>
          </p:nvSpPr>
          <p:spPr>
            <a:xfrm>
              <a:off x="-3810" y="0"/>
              <a:ext cx="3130525" cy="7695019"/>
            </a:xfrm>
            <a:custGeom>
              <a:avLst/>
              <a:gdLst/>
              <a:ahLst/>
              <a:cxnLst/>
              <a:rect l="l" t="t" r="r" b="b"/>
              <a:pathLst>
                <a:path w="3130525" h="7695019">
                  <a:moveTo>
                    <a:pt x="3096235" y="21590"/>
                  </a:moveTo>
                  <a:cubicBezTo>
                    <a:pt x="3097505" y="34290"/>
                    <a:pt x="3097505" y="44450"/>
                    <a:pt x="3098775" y="54610"/>
                  </a:cubicBezTo>
                  <a:cubicBezTo>
                    <a:pt x="3101315" y="181456"/>
                    <a:pt x="3102585" y="351070"/>
                    <a:pt x="3105125" y="514626"/>
                  </a:cubicBezTo>
                  <a:cubicBezTo>
                    <a:pt x="3105125" y="750874"/>
                    <a:pt x="3117825" y="5409204"/>
                    <a:pt x="3124175" y="5645452"/>
                  </a:cubicBezTo>
                  <a:cubicBezTo>
                    <a:pt x="3130525" y="6002853"/>
                    <a:pt x="3126715" y="6366311"/>
                    <a:pt x="3126715" y="6723712"/>
                  </a:cubicBezTo>
                  <a:cubicBezTo>
                    <a:pt x="3126715" y="7038710"/>
                    <a:pt x="3127985" y="7329477"/>
                    <a:pt x="3129255" y="7634060"/>
                  </a:cubicBezTo>
                  <a:cubicBezTo>
                    <a:pt x="3129255" y="7655650"/>
                    <a:pt x="3129255" y="7669619"/>
                    <a:pt x="3129255" y="7693750"/>
                  </a:cubicBezTo>
                  <a:cubicBezTo>
                    <a:pt x="3106395" y="7693750"/>
                    <a:pt x="3086075" y="7695019"/>
                    <a:pt x="3061162" y="7693750"/>
                  </a:cubicBezTo>
                  <a:cubicBezTo>
                    <a:pt x="2905617" y="7688669"/>
                    <a:pt x="2747680" y="7695019"/>
                    <a:pt x="2592135" y="7689940"/>
                  </a:cubicBezTo>
                  <a:cubicBezTo>
                    <a:pt x="2498808" y="7686130"/>
                    <a:pt x="2407875" y="7688669"/>
                    <a:pt x="2314548" y="7686130"/>
                  </a:cubicBezTo>
                  <a:cubicBezTo>
                    <a:pt x="2271474" y="7684860"/>
                    <a:pt x="2228400" y="7683590"/>
                    <a:pt x="2185326" y="7682319"/>
                  </a:cubicBezTo>
                  <a:cubicBezTo>
                    <a:pt x="2159003" y="7682319"/>
                    <a:pt x="2135073" y="7683590"/>
                    <a:pt x="2108750" y="7683590"/>
                  </a:cubicBezTo>
                  <a:cubicBezTo>
                    <a:pt x="2041747" y="7682319"/>
                    <a:pt x="1857486" y="7683590"/>
                    <a:pt x="1790482" y="7682319"/>
                  </a:cubicBezTo>
                  <a:cubicBezTo>
                    <a:pt x="1742622" y="7681050"/>
                    <a:pt x="785425" y="7689940"/>
                    <a:pt x="737565" y="7688669"/>
                  </a:cubicBezTo>
                  <a:cubicBezTo>
                    <a:pt x="725600" y="7688669"/>
                    <a:pt x="711242" y="7689940"/>
                    <a:pt x="699277" y="7689940"/>
                  </a:cubicBezTo>
                  <a:cubicBezTo>
                    <a:pt x="670561" y="7689940"/>
                    <a:pt x="644238" y="7691210"/>
                    <a:pt x="615522" y="7691210"/>
                  </a:cubicBezTo>
                  <a:cubicBezTo>
                    <a:pt x="543733" y="7691210"/>
                    <a:pt x="474336" y="7689940"/>
                    <a:pt x="402546" y="7688669"/>
                  </a:cubicBezTo>
                  <a:cubicBezTo>
                    <a:pt x="359472" y="7687400"/>
                    <a:pt x="316398" y="7686130"/>
                    <a:pt x="275717" y="7684860"/>
                  </a:cubicBezTo>
                  <a:cubicBezTo>
                    <a:pt x="199141" y="7683590"/>
                    <a:pt x="122566" y="7682319"/>
                    <a:pt x="48260" y="7682319"/>
                  </a:cubicBezTo>
                  <a:cubicBezTo>
                    <a:pt x="38100" y="7682319"/>
                    <a:pt x="29210" y="7682319"/>
                    <a:pt x="19050" y="7681050"/>
                  </a:cubicBezTo>
                  <a:cubicBezTo>
                    <a:pt x="10160" y="7679780"/>
                    <a:pt x="5080" y="7673430"/>
                    <a:pt x="7620" y="7664540"/>
                  </a:cubicBezTo>
                  <a:cubicBezTo>
                    <a:pt x="16510" y="7632359"/>
                    <a:pt x="12700" y="7480918"/>
                    <a:pt x="11430" y="7323420"/>
                  </a:cubicBezTo>
                  <a:cubicBezTo>
                    <a:pt x="10160" y="7002364"/>
                    <a:pt x="6350" y="6687366"/>
                    <a:pt x="7620" y="6366311"/>
                  </a:cubicBezTo>
                  <a:cubicBezTo>
                    <a:pt x="5080" y="5966507"/>
                    <a:pt x="0" y="1017410"/>
                    <a:pt x="7620" y="611548"/>
                  </a:cubicBezTo>
                  <a:cubicBezTo>
                    <a:pt x="8890" y="532799"/>
                    <a:pt x="7620" y="447992"/>
                    <a:pt x="8890" y="369242"/>
                  </a:cubicBezTo>
                  <a:cubicBezTo>
                    <a:pt x="10160" y="242032"/>
                    <a:pt x="12700" y="102706"/>
                    <a:pt x="13970" y="44450"/>
                  </a:cubicBezTo>
                  <a:cubicBezTo>
                    <a:pt x="13970" y="41910"/>
                    <a:pt x="15240" y="39370"/>
                    <a:pt x="16510" y="38100"/>
                  </a:cubicBezTo>
                  <a:cubicBezTo>
                    <a:pt x="38100" y="35560"/>
                    <a:pt x="62741" y="30480"/>
                    <a:pt x="101029" y="29210"/>
                  </a:cubicBezTo>
                  <a:cubicBezTo>
                    <a:pt x="165640" y="25400"/>
                    <a:pt x="230250" y="22860"/>
                    <a:pt x="297254" y="20320"/>
                  </a:cubicBezTo>
                  <a:cubicBezTo>
                    <a:pt x="342721" y="17780"/>
                    <a:pt x="388188" y="16510"/>
                    <a:pt x="431262" y="13970"/>
                  </a:cubicBezTo>
                  <a:cubicBezTo>
                    <a:pt x="474336" y="11430"/>
                    <a:pt x="519803" y="8890"/>
                    <a:pt x="562877" y="8890"/>
                  </a:cubicBezTo>
                  <a:cubicBezTo>
                    <a:pt x="610736" y="7620"/>
                    <a:pt x="658596" y="10160"/>
                    <a:pt x="706456" y="8890"/>
                  </a:cubicBezTo>
                  <a:cubicBezTo>
                    <a:pt x="766281" y="8890"/>
                    <a:pt x="1850307" y="6350"/>
                    <a:pt x="1910132" y="5080"/>
                  </a:cubicBezTo>
                  <a:cubicBezTo>
                    <a:pt x="1967564" y="3810"/>
                    <a:pt x="2024996" y="2540"/>
                    <a:pt x="2084821" y="2540"/>
                  </a:cubicBezTo>
                  <a:cubicBezTo>
                    <a:pt x="2182933" y="1270"/>
                    <a:pt x="2278653" y="0"/>
                    <a:pt x="2376766" y="0"/>
                  </a:cubicBezTo>
                  <a:cubicBezTo>
                    <a:pt x="2417447" y="0"/>
                    <a:pt x="2460521" y="2540"/>
                    <a:pt x="2501201" y="2540"/>
                  </a:cubicBezTo>
                  <a:cubicBezTo>
                    <a:pt x="2613672" y="3810"/>
                    <a:pt x="2728536" y="5080"/>
                    <a:pt x="2841006" y="7620"/>
                  </a:cubicBezTo>
                  <a:cubicBezTo>
                    <a:pt x="2900831" y="8890"/>
                    <a:pt x="2960656" y="12700"/>
                    <a:pt x="3020481" y="16510"/>
                  </a:cubicBezTo>
                  <a:cubicBezTo>
                    <a:pt x="3034839" y="16510"/>
                    <a:pt x="3049197" y="16510"/>
                    <a:pt x="3061162" y="16510"/>
                  </a:cubicBezTo>
                  <a:cubicBezTo>
                    <a:pt x="3077185" y="17780"/>
                    <a:pt x="3086075" y="20320"/>
                    <a:pt x="3096235" y="21590"/>
                  </a:cubicBezTo>
                  <a:close/>
                  <a:moveTo>
                    <a:pt x="3106395" y="7677240"/>
                  </a:moveTo>
                  <a:cubicBezTo>
                    <a:pt x="3107665" y="7660730"/>
                    <a:pt x="3108935" y="7648030"/>
                    <a:pt x="3108935" y="7635330"/>
                  </a:cubicBezTo>
                  <a:cubicBezTo>
                    <a:pt x="3107665" y="7299189"/>
                    <a:pt x="3106395" y="6978134"/>
                    <a:pt x="3106395" y="6632848"/>
                  </a:cubicBezTo>
                  <a:cubicBezTo>
                    <a:pt x="3106395" y="6475349"/>
                    <a:pt x="3108935" y="6317850"/>
                    <a:pt x="3107665" y="6160351"/>
                  </a:cubicBezTo>
                  <a:cubicBezTo>
                    <a:pt x="3107665" y="6014968"/>
                    <a:pt x="3106395" y="5863527"/>
                    <a:pt x="3105125" y="5718144"/>
                  </a:cubicBezTo>
                  <a:cubicBezTo>
                    <a:pt x="3100045" y="5494011"/>
                    <a:pt x="3088615" y="853854"/>
                    <a:pt x="3088615" y="629721"/>
                  </a:cubicBezTo>
                  <a:cubicBezTo>
                    <a:pt x="3086075" y="441934"/>
                    <a:pt x="3083535" y="248090"/>
                    <a:pt x="3080995" y="63500"/>
                  </a:cubicBezTo>
                  <a:cubicBezTo>
                    <a:pt x="3079725" y="44450"/>
                    <a:pt x="3078455" y="43180"/>
                    <a:pt x="3053983" y="41910"/>
                  </a:cubicBezTo>
                  <a:cubicBezTo>
                    <a:pt x="3046804" y="41910"/>
                    <a:pt x="3042018" y="41910"/>
                    <a:pt x="3034839" y="40640"/>
                  </a:cubicBezTo>
                  <a:cubicBezTo>
                    <a:pt x="2975014" y="36830"/>
                    <a:pt x="2912796" y="31750"/>
                    <a:pt x="2852972" y="30480"/>
                  </a:cubicBezTo>
                  <a:cubicBezTo>
                    <a:pt x="2706999" y="26670"/>
                    <a:pt x="2558633" y="25400"/>
                    <a:pt x="2412661" y="22860"/>
                  </a:cubicBezTo>
                  <a:cubicBezTo>
                    <a:pt x="2391124" y="22860"/>
                    <a:pt x="2367194" y="22860"/>
                    <a:pt x="2345657" y="22860"/>
                  </a:cubicBezTo>
                  <a:cubicBezTo>
                    <a:pt x="2309762" y="22860"/>
                    <a:pt x="2273867" y="22860"/>
                    <a:pt x="2240365" y="22860"/>
                  </a:cubicBezTo>
                  <a:cubicBezTo>
                    <a:pt x="2163789" y="22860"/>
                    <a:pt x="2087214" y="22860"/>
                    <a:pt x="2013031" y="24130"/>
                  </a:cubicBezTo>
                  <a:cubicBezTo>
                    <a:pt x="1948420" y="25400"/>
                    <a:pt x="859608" y="29210"/>
                    <a:pt x="794997" y="29210"/>
                  </a:cubicBezTo>
                  <a:cubicBezTo>
                    <a:pt x="689705" y="29210"/>
                    <a:pt x="584413" y="26670"/>
                    <a:pt x="479122" y="33020"/>
                  </a:cubicBezTo>
                  <a:cubicBezTo>
                    <a:pt x="424083" y="36830"/>
                    <a:pt x="371437" y="36830"/>
                    <a:pt x="318791" y="38100"/>
                  </a:cubicBezTo>
                  <a:cubicBezTo>
                    <a:pt x="227857" y="41910"/>
                    <a:pt x="136924" y="45720"/>
                    <a:pt x="49530" y="50800"/>
                  </a:cubicBezTo>
                  <a:cubicBezTo>
                    <a:pt x="36830" y="50800"/>
                    <a:pt x="34290" y="53340"/>
                    <a:pt x="33020" y="84533"/>
                  </a:cubicBezTo>
                  <a:cubicBezTo>
                    <a:pt x="31750" y="193571"/>
                    <a:pt x="31750" y="302609"/>
                    <a:pt x="30480" y="411646"/>
                  </a:cubicBezTo>
                  <a:cubicBezTo>
                    <a:pt x="29210" y="593376"/>
                    <a:pt x="26670" y="769047"/>
                    <a:pt x="25400" y="950777"/>
                  </a:cubicBezTo>
                  <a:cubicBezTo>
                    <a:pt x="20320" y="1144621"/>
                    <a:pt x="26670" y="5881700"/>
                    <a:pt x="29210" y="6075545"/>
                  </a:cubicBezTo>
                  <a:cubicBezTo>
                    <a:pt x="29210" y="6281505"/>
                    <a:pt x="29210" y="6493522"/>
                    <a:pt x="30480" y="6699482"/>
                  </a:cubicBezTo>
                  <a:cubicBezTo>
                    <a:pt x="30480" y="6850923"/>
                    <a:pt x="33020" y="7002364"/>
                    <a:pt x="33020" y="7153805"/>
                  </a:cubicBezTo>
                  <a:cubicBezTo>
                    <a:pt x="33020" y="7317362"/>
                    <a:pt x="33020" y="7480919"/>
                    <a:pt x="31750" y="7635330"/>
                  </a:cubicBezTo>
                  <a:cubicBezTo>
                    <a:pt x="31750" y="7639140"/>
                    <a:pt x="31750" y="7641680"/>
                    <a:pt x="31750" y="7645490"/>
                  </a:cubicBezTo>
                  <a:cubicBezTo>
                    <a:pt x="31750" y="7655650"/>
                    <a:pt x="35560" y="7659460"/>
                    <a:pt x="44450" y="7659460"/>
                  </a:cubicBezTo>
                  <a:cubicBezTo>
                    <a:pt x="67527" y="7659460"/>
                    <a:pt x="101029" y="7660730"/>
                    <a:pt x="132138" y="7660730"/>
                  </a:cubicBezTo>
                  <a:cubicBezTo>
                    <a:pt x="177605" y="7660730"/>
                    <a:pt x="225464" y="7658190"/>
                    <a:pt x="270931" y="7660730"/>
                  </a:cubicBezTo>
                  <a:cubicBezTo>
                    <a:pt x="345114" y="7664540"/>
                    <a:pt x="419297" y="7667080"/>
                    <a:pt x="493480" y="7665810"/>
                  </a:cubicBezTo>
                  <a:cubicBezTo>
                    <a:pt x="541340" y="7664540"/>
                    <a:pt x="586806" y="7667080"/>
                    <a:pt x="634666" y="7667080"/>
                  </a:cubicBezTo>
                  <a:cubicBezTo>
                    <a:pt x="704063" y="7667080"/>
                    <a:pt x="773460" y="7665810"/>
                    <a:pt x="842857" y="7667080"/>
                  </a:cubicBezTo>
                  <a:cubicBezTo>
                    <a:pt x="945756" y="7668350"/>
                    <a:pt x="2075248" y="7658190"/>
                    <a:pt x="2180540" y="7660730"/>
                  </a:cubicBezTo>
                  <a:cubicBezTo>
                    <a:pt x="2226007" y="7662000"/>
                    <a:pt x="2271474" y="7663270"/>
                    <a:pt x="2314548" y="7663270"/>
                  </a:cubicBezTo>
                  <a:cubicBezTo>
                    <a:pt x="2393517" y="7665810"/>
                    <a:pt x="2470093" y="7662000"/>
                    <a:pt x="2549061" y="7665810"/>
                  </a:cubicBezTo>
                  <a:cubicBezTo>
                    <a:pt x="2613672" y="7668350"/>
                    <a:pt x="2678283" y="7668350"/>
                    <a:pt x="2742894" y="7670890"/>
                  </a:cubicBezTo>
                  <a:cubicBezTo>
                    <a:pt x="2838614" y="7674700"/>
                    <a:pt x="2934333" y="7677240"/>
                    <a:pt x="3030053" y="7678510"/>
                  </a:cubicBezTo>
                  <a:cubicBezTo>
                    <a:pt x="3065948" y="7678510"/>
                    <a:pt x="3086075" y="7677240"/>
                    <a:pt x="3106395" y="7677240"/>
                  </a:cubicBezTo>
                  <a:close/>
                </a:path>
              </a:pathLst>
            </a:custGeom>
            <a:solidFill>
              <a:srgbClr val="000000"/>
            </a:solidFill>
          </p:spPr>
        </p:sp>
      </p:grpSp>
      <p:grpSp>
        <p:nvGrpSpPr>
          <p:cNvPr id="10" name="Group 10"/>
          <p:cNvGrpSpPr/>
          <p:nvPr/>
        </p:nvGrpSpPr>
        <p:grpSpPr>
          <a:xfrm>
            <a:off x="6755896" y="2548009"/>
            <a:ext cx="1733119" cy="398873"/>
            <a:chOff x="0" y="0"/>
            <a:chExt cx="1869010" cy="430148"/>
          </a:xfrm>
        </p:grpSpPr>
        <p:sp>
          <p:nvSpPr>
            <p:cNvPr id="11" name="Freeform 11"/>
            <p:cNvSpPr/>
            <p:nvPr/>
          </p:nvSpPr>
          <p:spPr>
            <a:xfrm>
              <a:off x="10160" y="16510"/>
              <a:ext cx="1846150" cy="402208"/>
            </a:xfrm>
            <a:custGeom>
              <a:avLst/>
              <a:gdLst/>
              <a:ahLst/>
              <a:cxnLst/>
              <a:rect l="l" t="t" r="r" b="b"/>
              <a:pathLst>
                <a:path w="1846150" h="402208">
                  <a:moveTo>
                    <a:pt x="1846150" y="402208"/>
                  </a:moveTo>
                  <a:lnTo>
                    <a:pt x="0" y="394588"/>
                  </a:lnTo>
                  <a:lnTo>
                    <a:pt x="0" y="152723"/>
                  </a:lnTo>
                  <a:lnTo>
                    <a:pt x="17780" y="19050"/>
                  </a:lnTo>
                  <a:lnTo>
                    <a:pt x="918423" y="0"/>
                  </a:lnTo>
                  <a:lnTo>
                    <a:pt x="1827100" y="5080"/>
                  </a:lnTo>
                  <a:close/>
                </a:path>
              </a:pathLst>
            </a:custGeom>
            <a:solidFill>
              <a:srgbClr val="FFD6CE"/>
            </a:solidFill>
          </p:spPr>
        </p:sp>
        <p:sp>
          <p:nvSpPr>
            <p:cNvPr id="12" name="Freeform 12"/>
            <p:cNvSpPr/>
            <p:nvPr/>
          </p:nvSpPr>
          <p:spPr>
            <a:xfrm>
              <a:off x="-3810" y="0"/>
              <a:ext cx="1875360" cy="428878"/>
            </a:xfrm>
            <a:custGeom>
              <a:avLst/>
              <a:gdLst/>
              <a:ahLst/>
              <a:cxnLst/>
              <a:rect l="l" t="t" r="r" b="b"/>
              <a:pathLst>
                <a:path w="1875360" h="428878">
                  <a:moveTo>
                    <a:pt x="1841070" y="21590"/>
                  </a:moveTo>
                  <a:cubicBezTo>
                    <a:pt x="1842340" y="34290"/>
                    <a:pt x="1842340" y="44450"/>
                    <a:pt x="1843610" y="54610"/>
                  </a:cubicBezTo>
                  <a:cubicBezTo>
                    <a:pt x="1846150" y="69027"/>
                    <a:pt x="1847420" y="75805"/>
                    <a:pt x="1849960" y="82340"/>
                  </a:cubicBezTo>
                  <a:cubicBezTo>
                    <a:pt x="1849960" y="91779"/>
                    <a:pt x="1862660" y="277910"/>
                    <a:pt x="1869010" y="287350"/>
                  </a:cubicBezTo>
                  <a:cubicBezTo>
                    <a:pt x="1875360" y="301631"/>
                    <a:pt x="1871550" y="316153"/>
                    <a:pt x="1871550" y="330434"/>
                  </a:cubicBezTo>
                  <a:cubicBezTo>
                    <a:pt x="1871550" y="343020"/>
                    <a:pt x="1872820" y="354638"/>
                    <a:pt x="1874090" y="367918"/>
                  </a:cubicBezTo>
                  <a:cubicBezTo>
                    <a:pt x="1874090" y="389508"/>
                    <a:pt x="1874090" y="403478"/>
                    <a:pt x="1874090" y="427608"/>
                  </a:cubicBezTo>
                  <a:cubicBezTo>
                    <a:pt x="1851230" y="427608"/>
                    <a:pt x="1830910" y="428878"/>
                    <a:pt x="1810068" y="427608"/>
                  </a:cubicBezTo>
                  <a:cubicBezTo>
                    <a:pt x="1719226" y="422528"/>
                    <a:pt x="1626986" y="428878"/>
                    <a:pt x="1536144" y="423798"/>
                  </a:cubicBezTo>
                  <a:cubicBezTo>
                    <a:pt x="1481639" y="419988"/>
                    <a:pt x="1428531" y="422528"/>
                    <a:pt x="1374026" y="419988"/>
                  </a:cubicBezTo>
                  <a:cubicBezTo>
                    <a:pt x="1348870" y="418718"/>
                    <a:pt x="1323713" y="417448"/>
                    <a:pt x="1298557" y="416178"/>
                  </a:cubicBezTo>
                  <a:cubicBezTo>
                    <a:pt x="1283184" y="416178"/>
                    <a:pt x="1269208" y="417448"/>
                    <a:pt x="1253835" y="417448"/>
                  </a:cubicBezTo>
                  <a:cubicBezTo>
                    <a:pt x="1214703" y="416178"/>
                    <a:pt x="1107090" y="417448"/>
                    <a:pt x="1067958" y="416178"/>
                  </a:cubicBezTo>
                  <a:cubicBezTo>
                    <a:pt x="1040006" y="414908"/>
                    <a:pt x="480977" y="423798"/>
                    <a:pt x="453026" y="422528"/>
                  </a:cubicBezTo>
                  <a:cubicBezTo>
                    <a:pt x="446038" y="422528"/>
                    <a:pt x="437653" y="423798"/>
                    <a:pt x="430665" y="423798"/>
                  </a:cubicBezTo>
                  <a:cubicBezTo>
                    <a:pt x="413894" y="423798"/>
                    <a:pt x="398521" y="425068"/>
                    <a:pt x="381750" y="425068"/>
                  </a:cubicBezTo>
                  <a:cubicBezTo>
                    <a:pt x="339823" y="425068"/>
                    <a:pt x="299293" y="423798"/>
                    <a:pt x="257366" y="422528"/>
                  </a:cubicBezTo>
                  <a:cubicBezTo>
                    <a:pt x="232210" y="421258"/>
                    <a:pt x="207053" y="419988"/>
                    <a:pt x="183295" y="418718"/>
                  </a:cubicBezTo>
                  <a:cubicBezTo>
                    <a:pt x="138572" y="417448"/>
                    <a:pt x="93850" y="416178"/>
                    <a:pt x="48260" y="416178"/>
                  </a:cubicBezTo>
                  <a:cubicBezTo>
                    <a:pt x="38100" y="416178"/>
                    <a:pt x="29210" y="416178"/>
                    <a:pt x="19050" y="414908"/>
                  </a:cubicBezTo>
                  <a:cubicBezTo>
                    <a:pt x="10160" y="413638"/>
                    <a:pt x="5080" y="407288"/>
                    <a:pt x="7620" y="398398"/>
                  </a:cubicBezTo>
                  <a:cubicBezTo>
                    <a:pt x="16510" y="366740"/>
                    <a:pt x="12700" y="360689"/>
                    <a:pt x="11430" y="354396"/>
                  </a:cubicBezTo>
                  <a:cubicBezTo>
                    <a:pt x="10160" y="341568"/>
                    <a:pt x="6350" y="328981"/>
                    <a:pt x="7620" y="316153"/>
                  </a:cubicBezTo>
                  <a:cubicBezTo>
                    <a:pt x="5080" y="300178"/>
                    <a:pt x="0" y="102429"/>
                    <a:pt x="7620" y="86212"/>
                  </a:cubicBezTo>
                  <a:cubicBezTo>
                    <a:pt x="8890" y="83066"/>
                    <a:pt x="7620" y="79677"/>
                    <a:pt x="8890" y="76531"/>
                  </a:cubicBezTo>
                  <a:cubicBezTo>
                    <a:pt x="10160" y="71448"/>
                    <a:pt x="12700" y="65881"/>
                    <a:pt x="13970" y="44450"/>
                  </a:cubicBezTo>
                  <a:cubicBezTo>
                    <a:pt x="13970" y="41910"/>
                    <a:pt x="15240" y="39370"/>
                    <a:pt x="16510" y="38100"/>
                  </a:cubicBezTo>
                  <a:cubicBezTo>
                    <a:pt x="38100" y="35560"/>
                    <a:pt x="58911" y="30480"/>
                    <a:pt x="81272" y="29210"/>
                  </a:cubicBezTo>
                  <a:cubicBezTo>
                    <a:pt x="119006" y="25400"/>
                    <a:pt x="156741" y="22860"/>
                    <a:pt x="195873" y="20320"/>
                  </a:cubicBezTo>
                  <a:cubicBezTo>
                    <a:pt x="222427" y="17780"/>
                    <a:pt x="248981" y="16510"/>
                    <a:pt x="274137" y="13970"/>
                  </a:cubicBezTo>
                  <a:cubicBezTo>
                    <a:pt x="299293" y="11430"/>
                    <a:pt x="325847" y="8890"/>
                    <a:pt x="351003" y="8890"/>
                  </a:cubicBezTo>
                  <a:cubicBezTo>
                    <a:pt x="378955" y="7620"/>
                    <a:pt x="406906" y="10160"/>
                    <a:pt x="434858" y="8890"/>
                  </a:cubicBezTo>
                  <a:cubicBezTo>
                    <a:pt x="469797" y="8890"/>
                    <a:pt x="1102897" y="6350"/>
                    <a:pt x="1137836" y="5080"/>
                  </a:cubicBezTo>
                  <a:cubicBezTo>
                    <a:pt x="1171378" y="3810"/>
                    <a:pt x="1204920" y="2540"/>
                    <a:pt x="1239859" y="2540"/>
                  </a:cubicBezTo>
                  <a:cubicBezTo>
                    <a:pt x="1297159" y="1270"/>
                    <a:pt x="1353062" y="0"/>
                    <a:pt x="1410363" y="0"/>
                  </a:cubicBezTo>
                  <a:cubicBezTo>
                    <a:pt x="1434121" y="0"/>
                    <a:pt x="1459278" y="2540"/>
                    <a:pt x="1483036" y="2540"/>
                  </a:cubicBezTo>
                  <a:cubicBezTo>
                    <a:pt x="1548722" y="3810"/>
                    <a:pt x="1615806" y="5080"/>
                    <a:pt x="1681492" y="7620"/>
                  </a:cubicBezTo>
                  <a:cubicBezTo>
                    <a:pt x="1716431" y="8890"/>
                    <a:pt x="1751370" y="12700"/>
                    <a:pt x="1786310" y="16510"/>
                  </a:cubicBezTo>
                  <a:cubicBezTo>
                    <a:pt x="1794695" y="16510"/>
                    <a:pt x="1803080" y="16510"/>
                    <a:pt x="1810068" y="16510"/>
                  </a:cubicBezTo>
                  <a:cubicBezTo>
                    <a:pt x="1822020" y="17780"/>
                    <a:pt x="1830910" y="20320"/>
                    <a:pt x="1841070" y="21590"/>
                  </a:cubicBezTo>
                  <a:close/>
                  <a:moveTo>
                    <a:pt x="1851230" y="411098"/>
                  </a:moveTo>
                  <a:cubicBezTo>
                    <a:pt x="1852500" y="394588"/>
                    <a:pt x="1853770" y="381888"/>
                    <a:pt x="1853770" y="369188"/>
                  </a:cubicBezTo>
                  <a:cubicBezTo>
                    <a:pt x="1852500" y="353428"/>
                    <a:pt x="1851230" y="340600"/>
                    <a:pt x="1851230" y="326803"/>
                  </a:cubicBezTo>
                  <a:cubicBezTo>
                    <a:pt x="1851230" y="320510"/>
                    <a:pt x="1853770" y="314217"/>
                    <a:pt x="1852500" y="307924"/>
                  </a:cubicBezTo>
                  <a:cubicBezTo>
                    <a:pt x="1852500" y="302115"/>
                    <a:pt x="1851230" y="296064"/>
                    <a:pt x="1849960" y="290255"/>
                  </a:cubicBezTo>
                  <a:cubicBezTo>
                    <a:pt x="1844880" y="281299"/>
                    <a:pt x="1833450" y="95894"/>
                    <a:pt x="1833450" y="86939"/>
                  </a:cubicBezTo>
                  <a:cubicBezTo>
                    <a:pt x="1830910" y="79435"/>
                    <a:pt x="1828370" y="71690"/>
                    <a:pt x="1825830" y="63500"/>
                  </a:cubicBezTo>
                  <a:cubicBezTo>
                    <a:pt x="1824560" y="44450"/>
                    <a:pt x="1823290" y="43180"/>
                    <a:pt x="1805876" y="41910"/>
                  </a:cubicBezTo>
                  <a:cubicBezTo>
                    <a:pt x="1801683" y="41910"/>
                    <a:pt x="1798888" y="41910"/>
                    <a:pt x="1794695" y="40640"/>
                  </a:cubicBezTo>
                  <a:cubicBezTo>
                    <a:pt x="1759756" y="36830"/>
                    <a:pt x="1723419" y="31750"/>
                    <a:pt x="1688480" y="30480"/>
                  </a:cubicBezTo>
                  <a:cubicBezTo>
                    <a:pt x="1603228" y="26670"/>
                    <a:pt x="1516578" y="25400"/>
                    <a:pt x="1431326" y="22860"/>
                  </a:cubicBezTo>
                  <a:cubicBezTo>
                    <a:pt x="1418748" y="22860"/>
                    <a:pt x="1404772" y="22860"/>
                    <a:pt x="1392194" y="22860"/>
                  </a:cubicBezTo>
                  <a:cubicBezTo>
                    <a:pt x="1371231" y="22860"/>
                    <a:pt x="1350267" y="22860"/>
                    <a:pt x="1330701" y="22860"/>
                  </a:cubicBezTo>
                  <a:cubicBezTo>
                    <a:pt x="1285979" y="22860"/>
                    <a:pt x="1241257" y="22860"/>
                    <a:pt x="1197932" y="24130"/>
                  </a:cubicBezTo>
                  <a:cubicBezTo>
                    <a:pt x="1160197" y="25400"/>
                    <a:pt x="524302" y="29210"/>
                    <a:pt x="486568" y="29210"/>
                  </a:cubicBezTo>
                  <a:cubicBezTo>
                    <a:pt x="425075" y="29210"/>
                    <a:pt x="363581" y="26670"/>
                    <a:pt x="302088" y="33020"/>
                  </a:cubicBezTo>
                  <a:cubicBezTo>
                    <a:pt x="269944" y="36830"/>
                    <a:pt x="239198" y="36830"/>
                    <a:pt x="208451" y="38100"/>
                  </a:cubicBezTo>
                  <a:cubicBezTo>
                    <a:pt x="155343" y="41910"/>
                    <a:pt x="102236" y="45720"/>
                    <a:pt x="49530" y="50800"/>
                  </a:cubicBezTo>
                  <a:cubicBezTo>
                    <a:pt x="36830" y="50800"/>
                    <a:pt x="34290" y="53340"/>
                    <a:pt x="33020" y="65155"/>
                  </a:cubicBezTo>
                  <a:cubicBezTo>
                    <a:pt x="31750" y="69511"/>
                    <a:pt x="31750" y="73868"/>
                    <a:pt x="30480" y="78225"/>
                  </a:cubicBezTo>
                  <a:cubicBezTo>
                    <a:pt x="29210" y="85486"/>
                    <a:pt x="26670" y="92506"/>
                    <a:pt x="25400" y="99767"/>
                  </a:cubicBezTo>
                  <a:cubicBezTo>
                    <a:pt x="20320" y="107512"/>
                    <a:pt x="26670" y="296790"/>
                    <a:pt x="29210" y="304535"/>
                  </a:cubicBezTo>
                  <a:cubicBezTo>
                    <a:pt x="29210" y="312765"/>
                    <a:pt x="29210" y="321236"/>
                    <a:pt x="30480" y="329466"/>
                  </a:cubicBezTo>
                  <a:cubicBezTo>
                    <a:pt x="30480" y="335517"/>
                    <a:pt x="33020" y="341568"/>
                    <a:pt x="33020" y="347619"/>
                  </a:cubicBezTo>
                  <a:cubicBezTo>
                    <a:pt x="33020" y="354154"/>
                    <a:pt x="33020" y="360689"/>
                    <a:pt x="31750" y="369188"/>
                  </a:cubicBezTo>
                  <a:cubicBezTo>
                    <a:pt x="31750" y="372998"/>
                    <a:pt x="31750" y="375538"/>
                    <a:pt x="31750" y="379348"/>
                  </a:cubicBezTo>
                  <a:cubicBezTo>
                    <a:pt x="31750" y="389508"/>
                    <a:pt x="35560" y="393318"/>
                    <a:pt x="44450" y="393318"/>
                  </a:cubicBezTo>
                  <a:cubicBezTo>
                    <a:pt x="61706" y="393318"/>
                    <a:pt x="81272" y="394588"/>
                    <a:pt x="99440" y="394588"/>
                  </a:cubicBezTo>
                  <a:cubicBezTo>
                    <a:pt x="125994" y="394588"/>
                    <a:pt x="153946" y="392048"/>
                    <a:pt x="180500" y="394588"/>
                  </a:cubicBezTo>
                  <a:cubicBezTo>
                    <a:pt x="223824" y="398398"/>
                    <a:pt x="267149" y="400938"/>
                    <a:pt x="310474" y="399668"/>
                  </a:cubicBezTo>
                  <a:cubicBezTo>
                    <a:pt x="338425" y="398398"/>
                    <a:pt x="364979" y="400938"/>
                    <a:pt x="392931" y="400938"/>
                  </a:cubicBezTo>
                  <a:cubicBezTo>
                    <a:pt x="433460" y="400938"/>
                    <a:pt x="473990" y="399668"/>
                    <a:pt x="514519" y="400938"/>
                  </a:cubicBezTo>
                  <a:cubicBezTo>
                    <a:pt x="574615" y="402208"/>
                    <a:pt x="1234269" y="392048"/>
                    <a:pt x="1295762" y="394588"/>
                  </a:cubicBezTo>
                  <a:cubicBezTo>
                    <a:pt x="1322316" y="395858"/>
                    <a:pt x="1348870" y="397128"/>
                    <a:pt x="1374026" y="397128"/>
                  </a:cubicBezTo>
                  <a:cubicBezTo>
                    <a:pt x="1420146" y="399668"/>
                    <a:pt x="1464868" y="395858"/>
                    <a:pt x="1510988" y="399668"/>
                  </a:cubicBezTo>
                  <a:cubicBezTo>
                    <a:pt x="1548722" y="402208"/>
                    <a:pt x="1586457" y="402208"/>
                    <a:pt x="1624191" y="404748"/>
                  </a:cubicBezTo>
                  <a:cubicBezTo>
                    <a:pt x="1680094" y="408558"/>
                    <a:pt x="1735997" y="411098"/>
                    <a:pt x="1791900" y="412368"/>
                  </a:cubicBezTo>
                  <a:cubicBezTo>
                    <a:pt x="1812863" y="412368"/>
                    <a:pt x="1830910" y="411098"/>
                    <a:pt x="1851230" y="411098"/>
                  </a:cubicBezTo>
                  <a:close/>
                </a:path>
              </a:pathLst>
            </a:custGeom>
            <a:solidFill>
              <a:srgbClr val="000000"/>
            </a:solidFill>
          </p:spPr>
        </p:sp>
      </p:grpSp>
      <p:grpSp>
        <p:nvGrpSpPr>
          <p:cNvPr id="13" name="Group 13"/>
          <p:cNvGrpSpPr/>
          <p:nvPr/>
        </p:nvGrpSpPr>
        <p:grpSpPr>
          <a:xfrm>
            <a:off x="9251076" y="2731186"/>
            <a:ext cx="7893924" cy="7136714"/>
            <a:chOff x="0" y="0"/>
            <a:chExt cx="3124175" cy="7696290"/>
          </a:xfrm>
        </p:grpSpPr>
        <p:sp>
          <p:nvSpPr>
            <p:cNvPr id="14" name="Freeform 14"/>
            <p:cNvSpPr/>
            <p:nvPr/>
          </p:nvSpPr>
          <p:spPr>
            <a:xfrm>
              <a:off x="10160" y="16510"/>
              <a:ext cx="3101315" cy="7668350"/>
            </a:xfrm>
            <a:custGeom>
              <a:avLst/>
              <a:gdLst/>
              <a:ahLst/>
              <a:cxnLst/>
              <a:rect l="l" t="t" r="r" b="b"/>
              <a:pathLst>
                <a:path w="3101315" h="7668350">
                  <a:moveTo>
                    <a:pt x="3101315" y="7668350"/>
                  </a:moveTo>
                  <a:lnTo>
                    <a:pt x="0" y="7660730"/>
                  </a:lnTo>
                  <a:lnTo>
                    <a:pt x="0" y="2672811"/>
                  </a:lnTo>
                  <a:lnTo>
                    <a:pt x="17780" y="19050"/>
                  </a:lnTo>
                  <a:lnTo>
                    <a:pt x="1544392" y="0"/>
                  </a:lnTo>
                  <a:lnTo>
                    <a:pt x="3082265" y="5080"/>
                  </a:lnTo>
                  <a:close/>
                </a:path>
              </a:pathLst>
            </a:custGeom>
            <a:solidFill>
              <a:srgbClr val="FFFFFF"/>
            </a:solidFill>
          </p:spPr>
        </p:sp>
        <p:sp>
          <p:nvSpPr>
            <p:cNvPr id="15" name="Freeform 15"/>
            <p:cNvSpPr/>
            <p:nvPr/>
          </p:nvSpPr>
          <p:spPr>
            <a:xfrm>
              <a:off x="-3810" y="0"/>
              <a:ext cx="3130525" cy="7695019"/>
            </a:xfrm>
            <a:custGeom>
              <a:avLst/>
              <a:gdLst/>
              <a:ahLst/>
              <a:cxnLst/>
              <a:rect l="l" t="t" r="r" b="b"/>
              <a:pathLst>
                <a:path w="3130525" h="7695019">
                  <a:moveTo>
                    <a:pt x="3096235" y="21590"/>
                  </a:moveTo>
                  <a:cubicBezTo>
                    <a:pt x="3097505" y="34290"/>
                    <a:pt x="3097505" y="44450"/>
                    <a:pt x="3098775" y="54610"/>
                  </a:cubicBezTo>
                  <a:cubicBezTo>
                    <a:pt x="3101315" y="181456"/>
                    <a:pt x="3102585" y="351070"/>
                    <a:pt x="3105125" y="514626"/>
                  </a:cubicBezTo>
                  <a:cubicBezTo>
                    <a:pt x="3105125" y="750874"/>
                    <a:pt x="3117825" y="5409204"/>
                    <a:pt x="3124175" y="5645452"/>
                  </a:cubicBezTo>
                  <a:cubicBezTo>
                    <a:pt x="3130525" y="6002853"/>
                    <a:pt x="3126715" y="6366311"/>
                    <a:pt x="3126715" y="6723712"/>
                  </a:cubicBezTo>
                  <a:cubicBezTo>
                    <a:pt x="3126715" y="7038710"/>
                    <a:pt x="3127985" y="7329477"/>
                    <a:pt x="3129255" y="7634060"/>
                  </a:cubicBezTo>
                  <a:cubicBezTo>
                    <a:pt x="3129255" y="7655650"/>
                    <a:pt x="3129255" y="7669619"/>
                    <a:pt x="3129255" y="7693750"/>
                  </a:cubicBezTo>
                  <a:cubicBezTo>
                    <a:pt x="3106395" y="7693750"/>
                    <a:pt x="3086075" y="7695019"/>
                    <a:pt x="3061162" y="7693750"/>
                  </a:cubicBezTo>
                  <a:cubicBezTo>
                    <a:pt x="2905617" y="7688669"/>
                    <a:pt x="2747680" y="7695019"/>
                    <a:pt x="2592135" y="7689940"/>
                  </a:cubicBezTo>
                  <a:cubicBezTo>
                    <a:pt x="2498808" y="7686130"/>
                    <a:pt x="2407875" y="7688669"/>
                    <a:pt x="2314548" y="7686130"/>
                  </a:cubicBezTo>
                  <a:cubicBezTo>
                    <a:pt x="2271474" y="7684860"/>
                    <a:pt x="2228400" y="7683590"/>
                    <a:pt x="2185326" y="7682319"/>
                  </a:cubicBezTo>
                  <a:cubicBezTo>
                    <a:pt x="2159003" y="7682319"/>
                    <a:pt x="2135073" y="7683590"/>
                    <a:pt x="2108750" y="7683590"/>
                  </a:cubicBezTo>
                  <a:cubicBezTo>
                    <a:pt x="2041747" y="7682319"/>
                    <a:pt x="1857486" y="7683590"/>
                    <a:pt x="1790482" y="7682319"/>
                  </a:cubicBezTo>
                  <a:cubicBezTo>
                    <a:pt x="1742622" y="7681050"/>
                    <a:pt x="785425" y="7689940"/>
                    <a:pt x="737565" y="7688669"/>
                  </a:cubicBezTo>
                  <a:cubicBezTo>
                    <a:pt x="725600" y="7688669"/>
                    <a:pt x="711242" y="7689940"/>
                    <a:pt x="699277" y="7689940"/>
                  </a:cubicBezTo>
                  <a:cubicBezTo>
                    <a:pt x="670561" y="7689940"/>
                    <a:pt x="644238" y="7691210"/>
                    <a:pt x="615522" y="7691210"/>
                  </a:cubicBezTo>
                  <a:cubicBezTo>
                    <a:pt x="543733" y="7691210"/>
                    <a:pt x="474336" y="7689940"/>
                    <a:pt x="402546" y="7688669"/>
                  </a:cubicBezTo>
                  <a:cubicBezTo>
                    <a:pt x="359472" y="7687400"/>
                    <a:pt x="316398" y="7686130"/>
                    <a:pt x="275717" y="7684860"/>
                  </a:cubicBezTo>
                  <a:cubicBezTo>
                    <a:pt x="199141" y="7683590"/>
                    <a:pt x="122566" y="7682319"/>
                    <a:pt x="48260" y="7682319"/>
                  </a:cubicBezTo>
                  <a:cubicBezTo>
                    <a:pt x="38100" y="7682319"/>
                    <a:pt x="29210" y="7682319"/>
                    <a:pt x="19050" y="7681050"/>
                  </a:cubicBezTo>
                  <a:cubicBezTo>
                    <a:pt x="10160" y="7679780"/>
                    <a:pt x="5080" y="7673430"/>
                    <a:pt x="7620" y="7664540"/>
                  </a:cubicBezTo>
                  <a:cubicBezTo>
                    <a:pt x="16510" y="7632359"/>
                    <a:pt x="12700" y="7480918"/>
                    <a:pt x="11430" y="7323420"/>
                  </a:cubicBezTo>
                  <a:cubicBezTo>
                    <a:pt x="10160" y="7002364"/>
                    <a:pt x="6350" y="6687366"/>
                    <a:pt x="7620" y="6366311"/>
                  </a:cubicBezTo>
                  <a:cubicBezTo>
                    <a:pt x="5080" y="5966507"/>
                    <a:pt x="0" y="1017410"/>
                    <a:pt x="7620" y="611548"/>
                  </a:cubicBezTo>
                  <a:cubicBezTo>
                    <a:pt x="8890" y="532799"/>
                    <a:pt x="7620" y="447992"/>
                    <a:pt x="8890" y="369242"/>
                  </a:cubicBezTo>
                  <a:cubicBezTo>
                    <a:pt x="10160" y="242032"/>
                    <a:pt x="12700" y="102706"/>
                    <a:pt x="13970" y="44450"/>
                  </a:cubicBezTo>
                  <a:cubicBezTo>
                    <a:pt x="13970" y="41910"/>
                    <a:pt x="15240" y="39370"/>
                    <a:pt x="16510" y="38100"/>
                  </a:cubicBezTo>
                  <a:cubicBezTo>
                    <a:pt x="38100" y="35560"/>
                    <a:pt x="62741" y="30480"/>
                    <a:pt x="101029" y="29210"/>
                  </a:cubicBezTo>
                  <a:cubicBezTo>
                    <a:pt x="165640" y="25400"/>
                    <a:pt x="230250" y="22860"/>
                    <a:pt x="297254" y="20320"/>
                  </a:cubicBezTo>
                  <a:cubicBezTo>
                    <a:pt x="342721" y="17780"/>
                    <a:pt x="388188" y="16510"/>
                    <a:pt x="431262" y="13970"/>
                  </a:cubicBezTo>
                  <a:cubicBezTo>
                    <a:pt x="474336" y="11430"/>
                    <a:pt x="519803" y="8890"/>
                    <a:pt x="562877" y="8890"/>
                  </a:cubicBezTo>
                  <a:cubicBezTo>
                    <a:pt x="610736" y="7620"/>
                    <a:pt x="658596" y="10160"/>
                    <a:pt x="706456" y="8890"/>
                  </a:cubicBezTo>
                  <a:cubicBezTo>
                    <a:pt x="766281" y="8890"/>
                    <a:pt x="1850307" y="6350"/>
                    <a:pt x="1910132" y="5080"/>
                  </a:cubicBezTo>
                  <a:cubicBezTo>
                    <a:pt x="1967564" y="3810"/>
                    <a:pt x="2024996" y="2540"/>
                    <a:pt x="2084821" y="2540"/>
                  </a:cubicBezTo>
                  <a:cubicBezTo>
                    <a:pt x="2182933" y="1270"/>
                    <a:pt x="2278653" y="0"/>
                    <a:pt x="2376766" y="0"/>
                  </a:cubicBezTo>
                  <a:cubicBezTo>
                    <a:pt x="2417447" y="0"/>
                    <a:pt x="2460521" y="2540"/>
                    <a:pt x="2501201" y="2540"/>
                  </a:cubicBezTo>
                  <a:cubicBezTo>
                    <a:pt x="2613672" y="3810"/>
                    <a:pt x="2728536" y="5080"/>
                    <a:pt x="2841006" y="7620"/>
                  </a:cubicBezTo>
                  <a:cubicBezTo>
                    <a:pt x="2900831" y="8890"/>
                    <a:pt x="2960656" y="12700"/>
                    <a:pt x="3020481" y="16510"/>
                  </a:cubicBezTo>
                  <a:cubicBezTo>
                    <a:pt x="3034839" y="16510"/>
                    <a:pt x="3049197" y="16510"/>
                    <a:pt x="3061162" y="16510"/>
                  </a:cubicBezTo>
                  <a:cubicBezTo>
                    <a:pt x="3077185" y="17780"/>
                    <a:pt x="3086075" y="20320"/>
                    <a:pt x="3096235" y="21590"/>
                  </a:cubicBezTo>
                  <a:close/>
                  <a:moveTo>
                    <a:pt x="3106395" y="7677240"/>
                  </a:moveTo>
                  <a:cubicBezTo>
                    <a:pt x="3107665" y="7660730"/>
                    <a:pt x="3108935" y="7648030"/>
                    <a:pt x="3108935" y="7635330"/>
                  </a:cubicBezTo>
                  <a:cubicBezTo>
                    <a:pt x="3107665" y="7299189"/>
                    <a:pt x="3106395" y="6978134"/>
                    <a:pt x="3106395" y="6632848"/>
                  </a:cubicBezTo>
                  <a:cubicBezTo>
                    <a:pt x="3106395" y="6475349"/>
                    <a:pt x="3108935" y="6317850"/>
                    <a:pt x="3107665" y="6160351"/>
                  </a:cubicBezTo>
                  <a:cubicBezTo>
                    <a:pt x="3107665" y="6014968"/>
                    <a:pt x="3106395" y="5863527"/>
                    <a:pt x="3105125" y="5718144"/>
                  </a:cubicBezTo>
                  <a:cubicBezTo>
                    <a:pt x="3100045" y="5494011"/>
                    <a:pt x="3088615" y="853854"/>
                    <a:pt x="3088615" y="629721"/>
                  </a:cubicBezTo>
                  <a:cubicBezTo>
                    <a:pt x="3086075" y="441934"/>
                    <a:pt x="3083535" y="248090"/>
                    <a:pt x="3080995" y="63500"/>
                  </a:cubicBezTo>
                  <a:cubicBezTo>
                    <a:pt x="3079725" y="44450"/>
                    <a:pt x="3078455" y="43180"/>
                    <a:pt x="3053983" y="41910"/>
                  </a:cubicBezTo>
                  <a:cubicBezTo>
                    <a:pt x="3046804" y="41910"/>
                    <a:pt x="3042018" y="41910"/>
                    <a:pt x="3034839" y="40640"/>
                  </a:cubicBezTo>
                  <a:cubicBezTo>
                    <a:pt x="2975014" y="36830"/>
                    <a:pt x="2912796" y="31750"/>
                    <a:pt x="2852972" y="30480"/>
                  </a:cubicBezTo>
                  <a:cubicBezTo>
                    <a:pt x="2706999" y="26670"/>
                    <a:pt x="2558633" y="25400"/>
                    <a:pt x="2412661" y="22860"/>
                  </a:cubicBezTo>
                  <a:cubicBezTo>
                    <a:pt x="2391124" y="22860"/>
                    <a:pt x="2367194" y="22860"/>
                    <a:pt x="2345657" y="22860"/>
                  </a:cubicBezTo>
                  <a:cubicBezTo>
                    <a:pt x="2309762" y="22860"/>
                    <a:pt x="2273867" y="22860"/>
                    <a:pt x="2240365" y="22860"/>
                  </a:cubicBezTo>
                  <a:cubicBezTo>
                    <a:pt x="2163789" y="22860"/>
                    <a:pt x="2087214" y="22860"/>
                    <a:pt x="2013031" y="24130"/>
                  </a:cubicBezTo>
                  <a:cubicBezTo>
                    <a:pt x="1948420" y="25400"/>
                    <a:pt x="859608" y="29210"/>
                    <a:pt x="794997" y="29210"/>
                  </a:cubicBezTo>
                  <a:cubicBezTo>
                    <a:pt x="689705" y="29210"/>
                    <a:pt x="584413" y="26670"/>
                    <a:pt x="479122" y="33020"/>
                  </a:cubicBezTo>
                  <a:cubicBezTo>
                    <a:pt x="424083" y="36830"/>
                    <a:pt x="371437" y="36830"/>
                    <a:pt x="318791" y="38100"/>
                  </a:cubicBezTo>
                  <a:cubicBezTo>
                    <a:pt x="227857" y="41910"/>
                    <a:pt x="136924" y="45720"/>
                    <a:pt x="49530" y="50800"/>
                  </a:cubicBezTo>
                  <a:cubicBezTo>
                    <a:pt x="36830" y="50800"/>
                    <a:pt x="34290" y="53340"/>
                    <a:pt x="33020" y="84533"/>
                  </a:cubicBezTo>
                  <a:cubicBezTo>
                    <a:pt x="31750" y="193571"/>
                    <a:pt x="31750" y="302609"/>
                    <a:pt x="30480" y="411646"/>
                  </a:cubicBezTo>
                  <a:cubicBezTo>
                    <a:pt x="29210" y="593376"/>
                    <a:pt x="26670" y="769047"/>
                    <a:pt x="25400" y="950777"/>
                  </a:cubicBezTo>
                  <a:cubicBezTo>
                    <a:pt x="20320" y="1144621"/>
                    <a:pt x="26670" y="5881700"/>
                    <a:pt x="29210" y="6075545"/>
                  </a:cubicBezTo>
                  <a:cubicBezTo>
                    <a:pt x="29210" y="6281505"/>
                    <a:pt x="29210" y="6493522"/>
                    <a:pt x="30480" y="6699482"/>
                  </a:cubicBezTo>
                  <a:cubicBezTo>
                    <a:pt x="30480" y="6850923"/>
                    <a:pt x="33020" y="7002364"/>
                    <a:pt x="33020" y="7153805"/>
                  </a:cubicBezTo>
                  <a:cubicBezTo>
                    <a:pt x="33020" y="7317362"/>
                    <a:pt x="33020" y="7480919"/>
                    <a:pt x="31750" y="7635330"/>
                  </a:cubicBezTo>
                  <a:cubicBezTo>
                    <a:pt x="31750" y="7639140"/>
                    <a:pt x="31750" y="7641680"/>
                    <a:pt x="31750" y="7645490"/>
                  </a:cubicBezTo>
                  <a:cubicBezTo>
                    <a:pt x="31750" y="7655650"/>
                    <a:pt x="35560" y="7659460"/>
                    <a:pt x="44450" y="7659460"/>
                  </a:cubicBezTo>
                  <a:cubicBezTo>
                    <a:pt x="67527" y="7659460"/>
                    <a:pt x="101029" y="7660730"/>
                    <a:pt x="132138" y="7660730"/>
                  </a:cubicBezTo>
                  <a:cubicBezTo>
                    <a:pt x="177605" y="7660730"/>
                    <a:pt x="225464" y="7658190"/>
                    <a:pt x="270931" y="7660730"/>
                  </a:cubicBezTo>
                  <a:cubicBezTo>
                    <a:pt x="345114" y="7664540"/>
                    <a:pt x="419297" y="7667080"/>
                    <a:pt x="493480" y="7665810"/>
                  </a:cubicBezTo>
                  <a:cubicBezTo>
                    <a:pt x="541340" y="7664540"/>
                    <a:pt x="586806" y="7667080"/>
                    <a:pt x="634666" y="7667080"/>
                  </a:cubicBezTo>
                  <a:cubicBezTo>
                    <a:pt x="704063" y="7667080"/>
                    <a:pt x="773460" y="7665810"/>
                    <a:pt x="842857" y="7667080"/>
                  </a:cubicBezTo>
                  <a:cubicBezTo>
                    <a:pt x="945756" y="7668350"/>
                    <a:pt x="2075248" y="7658190"/>
                    <a:pt x="2180540" y="7660730"/>
                  </a:cubicBezTo>
                  <a:cubicBezTo>
                    <a:pt x="2226007" y="7662000"/>
                    <a:pt x="2271474" y="7663270"/>
                    <a:pt x="2314548" y="7663270"/>
                  </a:cubicBezTo>
                  <a:cubicBezTo>
                    <a:pt x="2393517" y="7665810"/>
                    <a:pt x="2470093" y="7662000"/>
                    <a:pt x="2549061" y="7665810"/>
                  </a:cubicBezTo>
                  <a:cubicBezTo>
                    <a:pt x="2613672" y="7668350"/>
                    <a:pt x="2678283" y="7668350"/>
                    <a:pt x="2742894" y="7670890"/>
                  </a:cubicBezTo>
                  <a:cubicBezTo>
                    <a:pt x="2838614" y="7674700"/>
                    <a:pt x="2934333" y="7677240"/>
                    <a:pt x="3030053" y="7678510"/>
                  </a:cubicBezTo>
                  <a:cubicBezTo>
                    <a:pt x="3065948" y="7678510"/>
                    <a:pt x="3086075" y="7677240"/>
                    <a:pt x="3106395" y="7677240"/>
                  </a:cubicBezTo>
                  <a:close/>
                </a:path>
              </a:pathLst>
            </a:custGeom>
            <a:solidFill>
              <a:srgbClr val="000000"/>
            </a:solidFill>
          </p:spPr>
        </p:sp>
      </p:grpSp>
      <p:grpSp>
        <p:nvGrpSpPr>
          <p:cNvPr id="16" name="Group 16"/>
          <p:cNvGrpSpPr/>
          <p:nvPr/>
        </p:nvGrpSpPr>
        <p:grpSpPr>
          <a:xfrm>
            <a:off x="9972374" y="2531749"/>
            <a:ext cx="1733119" cy="398873"/>
            <a:chOff x="0" y="0"/>
            <a:chExt cx="1869010" cy="430148"/>
          </a:xfrm>
        </p:grpSpPr>
        <p:sp>
          <p:nvSpPr>
            <p:cNvPr id="17" name="Freeform 17"/>
            <p:cNvSpPr/>
            <p:nvPr/>
          </p:nvSpPr>
          <p:spPr>
            <a:xfrm>
              <a:off x="10160" y="16510"/>
              <a:ext cx="1846150" cy="402208"/>
            </a:xfrm>
            <a:custGeom>
              <a:avLst/>
              <a:gdLst/>
              <a:ahLst/>
              <a:cxnLst/>
              <a:rect l="l" t="t" r="r" b="b"/>
              <a:pathLst>
                <a:path w="1846150" h="402208">
                  <a:moveTo>
                    <a:pt x="1846150" y="402208"/>
                  </a:moveTo>
                  <a:lnTo>
                    <a:pt x="0" y="394588"/>
                  </a:lnTo>
                  <a:lnTo>
                    <a:pt x="0" y="152723"/>
                  </a:lnTo>
                  <a:lnTo>
                    <a:pt x="17780" y="19050"/>
                  </a:lnTo>
                  <a:lnTo>
                    <a:pt x="918423" y="0"/>
                  </a:lnTo>
                  <a:lnTo>
                    <a:pt x="1827100" y="5080"/>
                  </a:lnTo>
                  <a:close/>
                </a:path>
              </a:pathLst>
            </a:custGeom>
            <a:solidFill>
              <a:srgbClr val="C4D8D8"/>
            </a:solidFill>
          </p:spPr>
        </p:sp>
        <p:sp>
          <p:nvSpPr>
            <p:cNvPr id="18" name="Freeform 18"/>
            <p:cNvSpPr/>
            <p:nvPr/>
          </p:nvSpPr>
          <p:spPr>
            <a:xfrm>
              <a:off x="-3810" y="0"/>
              <a:ext cx="1875360" cy="428878"/>
            </a:xfrm>
            <a:custGeom>
              <a:avLst/>
              <a:gdLst/>
              <a:ahLst/>
              <a:cxnLst/>
              <a:rect l="l" t="t" r="r" b="b"/>
              <a:pathLst>
                <a:path w="1875360" h="428878">
                  <a:moveTo>
                    <a:pt x="1841070" y="21590"/>
                  </a:moveTo>
                  <a:cubicBezTo>
                    <a:pt x="1842340" y="34290"/>
                    <a:pt x="1842340" y="44450"/>
                    <a:pt x="1843610" y="54610"/>
                  </a:cubicBezTo>
                  <a:cubicBezTo>
                    <a:pt x="1846150" y="69027"/>
                    <a:pt x="1847420" y="75805"/>
                    <a:pt x="1849960" y="82340"/>
                  </a:cubicBezTo>
                  <a:cubicBezTo>
                    <a:pt x="1849960" y="91779"/>
                    <a:pt x="1862660" y="277910"/>
                    <a:pt x="1869010" y="287350"/>
                  </a:cubicBezTo>
                  <a:cubicBezTo>
                    <a:pt x="1875360" y="301631"/>
                    <a:pt x="1871550" y="316153"/>
                    <a:pt x="1871550" y="330434"/>
                  </a:cubicBezTo>
                  <a:cubicBezTo>
                    <a:pt x="1871550" y="343020"/>
                    <a:pt x="1872820" y="354638"/>
                    <a:pt x="1874090" y="367918"/>
                  </a:cubicBezTo>
                  <a:cubicBezTo>
                    <a:pt x="1874090" y="389508"/>
                    <a:pt x="1874090" y="403478"/>
                    <a:pt x="1874090" y="427608"/>
                  </a:cubicBezTo>
                  <a:cubicBezTo>
                    <a:pt x="1851230" y="427608"/>
                    <a:pt x="1830910" y="428878"/>
                    <a:pt x="1810068" y="427608"/>
                  </a:cubicBezTo>
                  <a:cubicBezTo>
                    <a:pt x="1719226" y="422528"/>
                    <a:pt x="1626986" y="428878"/>
                    <a:pt x="1536144" y="423798"/>
                  </a:cubicBezTo>
                  <a:cubicBezTo>
                    <a:pt x="1481639" y="419988"/>
                    <a:pt x="1428531" y="422528"/>
                    <a:pt x="1374026" y="419988"/>
                  </a:cubicBezTo>
                  <a:cubicBezTo>
                    <a:pt x="1348870" y="418718"/>
                    <a:pt x="1323713" y="417448"/>
                    <a:pt x="1298557" y="416178"/>
                  </a:cubicBezTo>
                  <a:cubicBezTo>
                    <a:pt x="1283184" y="416178"/>
                    <a:pt x="1269208" y="417448"/>
                    <a:pt x="1253835" y="417448"/>
                  </a:cubicBezTo>
                  <a:cubicBezTo>
                    <a:pt x="1214703" y="416178"/>
                    <a:pt x="1107090" y="417448"/>
                    <a:pt x="1067958" y="416178"/>
                  </a:cubicBezTo>
                  <a:cubicBezTo>
                    <a:pt x="1040006" y="414908"/>
                    <a:pt x="480977" y="423798"/>
                    <a:pt x="453026" y="422528"/>
                  </a:cubicBezTo>
                  <a:cubicBezTo>
                    <a:pt x="446038" y="422528"/>
                    <a:pt x="437653" y="423798"/>
                    <a:pt x="430665" y="423798"/>
                  </a:cubicBezTo>
                  <a:cubicBezTo>
                    <a:pt x="413894" y="423798"/>
                    <a:pt x="398521" y="425068"/>
                    <a:pt x="381750" y="425068"/>
                  </a:cubicBezTo>
                  <a:cubicBezTo>
                    <a:pt x="339823" y="425068"/>
                    <a:pt x="299293" y="423798"/>
                    <a:pt x="257366" y="422528"/>
                  </a:cubicBezTo>
                  <a:cubicBezTo>
                    <a:pt x="232210" y="421258"/>
                    <a:pt x="207053" y="419988"/>
                    <a:pt x="183295" y="418718"/>
                  </a:cubicBezTo>
                  <a:cubicBezTo>
                    <a:pt x="138572" y="417448"/>
                    <a:pt x="93850" y="416178"/>
                    <a:pt x="48260" y="416178"/>
                  </a:cubicBezTo>
                  <a:cubicBezTo>
                    <a:pt x="38100" y="416178"/>
                    <a:pt x="29210" y="416178"/>
                    <a:pt x="19050" y="414908"/>
                  </a:cubicBezTo>
                  <a:cubicBezTo>
                    <a:pt x="10160" y="413638"/>
                    <a:pt x="5080" y="407288"/>
                    <a:pt x="7620" y="398398"/>
                  </a:cubicBezTo>
                  <a:cubicBezTo>
                    <a:pt x="16510" y="366740"/>
                    <a:pt x="12700" y="360689"/>
                    <a:pt x="11430" y="354396"/>
                  </a:cubicBezTo>
                  <a:cubicBezTo>
                    <a:pt x="10160" y="341568"/>
                    <a:pt x="6350" y="328981"/>
                    <a:pt x="7620" y="316153"/>
                  </a:cubicBezTo>
                  <a:cubicBezTo>
                    <a:pt x="5080" y="300178"/>
                    <a:pt x="0" y="102429"/>
                    <a:pt x="7620" y="86212"/>
                  </a:cubicBezTo>
                  <a:cubicBezTo>
                    <a:pt x="8890" y="83066"/>
                    <a:pt x="7620" y="79677"/>
                    <a:pt x="8890" y="76531"/>
                  </a:cubicBezTo>
                  <a:cubicBezTo>
                    <a:pt x="10160" y="71448"/>
                    <a:pt x="12700" y="65881"/>
                    <a:pt x="13970" y="44450"/>
                  </a:cubicBezTo>
                  <a:cubicBezTo>
                    <a:pt x="13970" y="41910"/>
                    <a:pt x="15240" y="39370"/>
                    <a:pt x="16510" y="38100"/>
                  </a:cubicBezTo>
                  <a:cubicBezTo>
                    <a:pt x="38100" y="35560"/>
                    <a:pt x="58911" y="30480"/>
                    <a:pt x="81272" y="29210"/>
                  </a:cubicBezTo>
                  <a:cubicBezTo>
                    <a:pt x="119006" y="25400"/>
                    <a:pt x="156741" y="22860"/>
                    <a:pt x="195873" y="20320"/>
                  </a:cubicBezTo>
                  <a:cubicBezTo>
                    <a:pt x="222427" y="17780"/>
                    <a:pt x="248981" y="16510"/>
                    <a:pt x="274137" y="13970"/>
                  </a:cubicBezTo>
                  <a:cubicBezTo>
                    <a:pt x="299293" y="11430"/>
                    <a:pt x="325847" y="8890"/>
                    <a:pt x="351003" y="8890"/>
                  </a:cubicBezTo>
                  <a:cubicBezTo>
                    <a:pt x="378955" y="7620"/>
                    <a:pt x="406906" y="10160"/>
                    <a:pt x="434858" y="8890"/>
                  </a:cubicBezTo>
                  <a:cubicBezTo>
                    <a:pt x="469797" y="8890"/>
                    <a:pt x="1102897" y="6350"/>
                    <a:pt x="1137836" y="5080"/>
                  </a:cubicBezTo>
                  <a:cubicBezTo>
                    <a:pt x="1171378" y="3810"/>
                    <a:pt x="1204920" y="2540"/>
                    <a:pt x="1239859" y="2540"/>
                  </a:cubicBezTo>
                  <a:cubicBezTo>
                    <a:pt x="1297159" y="1270"/>
                    <a:pt x="1353062" y="0"/>
                    <a:pt x="1410363" y="0"/>
                  </a:cubicBezTo>
                  <a:cubicBezTo>
                    <a:pt x="1434121" y="0"/>
                    <a:pt x="1459278" y="2540"/>
                    <a:pt x="1483036" y="2540"/>
                  </a:cubicBezTo>
                  <a:cubicBezTo>
                    <a:pt x="1548722" y="3810"/>
                    <a:pt x="1615806" y="5080"/>
                    <a:pt x="1681492" y="7620"/>
                  </a:cubicBezTo>
                  <a:cubicBezTo>
                    <a:pt x="1716431" y="8890"/>
                    <a:pt x="1751370" y="12700"/>
                    <a:pt x="1786310" y="16510"/>
                  </a:cubicBezTo>
                  <a:cubicBezTo>
                    <a:pt x="1794695" y="16510"/>
                    <a:pt x="1803080" y="16510"/>
                    <a:pt x="1810068" y="16510"/>
                  </a:cubicBezTo>
                  <a:cubicBezTo>
                    <a:pt x="1822020" y="17780"/>
                    <a:pt x="1830910" y="20320"/>
                    <a:pt x="1841070" y="21590"/>
                  </a:cubicBezTo>
                  <a:close/>
                  <a:moveTo>
                    <a:pt x="1851230" y="411098"/>
                  </a:moveTo>
                  <a:cubicBezTo>
                    <a:pt x="1852500" y="394588"/>
                    <a:pt x="1853770" y="381888"/>
                    <a:pt x="1853770" y="369188"/>
                  </a:cubicBezTo>
                  <a:cubicBezTo>
                    <a:pt x="1852500" y="353428"/>
                    <a:pt x="1851230" y="340600"/>
                    <a:pt x="1851230" y="326803"/>
                  </a:cubicBezTo>
                  <a:cubicBezTo>
                    <a:pt x="1851230" y="320510"/>
                    <a:pt x="1853770" y="314217"/>
                    <a:pt x="1852500" y="307924"/>
                  </a:cubicBezTo>
                  <a:cubicBezTo>
                    <a:pt x="1852500" y="302115"/>
                    <a:pt x="1851230" y="296064"/>
                    <a:pt x="1849960" y="290255"/>
                  </a:cubicBezTo>
                  <a:cubicBezTo>
                    <a:pt x="1844880" y="281299"/>
                    <a:pt x="1833450" y="95894"/>
                    <a:pt x="1833450" y="86939"/>
                  </a:cubicBezTo>
                  <a:cubicBezTo>
                    <a:pt x="1830910" y="79435"/>
                    <a:pt x="1828370" y="71690"/>
                    <a:pt x="1825830" y="63500"/>
                  </a:cubicBezTo>
                  <a:cubicBezTo>
                    <a:pt x="1824560" y="44450"/>
                    <a:pt x="1823290" y="43180"/>
                    <a:pt x="1805876" y="41910"/>
                  </a:cubicBezTo>
                  <a:cubicBezTo>
                    <a:pt x="1801683" y="41910"/>
                    <a:pt x="1798888" y="41910"/>
                    <a:pt x="1794695" y="40640"/>
                  </a:cubicBezTo>
                  <a:cubicBezTo>
                    <a:pt x="1759756" y="36830"/>
                    <a:pt x="1723419" y="31750"/>
                    <a:pt x="1688480" y="30480"/>
                  </a:cubicBezTo>
                  <a:cubicBezTo>
                    <a:pt x="1603228" y="26670"/>
                    <a:pt x="1516578" y="25400"/>
                    <a:pt x="1431326" y="22860"/>
                  </a:cubicBezTo>
                  <a:cubicBezTo>
                    <a:pt x="1418748" y="22860"/>
                    <a:pt x="1404772" y="22860"/>
                    <a:pt x="1392194" y="22860"/>
                  </a:cubicBezTo>
                  <a:cubicBezTo>
                    <a:pt x="1371231" y="22860"/>
                    <a:pt x="1350267" y="22860"/>
                    <a:pt x="1330701" y="22860"/>
                  </a:cubicBezTo>
                  <a:cubicBezTo>
                    <a:pt x="1285979" y="22860"/>
                    <a:pt x="1241257" y="22860"/>
                    <a:pt x="1197932" y="24130"/>
                  </a:cubicBezTo>
                  <a:cubicBezTo>
                    <a:pt x="1160197" y="25400"/>
                    <a:pt x="524302" y="29210"/>
                    <a:pt x="486568" y="29210"/>
                  </a:cubicBezTo>
                  <a:cubicBezTo>
                    <a:pt x="425075" y="29210"/>
                    <a:pt x="363581" y="26670"/>
                    <a:pt x="302088" y="33020"/>
                  </a:cubicBezTo>
                  <a:cubicBezTo>
                    <a:pt x="269944" y="36830"/>
                    <a:pt x="239198" y="36830"/>
                    <a:pt x="208451" y="38100"/>
                  </a:cubicBezTo>
                  <a:cubicBezTo>
                    <a:pt x="155343" y="41910"/>
                    <a:pt x="102236" y="45720"/>
                    <a:pt x="49530" y="50800"/>
                  </a:cubicBezTo>
                  <a:cubicBezTo>
                    <a:pt x="36830" y="50800"/>
                    <a:pt x="34290" y="53340"/>
                    <a:pt x="33020" y="65155"/>
                  </a:cubicBezTo>
                  <a:cubicBezTo>
                    <a:pt x="31750" y="69511"/>
                    <a:pt x="31750" y="73868"/>
                    <a:pt x="30480" y="78225"/>
                  </a:cubicBezTo>
                  <a:cubicBezTo>
                    <a:pt x="29210" y="85486"/>
                    <a:pt x="26670" y="92506"/>
                    <a:pt x="25400" y="99767"/>
                  </a:cubicBezTo>
                  <a:cubicBezTo>
                    <a:pt x="20320" y="107512"/>
                    <a:pt x="26670" y="296790"/>
                    <a:pt x="29210" y="304535"/>
                  </a:cubicBezTo>
                  <a:cubicBezTo>
                    <a:pt x="29210" y="312765"/>
                    <a:pt x="29210" y="321236"/>
                    <a:pt x="30480" y="329466"/>
                  </a:cubicBezTo>
                  <a:cubicBezTo>
                    <a:pt x="30480" y="335517"/>
                    <a:pt x="33020" y="341568"/>
                    <a:pt x="33020" y="347619"/>
                  </a:cubicBezTo>
                  <a:cubicBezTo>
                    <a:pt x="33020" y="354154"/>
                    <a:pt x="33020" y="360689"/>
                    <a:pt x="31750" y="369188"/>
                  </a:cubicBezTo>
                  <a:cubicBezTo>
                    <a:pt x="31750" y="372998"/>
                    <a:pt x="31750" y="375538"/>
                    <a:pt x="31750" y="379348"/>
                  </a:cubicBezTo>
                  <a:cubicBezTo>
                    <a:pt x="31750" y="389508"/>
                    <a:pt x="35560" y="393318"/>
                    <a:pt x="44450" y="393318"/>
                  </a:cubicBezTo>
                  <a:cubicBezTo>
                    <a:pt x="61706" y="393318"/>
                    <a:pt x="81272" y="394588"/>
                    <a:pt x="99440" y="394588"/>
                  </a:cubicBezTo>
                  <a:cubicBezTo>
                    <a:pt x="125994" y="394588"/>
                    <a:pt x="153946" y="392048"/>
                    <a:pt x="180500" y="394588"/>
                  </a:cubicBezTo>
                  <a:cubicBezTo>
                    <a:pt x="223824" y="398398"/>
                    <a:pt x="267149" y="400938"/>
                    <a:pt x="310474" y="399668"/>
                  </a:cubicBezTo>
                  <a:cubicBezTo>
                    <a:pt x="338425" y="398398"/>
                    <a:pt x="364979" y="400938"/>
                    <a:pt x="392931" y="400938"/>
                  </a:cubicBezTo>
                  <a:cubicBezTo>
                    <a:pt x="433460" y="400938"/>
                    <a:pt x="473990" y="399668"/>
                    <a:pt x="514519" y="400938"/>
                  </a:cubicBezTo>
                  <a:cubicBezTo>
                    <a:pt x="574615" y="402208"/>
                    <a:pt x="1234269" y="392048"/>
                    <a:pt x="1295762" y="394588"/>
                  </a:cubicBezTo>
                  <a:cubicBezTo>
                    <a:pt x="1322316" y="395858"/>
                    <a:pt x="1348870" y="397128"/>
                    <a:pt x="1374026" y="397128"/>
                  </a:cubicBezTo>
                  <a:cubicBezTo>
                    <a:pt x="1420146" y="399668"/>
                    <a:pt x="1464868" y="395858"/>
                    <a:pt x="1510988" y="399668"/>
                  </a:cubicBezTo>
                  <a:cubicBezTo>
                    <a:pt x="1548722" y="402208"/>
                    <a:pt x="1586457" y="402208"/>
                    <a:pt x="1624191" y="404748"/>
                  </a:cubicBezTo>
                  <a:cubicBezTo>
                    <a:pt x="1680094" y="408558"/>
                    <a:pt x="1735997" y="411098"/>
                    <a:pt x="1791900" y="412368"/>
                  </a:cubicBezTo>
                  <a:cubicBezTo>
                    <a:pt x="1812863" y="412368"/>
                    <a:pt x="1830910" y="411098"/>
                    <a:pt x="1851230" y="411098"/>
                  </a:cubicBezTo>
                  <a:close/>
                </a:path>
              </a:pathLst>
            </a:custGeom>
            <a:solidFill>
              <a:srgbClr val="000000"/>
            </a:solidFill>
          </p:spPr>
        </p:sp>
      </p:grpSp>
      <p:grpSp>
        <p:nvGrpSpPr>
          <p:cNvPr id="53" name="Group 52">
            <a:extLst>
              <a:ext uri="{FF2B5EF4-FFF2-40B4-BE49-F238E27FC236}">
                <a16:creationId xmlns:a16="http://schemas.microsoft.com/office/drawing/2014/main" id="{6FD00CD6-84C0-4455-B204-01836B06DC78}"/>
              </a:ext>
            </a:extLst>
          </p:cNvPr>
          <p:cNvGrpSpPr/>
          <p:nvPr/>
        </p:nvGrpSpPr>
        <p:grpSpPr>
          <a:xfrm>
            <a:off x="1225415" y="3473325"/>
            <a:ext cx="6775585" cy="6090732"/>
            <a:chOff x="1905000" y="3165062"/>
            <a:chExt cx="6775585" cy="6090732"/>
          </a:xfrm>
        </p:grpSpPr>
        <p:sp>
          <p:nvSpPr>
            <p:cNvPr id="19" name="AutoShape 19"/>
            <p:cNvSpPr/>
            <p:nvPr/>
          </p:nvSpPr>
          <p:spPr>
            <a:xfrm>
              <a:off x="1905000" y="3165062"/>
              <a:ext cx="6775585"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20"/>
            <p:cNvSpPr/>
            <p:nvPr/>
          </p:nvSpPr>
          <p:spPr>
            <a:xfrm>
              <a:off x="1905000" y="3841810"/>
              <a:ext cx="6775585" cy="0"/>
            </a:xfrm>
            <a:prstGeom prst="line">
              <a:avLst/>
            </a:prstGeom>
            <a:ln w="9525" cap="rnd">
              <a:solidFill>
                <a:srgbClr val="000000"/>
              </a:solidFill>
              <a:prstDash val="solid"/>
              <a:headEnd type="none" w="sm" len="sm"/>
              <a:tailEnd type="none" w="sm" len="sm"/>
            </a:ln>
          </p:spPr>
        </p:sp>
        <p:sp>
          <p:nvSpPr>
            <p:cNvPr id="21" name="AutoShape 21"/>
            <p:cNvSpPr/>
            <p:nvPr/>
          </p:nvSpPr>
          <p:spPr>
            <a:xfrm>
              <a:off x="1905000" y="4518558"/>
              <a:ext cx="6775585" cy="0"/>
            </a:xfrm>
            <a:prstGeom prst="line">
              <a:avLst/>
            </a:prstGeom>
            <a:ln w="9525" cap="rnd">
              <a:solidFill>
                <a:srgbClr val="000000"/>
              </a:solidFill>
              <a:prstDash val="solid"/>
              <a:headEnd type="none" w="sm" len="sm"/>
              <a:tailEnd type="none" w="sm" len="sm"/>
            </a:ln>
          </p:spPr>
        </p:sp>
        <p:sp>
          <p:nvSpPr>
            <p:cNvPr id="22" name="AutoShape 22"/>
            <p:cNvSpPr/>
            <p:nvPr/>
          </p:nvSpPr>
          <p:spPr>
            <a:xfrm>
              <a:off x="1905000" y="5195306"/>
              <a:ext cx="6775585" cy="0"/>
            </a:xfrm>
            <a:prstGeom prst="line">
              <a:avLst/>
            </a:prstGeom>
            <a:ln w="9525" cap="rnd">
              <a:solidFill>
                <a:srgbClr val="000000"/>
              </a:solidFill>
              <a:prstDash val="solid"/>
              <a:headEnd type="none" w="sm" len="sm"/>
              <a:tailEnd type="none" w="sm" len="sm"/>
            </a:ln>
          </p:spPr>
        </p:sp>
        <p:sp>
          <p:nvSpPr>
            <p:cNvPr id="23" name="AutoShape 23"/>
            <p:cNvSpPr/>
            <p:nvPr/>
          </p:nvSpPr>
          <p:spPr>
            <a:xfrm>
              <a:off x="1905000" y="5872054"/>
              <a:ext cx="6775585" cy="0"/>
            </a:xfrm>
            <a:prstGeom prst="line">
              <a:avLst/>
            </a:prstGeom>
            <a:ln w="9525" cap="rnd">
              <a:solidFill>
                <a:srgbClr val="000000"/>
              </a:solidFill>
              <a:prstDash val="solid"/>
              <a:headEnd type="none" w="sm" len="sm"/>
              <a:tailEnd type="none" w="sm" len="sm"/>
            </a:ln>
          </p:spPr>
        </p:sp>
        <p:sp>
          <p:nvSpPr>
            <p:cNvPr id="24" name="AutoShape 24"/>
            <p:cNvSpPr/>
            <p:nvPr/>
          </p:nvSpPr>
          <p:spPr>
            <a:xfrm>
              <a:off x="1905000" y="6548802"/>
              <a:ext cx="6775585" cy="0"/>
            </a:xfrm>
            <a:prstGeom prst="line">
              <a:avLst/>
            </a:prstGeom>
            <a:ln w="9525" cap="rnd">
              <a:solidFill>
                <a:srgbClr val="000000"/>
              </a:solidFill>
              <a:prstDash val="solid"/>
              <a:headEnd type="none" w="sm" len="sm"/>
              <a:tailEnd type="none" w="sm" len="sm"/>
            </a:ln>
          </p:spPr>
        </p:sp>
        <p:sp>
          <p:nvSpPr>
            <p:cNvPr id="25" name="AutoShape 25"/>
            <p:cNvSpPr/>
            <p:nvPr/>
          </p:nvSpPr>
          <p:spPr>
            <a:xfrm>
              <a:off x="1905000" y="7225550"/>
              <a:ext cx="6775585" cy="0"/>
            </a:xfrm>
            <a:prstGeom prst="line">
              <a:avLst/>
            </a:prstGeom>
            <a:ln w="9525" cap="rnd">
              <a:solidFill>
                <a:srgbClr val="000000"/>
              </a:solidFill>
              <a:prstDash val="solid"/>
              <a:headEnd type="none" w="sm" len="sm"/>
              <a:tailEnd type="none" w="sm" len="sm"/>
            </a:ln>
          </p:spPr>
        </p:sp>
        <p:sp>
          <p:nvSpPr>
            <p:cNvPr id="26" name="AutoShape 26"/>
            <p:cNvSpPr/>
            <p:nvPr/>
          </p:nvSpPr>
          <p:spPr>
            <a:xfrm>
              <a:off x="1905000" y="7902298"/>
              <a:ext cx="6775585" cy="0"/>
            </a:xfrm>
            <a:prstGeom prst="line">
              <a:avLst/>
            </a:prstGeom>
            <a:ln w="9525" cap="rnd">
              <a:solidFill>
                <a:srgbClr val="000000"/>
              </a:solidFill>
              <a:prstDash val="solid"/>
              <a:headEnd type="none" w="sm" len="sm"/>
              <a:tailEnd type="none" w="sm" len="sm"/>
            </a:ln>
          </p:spPr>
        </p:sp>
        <p:sp>
          <p:nvSpPr>
            <p:cNvPr id="27" name="AutoShape 27"/>
            <p:cNvSpPr/>
            <p:nvPr/>
          </p:nvSpPr>
          <p:spPr>
            <a:xfrm>
              <a:off x="1905000" y="8579046"/>
              <a:ext cx="6775585" cy="0"/>
            </a:xfrm>
            <a:prstGeom prst="line">
              <a:avLst/>
            </a:prstGeom>
            <a:ln w="9525" cap="rnd">
              <a:solidFill>
                <a:srgbClr val="000000"/>
              </a:solidFill>
              <a:prstDash val="solid"/>
              <a:headEnd type="none" w="sm" len="sm"/>
              <a:tailEnd type="none" w="sm" len="sm"/>
            </a:ln>
          </p:spPr>
        </p:sp>
        <p:sp>
          <p:nvSpPr>
            <p:cNvPr id="28" name="AutoShape 28"/>
            <p:cNvSpPr/>
            <p:nvPr/>
          </p:nvSpPr>
          <p:spPr>
            <a:xfrm>
              <a:off x="1905000" y="9255794"/>
              <a:ext cx="6775585" cy="0"/>
            </a:xfrm>
            <a:prstGeom prst="line">
              <a:avLst/>
            </a:prstGeom>
            <a:ln w="9525" cap="rnd">
              <a:solidFill>
                <a:srgbClr val="000000"/>
              </a:solidFill>
              <a:prstDash val="solid"/>
              <a:headEnd type="none" w="sm" len="sm"/>
              <a:tailEnd type="none" w="sm" len="sm"/>
            </a:ln>
          </p:spPr>
        </p:sp>
      </p:grpSp>
      <p:grpSp>
        <p:nvGrpSpPr>
          <p:cNvPr id="54" name="Group 53">
            <a:extLst>
              <a:ext uri="{FF2B5EF4-FFF2-40B4-BE49-F238E27FC236}">
                <a16:creationId xmlns:a16="http://schemas.microsoft.com/office/drawing/2014/main" id="{3F727749-9327-4116-A080-DC7EC119E877}"/>
              </a:ext>
            </a:extLst>
          </p:cNvPr>
          <p:cNvGrpSpPr/>
          <p:nvPr/>
        </p:nvGrpSpPr>
        <p:grpSpPr>
          <a:xfrm>
            <a:off x="9836015" y="3464161"/>
            <a:ext cx="6775585" cy="6090732"/>
            <a:chOff x="9836015" y="3155898"/>
            <a:chExt cx="6775585" cy="6090732"/>
          </a:xfrm>
        </p:grpSpPr>
        <p:sp>
          <p:nvSpPr>
            <p:cNvPr id="29" name="AutoShape 29"/>
            <p:cNvSpPr/>
            <p:nvPr/>
          </p:nvSpPr>
          <p:spPr>
            <a:xfrm>
              <a:off x="9836015" y="3155898"/>
              <a:ext cx="6775585" cy="0"/>
            </a:xfrm>
            <a:prstGeom prst="line">
              <a:avLst/>
            </a:prstGeom>
            <a:ln w="9525" cap="rnd">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30"/>
            <p:cNvSpPr/>
            <p:nvPr/>
          </p:nvSpPr>
          <p:spPr>
            <a:xfrm>
              <a:off x="9836015" y="3832646"/>
              <a:ext cx="6775585" cy="0"/>
            </a:xfrm>
            <a:prstGeom prst="line">
              <a:avLst/>
            </a:prstGeom>
            <a:ln w="9525" cap="rnd">
              <a:solidFill>
                <a:srgbClr val="000000"/>
              </a:solidFill>
              <a:prstDash val="solid"/>
              <a:headEnd type="none" w="sm" len="sm"/>
              <a:tailEnd type="none" w="sm" len="sm"/>
            </a:ln>
          </p:spPr>
        </p:sp>
        <p:sp>
          <p:nvSpPr>
            <p:cNvPr id="31" name="AutoShape 31"/>
            <p:cNvSpPr/>
            <p:nvPr/>
          </p:nvSpPr>
          <p:spPr>
            <a:xfrm>
              <a:off x="9836015" y="4509394"/>
              <a:ext cx="6775585" cy="0"/>
            </a:xfrm>
            <a:prstGeom prst="line">
              <a:avLst/>
            </a:prstGeom>
            <a:ln w="9525" cap="rnd">
              <a:solidFill>
                <a:srgbClr val="000000"/>
              </a:solidFill>
              <a:prstDash val="solid"/>
              <a:headEnd type="none" w="sm" len="sm"/>
              <a:tailEnd type="none" w="sm" len="sm"/>
            </a:ln>
          </p:spPr>
        </p:sp>
        <p:sp>
          <p:nvSpPr>
            <p:cNvPr id="32" name="AutoShape 32"/>
            <p:cNvSpPr/>
            <p:nvPr/>
          </p:nvSpPr>
          <p:spPr>
            <a:xfrm>
              <a:off x="9836015" y="5186142"/>
              <a:ext cx="6775585" cy="0"/>
            </a:xfrm>
            <a:prstGeom prst="line">
              <a:avLst/>
            </a:prstGeom>
            <a:ln w="9525" cap="rnd">
              <a:solidFill>
                <a:srgbClr val="000000"/>
              </a:solidFill>
              <a:prstDash val="solid"/>
              <a:headEnd type="none" w="sm" len="sm"/>
              <a:tailEnd type="none" w="sm" len="sm"/>
            </a:ln>
          </p:spPr>
        </p:sp>
        <p:sp>
          <p:nvSpPr>
            <p:cNvPr id="33" name="AutoShape 33"/>
            <p:cNvSpPr/>
            <p:nvPr/>
          </p:nvSpPr>
          <p:spPr>
            <a:xfrm>
              <a:off x="9836015" y="5862890"/>
              <a:ext cx="6775585" cy="0"/>
            </a:xfrm>
            <a:prstGeom prst="line">
              <a:avLst/>
            </a:prstGeom>
            <a:ln w="9525" cap="rnd">
              <a:solidFill>
                <a:srgbClr val="000000"/>
              </a:solidFill>
              <a:prstDash val="solid"/>
              <a:headEnd type="none" w="sm" len="sm"/>
              <a:tailEnd type="none" w="sm" len="sm"/>
            </a:ln>
          </p:spPr>
        </p:sp>
        <p:sp>
          <p:nvSpPr>
            <p:cNvPr id="34" name="AutoShape 34"/>
            <p:cNvSpPr/>
            <p:nvPr/>
          </p:nvSpPr>
          <p:spPr>
            <a:xfrm>
              <a:off x="9836015" y="6539638"/>
              <a:ext cx="6775585" cy="0"/>
            </a:xfrm>
            <a:prstGeom prst="line">
              <a:avLst/>
            </a:prstGeom>
            <a:ln w="9525" cap="rnd">
              <a:solidFill>
                <a:srgbClr val="000000"/>
              </a:solidFill>
              <a:prstDash val="solid"/>
              <a:headEnd type="none" w="sm" len="sm"/>
              <a:tailEnd type="none" w="sm" len="sm"/>
            </a:ln>
          </p:spPr>
        </p:sp>
        <p:sp>
          <p:nvSpPr>
            <p:cNvPr id="35" name="AutoShape 35"/>
            <p:cNvSpPr/>
            <p:nvPr/>
          </p:nvSpPr>
          <p:spPr>
            <a:xfrm>
              <a:off x="9836015" y="7216386"/>
              <a:ext cx="6775585" cy="0"/>
            </a:xfrm>
            <a:prstGeom prst="line">
              <a:avLst/>
            </a:prstGeom>
            <a:ln w="9525" cap="rnd">
              <a:solidFill>
                <a:srgbClr val="000000"/>
              </a:solidFill>
              <a:prstDash val="solid"/>
              <a:headEnd type="none" w="sm" len="sm"/>
              <a:tailEnd type="none" w="sm" len="sm"/>
            </a:ln>
          </p:spPr>
        </p:sp>
        <p:sp>
          <p:nvSpPr>
            <p:cNvPr id="36" name="AutoShape 36"/>
            <p:cNvSpPr/>
            <p:nvPr/>
          </p:nvSpPr>
          <p:spPr>
            <a:xfrm>
              <a:off x="9836015" y="7893134"/>
              <a:ext cx="6775585" cy="0"/>
            </a:xfrm>
            <a:prstGeom prst="line">
              <a:avLst/>
            </a:prstGeom>
            <a:ln w="9525" cap="rnd">
              <a:solidFill>
                <a:srgbClr val="000000"/>
              </a:solidFill>
              <a:prstDash val="solid"/>
              <a:headEnd type="none" w="sm" len="sm"/>
              <a:tailEnd type="none" w="sm" len="sm"/>
            </a:ln>
          </p:spPr>
        </p:sp>
        <p:sp>
          <p:nvSpPr>
            <p:cNvPr id="37" name="AutoShape 37"/>
            <p:cNvSpPr/>
            <p:nvPr/>
          </p:nvSpPr>
          <p:spPr>
            <a:xfrm>
              <a:off x="9836015" y="8569882"/>
              <a:ext cx="6775585" cy="0"/>
            </a:xfrm>
            <a:prstGeom prst="line">
              <a:avLst/>
            </a:prstGeom>
            <a:ln w="9525" cap="rnd">
              <a:solidFill>
                <a:srgbClr val="000000"/>
              </a:solidFill>
              <a:prstDash val="solid"/>
              <a:headEnd type="none" w="sm" len="sm"/>
              <a:tailEnd type="none" w="sm" len="sm"/>
            </a:ln>
          </p:spPr>
        </p:sp>
        <p:sp>
          <p:nvSpPr>
            <p:cNvPr id="38" name="AutoShape 38"/>
            <p:cNvSpPr/>
            <p:nvPr/>
          </p:nvSpPr>
          <p:spPr>
            <a:xfrm>
              <a:off x="9836015" y="9246630"/>
              <a:ext cx="6775585" cy="0"/>
            </a:xfrm>
            <a:prstGeom prst="line">
              <a:avLst/>
            </a:prstGeom>
            <a:ln w="9525" cap="rnd">
              <a:solidFill>
                <a:srgbClr val="000000"/>
              </a:solidFill>
              <a:prstDash val="solid"/>
              <a:headEnd type="none" w="sm" len="sm"/>
              <a:tailEnd type="none" w="sm" len="sm"/>
            </a:ln>
          </p:spPr>
        </p:sp>
      </p:grpSp>
      <p:grpSp>
        <p:nvGrpSpPr>
          <p:cNvPr id="39" name="Group 39"/>
          <p:cNvGrpSpPr/>
          <p:nvPr/>
        </p:nvGrpSpPr>
        <p:grpSpPr>
          <a:xfrm>
            <a:off x="705263" y="1178796"/>
            <a:ext cx="17038049" cy="1124389"/>
            <a:chOff x="0" y="0"/>
            <a:chExt cx="6442579" cy="854291"/>
          </a:xfrm>
        </p:grpSpPr>
        <p:sp>
          <p:nvSpPr>
            <p:cNvPr id="40" name="Freeform 40"/>
            <p:cNvSpPr/>
            <p:nvPr/>
          </p:nvSpPr>
          <p:spPr>
            <a:xfrm>
              <a:off x="10160" y="16510"/>
              <a:ext cx="6419719" cy="826351"/>
            </a:xfrm>
            <a:custGeom>
              <a:avLst/>
              <a:gdLst/>
              <a:ahLst/>
              <a:cxnLst/>
              <a:rect l="l" t="t" r="r" b="b"/>
              <a:pathLst>
                <a:path w="6419719" h="826351">
                  <a:moveTo>
                    <a:pt x="6419719" y="826351"/>
                  </a:moveTo>
                  <a:lnTo>
                    <a:pt x="0" y="818731"/>
                  </a:lnTo>
                  <a:lnTo>
                    <a:pt x="0" y="299827"/>
                  </a:lnTo>
                  <a:lnTo>
                    <a:pt x="17780" y="19050"/>
                  </a:lnTo>
                  <a:lnTo>
                    <a:pt x="3199328" y="0"/>
                  </a:lnTo>
                  <a:lnTo>
                    <a:pt x="6400669" y="5080"/>
                  </a:lnTo>
                  <a:close/>
                </a:path>
              </a:pathLst>
            </a:custGeom>
            <a:solidFill>
              <a:srgbClr val="FFFFFF"/>
            </a:solidFill>
          </p:spPr>
        </p:sp>
        <p:sp>
          <p:nvSpPr>
            <p:cNvPr id="41" name="Freeform 41"/>
            <p:cNvSpPr/>
            <p:nvPr/>
          </p:nvSpPr>
          <p:spPr>
            <a:xfrm>
              <a:off x="-3810" y="0"/>
              <a:ext cx="6448929" cy="853021"/>
            </a:xfrm>
            <a:custGeom>
              <a:avLst/>
              <a:gdLst/>
              <a:ahLst/>
              <a:cxnLst/>
              <a:rect l="l" t="t" r="r" b="b"/>
              <a:pathLst>
                <a:path w="6448929" h="853021">
                  <a:moveTo>
                    <a:pt x="6414639" y="21590"/>
                  </a:moveTo>
                  <a:cubicBezTo>
                    <a:pt x="6415909" y="34290"/>
                    <a:pt x="6415909" y="44450"/>
                    <a:pt x="6417179" y="54610"/>
                  </a:cubicBezTo>
                  <a:cubicBezTo>
                    <a:pt x="6419720" y="75590"/>
                    <a:pt x="6420989" y="91872"/>
                    <a:pt x="6423529" y="107573"/>
                  </a:cubicBezTo>
                  <a:cubicBezTo>
                    <a:pt x="6423529" y="130252"/>
                    <a:pt x="6436229" y="577437"/>
                    <a:pt x="6442579" y="600116"/>
                  </a:cubicBezTo>
                  <a:cubicBezTo>
                    <a:pt x="6448929" y="634425"/>
                    <a:pt x="6445120" y="669316"/>
                    <a:pt x="6445120" y="703625"/>
                  </a:cubicBezTo>
                  <a:cubicBezTo>
                    <a:pt x="6445120" y="733864"/>
                    <a:pt x="6446389" y="761777"/>
                    <a:pt x="6447659" y="792061"/>
                  </a:cubicBezTo>
                  <a:cubicBezTo>
                    <a:pt x="6447659" y="813651"/>
                    <a:pt x="6447659" y="827621"/>
                    <a:pt x="6447659" y="851751"/>
                  </a:cubicBezTo>
                  <a:cubicBezTo>
                    <a:pt x="6424799" y="851751"/>
                    <a:pt x="6404479" y="853021"/>
                    <a:pt x="6368803" y="851751"/>
                  </a:cubicBezTo>
                  <a:cubicBezTo>
                    <a:pt x="6042198" y="846671"/>
                    <a:pt x="5710569" y="853021"/>
                    <a:pt x="5383964" y="847941"/>
                  </a:cubicBezTo>
                  <a:cubicBezTo>
                    <a:pt x="5188001" y="844131"/>
                    <a:pt x="4997063" y="846671"/>
                    <a:pt x="4801100" y="844131"/>
                  </a:cubicBezTo>
                  <a:cubicBezTo>
                    <a:pt x="4710655" y="842861"/>
                    <a:pt x="4620211" y="841591"/>
                    <a:pt x="4529767" y="840321"/>
                  </a:cubicBezTo>
                  <a:cubicBezTo>
                    <a:pt x="4474495" y="840321"/>
                    <a:pt x="4424248" y="841591"/>
                    <a:pt x="4368977" y="841591"/>
                  </a:cubicBezTo>
                  <a:cubicBezTo>
                    <a:pt x="4228285" y="840321"/>
                    <a:pt x="3841384" y="841591"/>
                    <a:pt x="3700693" y="840321"/>
                  </a:cubicBezTo>
                  <a:cubicBezTo>
                    <a:pt x="3600199" y="839051"/>
                    <a:pt x="1590323" y="847941"/>
                    <a:pt x="1489829" y="846671"/>
                  </a:cubicBezTo>
                  <a:cubicBezTo>
                    <a:pt x="1464706" y="846671"/>
                    <a:pt x="1434557" y="847941"/>
                    <a:pt x="1409434" y="847941"/>
                  </a:cubicBezTo>
                  <a:cubicBezTo>
                    <a:pt x="1349138" y="847941"/>
                    <a:pt x="1293866" y="849211"/>
                    <a:pt x="1233570" y="849211"/>
                  </a:cubicBezTo>
                  <a:cubicBezTo>
                    <a:pt x="1082829" y="849211"/>
                    <a:pt x="937113" y="847941"/>
                    <a:pt x="786373" y="846671"/>
                  </a:cubicBezTo>
                  <a:cubicBezTo>
                    <a:pt x="695928" y="845401"/>
                    <a:pt x="605484" y="844131"/>
                    <a:pt x="520064" y="842861"/>
                  </a:cubicBezTo>
                  <a:cubicBezTo>
                    <a:pt x="359274" y="841591"/>
                    <a:pt x="198484" y="840321"/>
                    <a:pt x="48260" y="840321"/>
                  </a:cubicBezTo>
                  <a:cubicBezTo>
                    <a:pt x="38100" y="840321"/>
                    <a:pt x="29210" y="840321"/>
                    <a:pt x="19050" y="839051"/>
                  </a:cubicBezTo>
                  <a:cubicBezTo>
                    <a:pt x="10160" y="837781"/>
                    <a:pt x="5080" y="831431"/>
                    <a:pt x="7620" y="822541"/>
                  </a:cubicBezTo>
                  <a:cubicBezTo>
                    <a:pt x="16510" y="790853"/>
                    <a:pt x="12700" y="776315"/>
                    <a:pt x="11430" y="761195"/>
                  </a:cubicBezTo>
                  <a:cubicBezTo>
                    <a:pt x="10160" y="730375"/>
                    <a:pt x="6350" y="700136"/>
                    <a:pt x="7620" y="669316"/>
                  </a:cubicBezTo>
                  <a:cubicBezTo>
                    <a:pt x="5080" y="630936"/>
                    <a:pt x="0" y="155839"/>
                    <a:pt x="7620" y="116878"/>
                  </a:cubicBezTo>
                  <a:cubicBezTo>
                    <a:pt x="8890" y="109318"/>
                    <a:pt x="7620" y="101177"/>
                    <a:pt x="8890" y="93617"/>
                  </a:cubicBezTo>
                  <a:cubicBezTo>
                    <a:pt x="10160" y="81405"/>
                    <a:pt x="12700" y="68030"/>
                    <a:pt x="13970" y="44450"/>
                  </a:cubicBezTo>
                  <a:cubicBezTo>
                    <a:pt x="13970" y="41910"/>
                    <a:pt x="15240" y="39370"/>
                    <a:pt x="16510" y="38100"/>
                  </a:cubicBezTo>
                  <a:cubicBezTo>
                    <a:pt x="38100" y="35560"/>
                    <a:pt x="72867" y="30480"/>
                    <a:pt x="153262" y="29210"/>
                  </a:cubicBezTo>
                  <a:cubicBezTo>
                    <a:pt x="288928" y="25400"/>
                    <a:pt x="424595" y="22860"/>
                    <a:pt x="565286" y="20320"/>
                  </a:cubicBezTo>
                  <a:cubicBezTo>
                    <a:pt x="660755" y="17780"/>
                    <a:pt x="756224" y="16510"/>
                    <a:pt x="846669" y="13970"/>
                  </a:cubicBezTo>
                  <a:cubicBezTo>
                    <a:pt x="937113" y="11430"/>
                    <a:pt x="1032582" y="8890"/>
                    <a:pt x="1123027" y="8890"/>
                  </a:cubicBezTo>
                  <a:cubicBezTo>
                    <a:pt x="1223521" y="7620"/>
                    <a:pt x="1324014" y="10160"/>
                    <a:pt x="1424508" y="8890"/>
                  </a:cubicBezTo>
                  <a:cubicBezTo>
                    <a:pt x="1550125" y="8890"/>
                    <a:pt x="3826310" y="6350"/>
                    <a:pt x="3951927" y="5080"/>
                  </a:cubicBezTo>
                  <a:cubicBezTo>
                    <a:pt x="4072520" y="3810"/>
                    <a:pt x="4193112" y="2540"/>
                    <a:pt x="4318730" y="2540"/>
                  </a:cubicBezTo>
                  <a:cubicBezTo>
                    <a:pt x="4524742" y="1270"/>
                    <a:pt x="4725730" y="0"/>
                    <a:pt x="4931742" y="0"/>
                  </a:cubicBezTo>
                  <a:cubicBezTo>
                    <a:pt x="5017161" y="0"/>
                    <a:pt x="5107606" y="2540"/>
                    <a:pt x="5193026" y="2540"/>
                  </a:cubicBezTo>
                  <a:cubicBezTo>
                    <a:pt x="5429186" y="3810"/>
                    <a:pt x="5670371" y="5080"/>
                    <a:pt x="5906531" y="7620"/>
                  </a:cubicBezTo>
                  <a:cubicBezTo>
                    <a:pt x="6032149" y="8890"/>
                    <a:pt x="6157766" y="12700"/>
                    <a:pt x="6283383" y="16510"/>
                  </a:cubicBezTo>
                  <a:cubicBezTo>
                    <a:pt x="6313531" y="16510"/>
                    <a:pt x="6343680" y="16510"/>
                    <a:pt x="6368803" y="16510"/>
                  </a:cubicBezTo>
                  <a:cubicBezTo>
                    <a:pt x="6395589" y="17780"/>
                    <a:pt x="6404479" y="20320"/>
                    <a:pt x="6414639" y="21590"/>
                  </a:cubicBezTo>
                  <a:close/>
                  <a:moveTo>
                    <a:pt x="6424799" y="835241"/>
                  </a:moveTo>
                  <a:cubicBezTo>
                    <a:pt x="6426070" y="818731"/>
                    <a:pt x="6427340" y="806031"/>
                    <a:pt x="6427340" y="793331"/>
                  </a:cubicBezTo>
                  <a:cubicBezTo>
                    <a:pt x="6426070" y="758869"/>
                    <a:pt x="6424799" y="728049"/>
                    <a:pt x="6424799" y="694903"/>
                  </a:cubicBezTo>
                  <a:cubicBezTo>
                    <a:pt x="6424799" y="679783"/>
                    <a:pt x="6427340" y="664664"/>
                    <a:pt x="6426070" y="649545"/>
                  </a:cubicBezTo>
                  <a:cubicBezTo>
                    <a:pt x="6426070" y="635588"/>
                    <a:pt x="6424799" y="621050"/>
                    <a:pt x="6423529" y="607094"/>
                  </a:cubicBezTo>
                  <a:cubicBezTo>
                    <a:pt x="6418449" y="585578"/>
                    <a:pt x="6407020" y="140138"/>
                    <a:pt x="6407020" y="118622"/>
                  </a:cubicBezTo>
                  <a:cubicBezTo>
                    <a:pt x="6404479" y="100595"/>
                    <a:pt x="6401940" y="81987"/>
                    <a:pt x="6399399" y="63500"/>
                  </a:cubicBezTo>
                  <a:cubicBezTo>
                    <a:pt x="6398129" y="44450"/>
                    <a:pt x="6396859" y="43180"/>
                    <a:pt x="6353729" y="41910"/>
                  </a:cubicBezTo>
                  <a:cubicBezTo>
                    <a:pt x="6338655" y="41910"/>
                    <a:pt x="6328606" y="41910"/>
                    <a:pt x="6313532" y="40640"/>
                  </a:cubicBezTo>
                  <a:cubicBezTo>
                    <a:pt x="6187914" y="36830"/>
                    <a:pt x="6057273" y="31750"/>
                    <a:pt x="5931655" y="30480"/>
                  </a:cubicBezTo>
                  <a:cubicBezTo>
                    <a:pt x="5625149" y="26670"/>
                    <a:pt x="5313618" y="25400"/>
                    <a:pt x="5007112" y="22860"/>
                  </a:cubicBezTo>
                  <a:cubicBezTo>
                    <a:pt x="4961890" y="22860"/>
                    <a:pt x="4911643" y="22860"/>
                    <a:pt x="4866421" y="22860"/>
                  </a:cubicBezTo>
                  <a:cubicBezTo>
                    <a:pt x="4791051" y="22860"/>
                    <a:pt x="4715680" y="22860"/>
                    <a:pt x="4645335" y="22860"/>
                  </a:cubicBezTo>
                  <a:cubicBezTo>
                    <a:pt x="4484545" y="22860"/>
                    <a:pt x="4323754" y="22860"/>
                    <a:pt x="4167989" y="24130"/>
                  </a:cubicBezTo>
                  <a:cubicBezTo>
                    <a:pt x="4032322" y="25400"/>
                    <a:pt x="1746088" y="29210"/>
                    <a:pt x="1610422" y="29210"/>
                  </a:cubicBezTo>
                  <a:cubicBezTo>
                    <a:pt x="1389335" y="29210"/>
                    <a:pt x="1168249" y="26670"/>
                    <a:pt x="947163" y="33020"/>
                  </a:cubicBezTo>
                  <a:cubicBezTo>
                    <a:pt x="831595" y="36830"/>
                    <a:pt x="721052" y="36830"/>
                    <a:pt x="610508" y="38100"/>
                  </a:cubicBezTo>
                  <a:cubicBezTo>
                    <a:pt x="419570" y="41910"/>
                    <a:pt x="228632" y="45720"/>
                    <a:pt x="49530" y="50800"/>
                  </a:cubicBezTo>
                  <a:cubicBezTo>
                    <a:pt x="36830" y="50800"/>
                    <a:pt x="34290" y="53340"/>
                    <a:pt x="33020" y="66286"/>
                  </a:cubicBezTo>
                  <a:cubicBezTo>
                    <a:pt x="31750" y="76753"/>
                    <a:pt x="31750" y="87220"/>
                    <a:pt x="30480" y="97688"/>
                  </a:cubicBezTo>
                  <a:cubicBezTo>
                    <a:pt x="29210" y="115133"/>
                    <a:pt x="26670" y="131997"/>
                    <a:pt x="25400" y="149442"/>
                  </a:cubicBezTo>
                  <a:cubicBezTo>
                    <a:pt x="20320" y="168051"/>
                    <a:pt x="26670" y="622795"/>
                    <a:pt x="29210" y="641403"/>
                  </a:cubicBezTo>
                  <a:cubicBezTo>
                    <a:pt x="29210" y="661175"/>
                    <a:pt x="29210" y="681528"/>
                    <a:pt x="30480" y="701299"/>
                  </a:cubicBezTo>
                  <a:cubicBezTo>
                    <a:pt x="30480" y="715837"/>
                    <a:pt x="33020" y="730375"/>
                    <a:pt x="33020" y="744913"/>
                  </a:cubicBezTo>
                  <a:cubicBezTo>
                    <a:pt x="33020" y="760614"/>
                    <a:pt x="33020" y="776315"/>
                    <a:pt x="31750" y="793331"/>
                  </a:cubicBezTo>
                  <a:cubicBezTo>
                    <a:pt x="31750" y="797141"/>
                    <a:pt x="31750" y="799681"/>
                    <a:pt x="31750" y="803491"/>
                  </a:cubicBezTo>
                  <a:cubicBezTo>
                    <a:pt x="31750" y="813651"/>
                    <a:pt x="35560" y="817461"/>
                    <a:pt x="44450" y="817461"/>
                  </a:cubicBezTo>
                  <a:cubicBezTo>
                    <a:pt x="82916" y="817461"/>
                    <a:pt x="153262" y="818731"/>
                    <a:pt x="218583" y="818731"/>
                  </a:cubicBezTo>
                  <a:cubicBezTo>
                    <a:pt x="314052" y="818731"/>
                    <a:pt x="414545" y="816191"/>
                    <a:pt x="510015" y="818731"/>
                  </a:cubicBezTo>
                  <a:cubicBezTo>
                    <a:pt x="665780" y="822541"/>
                    <a:pt x="821545" y="825081"/>
                    <a:pt x="977311" y="823811"/>
                  </a:cubicBezTo>
                  <a:cubicBezTo>
                    <a:pt x="1077805" y="822541"/>
                    <a:pt x="1173274" y="825081"/>
                    <a:pt x="1273767" y="825081"/>
                  </a:cubicBezTo>
                  <a:cubicBezTo>
                    <a:pt x="1419483" y="825081"/>
                    <a:pt x="1565199" y="823811"/>
                    <a:pt x="1710915" y="825081"/>
                  </a:cubicBezTo>
                  <a:cubicBezTo>
                    <a:pt x="1926977" y="826351"/>
                    <a:pt x="4298631" y="816191"/>
                    <a:pt x="4519717" y="818731"/>
                  </a:cubicBezTo>
                  <a:cubicBezTo>
                    <a:pt x="4615186" y="820001"/>
                    <a:pt x="4710656" y="821271"/>
                    <a:pt x="4801100" y="821271"/>
                  </a:cubicBezTo>
                  <a:cubicBezTo>
                    <a:pt x="4966915" y="823811"/>
                    <a:pt x="5127705" y="820001"/>
                    <a:pt x="5293520" y="823811"/>
                  </a:cubicBezTo>
                  <a:cubicBezTo>
                    <a:pt x="5429186" y="826351"/>
                    <a:pt x="5564853" y="826351"/>
                    <a:pt x="5700520" y="828891"/>
                  </a:cubicBezTo>
                  <a:cubicBezTo>
                    <a:pt x="5901507" y="832701"/>
                    <a:pt x="6102495" y="835241"/>
                    <a:pt x="6303482" y="836511"/>
                  </a:cubicBezTo>
                  <a:cubicBezTo>
                    <a:pt x="6378853" y="836511"/>
                    <a:pt x="6404479" y="835241"/>
                    <a:pt x="6424799" y="835241"/>
                  </a:cubicBezTo>
                  <a:close/>
                </a:path>
              </a:pathLst>
            </a:custGeom>
            <a:solidFill>
              <a:srgbClr val="000000"/>
            </a:solidFill>
          </p:spPr>
        </p:sp>
      </p:grpSp>
      <p:grpSp>
        <p:nvGrpSpPr>
          <p:cNvPr id="42" name="Group 42"/>
          <p:cNvGrpSpPr/>
          <p:nvPr/>
        </p:nvGrpSpPr>
        <p:grpSpPr>
          <a:xfrm>
            <a:off x="6401351" y="979361"/>
            <a:ext cx="1733119" cy="398873"/>
            <a:chOff x="0" y="0"/>
            <a:chExt cx="1869010" cy="430148"/>
          </a:xfrm>
        </p:grpSpPr>
        <p:sp>
          <p:nvSpPr>
            <p:cNvPr id="43" name="Freeform 43"/>
            <p:cNvSpPr/>
            <p:nvPr/>
          </p:nvSpPr>
          <p:spPr>
            <a:xfrm>
              <a:off x="10160" y="16510"/>
              <a:ext cx="1846150" cy="402208"/>
            </a:xfrm>
            <a:custGeom>
              <a:avLst/>
              <a:gdLst/>
              <a:ahLst/>
              <a:cxnLst/>
              <a:rect l="l" t="t" r="r" b="b"/>
              <a:pathLst>
                <a:path w="1846150" h="402208">
                  <a:moveTo>
                    <a:pt x="1846150" y="402208"/>
                  </a:moveTo>
                  <a:lnTo>
                    <a:pt x="0" y="394588"/>
                  </a:lnTo>
                  <a:lnTo>
                    <a:pt x="0" y="152723"/>
                  </a:lnTo>
                  <a:lnTo>
                    <a:pt x="17780" y="19050"/>
                  </a:lnTo>
                  <a:lnTo>
                    <a:pt x="918423" y="0"/>
                  </a:lnTo>
                  <a:lnTo>
                    <a:pt x="1827100" y="5080"/>
                  </a:lnTo>
                  <a:close/>
                </a:path>
              </a:pathLst>
            </a:custGeom>
            <a:solidFill>
              <a:srgbClr val="EDD2A0"/>
            </a:solidFill>
          </p:spPr>
        </p:sp>
        <p:sp>
          <p:nvSpPr>
            <p:cNvPr id="44" name="Freeform 44"/>
            <p:cNvSpPr/>
            <p:nvPr/>
          </p:nvSpPr>
          <p:spPr>
            <a:xfrm>
              <a:off x="-3810" y="0"/>
              <a:ext cx="1875360" cy="428878"/>
            </a:xfrm>
            <a:custGeom>
              <a:avLst/>
              <a:gdLst/>
              <a:ahLst/>
              <a:cxnLst/>
              <a:rect l="l" t="t" r="r" b="b"/>
              <a:pathLst>
                <a:path w="1875360" h="428878">
                  <a:moveTo>
                    <a:pt x="1841070" y="21590"/>
                  </a:moveTo>
                  <a:cubicBezTo>
                    <a:pt x="1842340" y="34290"/>
                    <a:pt x="1842340" y="44450"/>
                    <a:pt x="1843610" y="54610"/>
                  </a:cubicBezTo>
                  <a:cubicBezTo>
                    <a:pt x="1846150" y="69027"/>
                    <a:pt x="1847420" y="75805"/>
                    <a:pt x="1849960" y="82340"/>
                  </a:cubicBezTo>
                  <a:cubicBezTo>
                    <a:pt x="1849960" y="91779"/>
                    <a:pt x="1862660" y="277910"/>
                    <a:pt x="1869010" y="287350"/>
                  </a:cubicBezTo>
                  <a:cubicBezTo>
                    <a:pt x="1875360" y="301631"/>
                    <a:pt x="1871550" y="316153"/>
                    <a:pt x="1871550" y="330434"/>
                  </a:cubicBezTo>
                  <a:cubicBezTo>
                    <a:pt x="1871550" y="343020"/>
                    <a:pt x="1872820" y="354638"/>
                    <a:pt x="1874090" y="367918"/>
                  </a:cubicBezTo>
                  <a:cubicBezTo>
                    <a:pt x="1874090" y="389508"/>
                    <a:pt x="1874090" y="403478"/>
                    <a:pt x="1874090" y="427608"/>
                  </a:cubicBezTo>
                  <a:cubicBezTo>
                    <a:pt x="1851230" y="427608"/>
                    <a:pt x="1830910" y="428878"/>
                    <a:pt x="1810068" y="427608"/>
                  </a:cubicBezTo>
                  <a:cubicBezTo>
                    <a:pt x="1719226" y="422528"/>
                    <a:pt x="1626986" y="428878"/>
                    <a:pt x="1536144" y="423798"/>
                  </a:cubicBezTo>
                  <a:cubicBezTo>
                    <a:pt x="1481639" y="419988"/>
                    <a:pt x="1428531" y="422528"/>
                    <a:pt x="1374026" y="419988"/>
                  </a:cubicBezTo>
                  <a:cubicBezTo>
                    <a:pt x="1348870" y="418718"/>
                    <a:pt x="1323713" y="417448"/>
                    <a:pt x="1298557" y="416178"/>
                  </a:cubicBezTo>
                  <a:cubicBezTo>
                    <a:pt x="1283184" y="416178"/>
                    <a:pt x="1269208" y="417448"/>
                    <a:pt x="1253835" y="417448"/>
                  </a:cubicBezTo>
                  <a:cubicBezTo>
                    <a:pt x="1214703" y="416178"/>
                    <a:pt x="1107090" y="417448"/>
                    <a:pt x="1067958" y="416178"/>
                  </a:cubicBezTo>
                  <a:cubicBezTo>
                    <a:pt x="1040006" y="414908"/>
                    <a:pt x="480977" y="423798"/>
                    <a:pt x="453026" y="422528"/>
                  </a:cubicBezTo>
                  <a:cubicBezTo>
                    <a:pt x="446038" y="422528"/>
                    <a:pt x="437653" y="423798"/>
                    <a:pt x="430665" y="423798"/>
                  </a:cubicBezTo>
                  <a:cubicBezTo>
                    <a:pt x="413894" y="423798"/>
                    <a:pt x="398521" y="425068"/>
                    <a:pt x="381750" y="425068"/>
                  </a:cubicBezTo>
                  <a:cubicBezTo>
                    <a:pt x="339823" y="425068"/>
                    <a:pt x="299293" y="423798"/>
                    <a:pt x="257366" y="422528"/>
                  </a:cubicBezTo>
                  <a:cubicBezTo>
                    <a:pt x="232210" y="421258"/>
                    <a:pt x="207053" y="419988"/>
                    <a:pt x="183295" y="418718"/>
                  </a:cubicBezTo>
                  <a:cubicBezTo>
                    <a:pt x="138572" y="417448"/>
                    <a:pt x="93850" y="416178"/>
                    <a:pt x="48260" y="416178"/>
                  </a:cubicBezTo>
                  <a:cubicBezTo>
                    <a:pt x="38100" y="416178"/>
                    <a:pt x="29210" y="416178"/>
                    <a:pt x="19050" y="414908"/>
                  </a:cubicBezTo>
                  <a:cubicBezTo>
                    <a:pt x="10160" y="413638"/>
                    <a:pt x="5080" y="407288"/>
                    <a:pt x="7620" y="398398"/>
                  </a:cubicBezTo>
                  <a:cubicBezTo>
                    <a:pt x="16510" y="366740"/>
                    <a:pt x="12700" y="360689"/>
                    <a:pt x="11430" y="354396"/>
                  </a:cubicBezTo>
                  <a:cubicBezTo>
                    <a:pt x="10160" y="341568"/>
                    <a:pt x="6350" y="328981"/>
                    <a:pt x="7620" y="316153"/>
                  </a:cubicBezTo>
                  <a:cubicBezTo>
                    <a:pt x="5080" y="300178"/>
                    <a:pt x="0" y="102429"/>
                    <a:pt x="7620" y="86212"/>
                  </a:cubicBezTo>
                  <a:cubicBezTo>
                    <a:pt x="8890" y="83066"/>
                    <a:pt x="7620" y="79677"/>
                    <a:pt x="8890" y="76531"/>
                  </a:cubicBezTo>
                  <a:cubicBezTo>
                    <a:pt x="10160" y="71448"/>
                    <a:pt x="12700" y="65881"/>
                    <a:pt x="13970" y="44450"/>
                  </a:cubicBezTo>
                  <a:cubicBezTo>
                    <a:pt x="13970" y="41910"/>
                    <a:pt x="15240" y="39370"/>
                    <a:pt x="16510" y="38100"/>
                  </a:cubicBezTo>
                  <a:cubicBezTo>
                    <a:pt x="38100" y="35560"/>
                    <a:pt x="58911" y="30480"/>
                    <a:pt x="81272" y="29210"/>
                  </a:cubicBezTo>
                  <a:cubicBezTo>
                    <a:pt x="119006" y="25400"/>
                    <a:pt x="156741" y="22860"/>
                    <a:pt x="195873" y="20320"/>
                  </a:cubicBezTo>
                  <a:cubicBezTo>
                    <a:pt x="222427" y="17780"/>
                    <a:pt x="248981" y="16510"/>
                    <a:pt x="274137" y="13970"/>
                  </a:cubicBezTo>
                  <a:cubicBezTo>
                    <a:pt x="299293" y="11430"/>
                    <a:pt x="325847" y="8890"/>
                    <a:pt x="351003" y="8890"/>
                  </a:cubicBezTo>
                  <a:cubicBezTo>
                    <a:pt x="378955" y="7620"/>
                    <a:pt x="406906" y="10160"/>
                    <a:pt x="434858" y="8890"/>
                  </a:cubicBezTo>
                  <a:cubicBezTo>
                    <a:pt x="469797" y="8890"/>
                    <a:pt x="1102897" y="6350"/>
                    <a:pt x="1137836" y="5080"/>
                  </a:cubicBezTo>
                  <a:cubicBezTo>
                    <a:pt x="1171378" y="3810"/>
                    <a:pt x="1204920" y="2540"/>
                    <a:pt x="1239859" y="2540"/>
                  </a:cubicBezTo>
                  <a:cubicBezTo>
                    <a:pt x="1297159" y="1270"/>
                    <a:pt x="1353062" y="0"/>
                    <a:pt x="1410363" y="0"/>
                  </a:cubicBezTo>
                  <a:cubicBezTo>
                    <a:pt x="1434121" y="0"/>
                    <a:pt x="1459278" y="2540"/>
                    <a:pt x="1483036" y="2540"/>
                  </a:cubicBezTo>
                  <a:cubicBezTo>
                    <a:pt x="1548722" y="3810"/>
                    <a:pt x="1615806" y="5080"/>
                    <a:pt x="1681492" y="7620"/>
                  </a:cubicBezTo>
                  <a:cubicBezTo>
                    <a:pt x="1716431" y="8890"/>
                    <a:pt x="1751370" y="12700"/>
                    <a:pt x="1786310" y="16510"/>
                  </a:cubicBezTo>
                  <a:cubicBezTo>
                    <a:pt x="1794695" y="16510"/>
                    <a:pt x="1803080" y="16510"/>
                    <a:pt x="1810068" y="16510"/>
                  </a:cubicBezTo>
                  <a:cubicBezTo>
                    <a:pt x="1822020" y="17780"/>
                    <a:pt x="1830910" y="20320"/>
                    <a:pt x="1841070" y="21590"/>
                  </a:cubicBezTo>
                  <a:close/>
                  <a:moveTo>
                    <a:pt x="1851230" y="411098"/>
                  </a:moveTo>
                  <a:cubicBezTo>
                    <a:pt x="1852500" y="394588"/>
                    <a:pt x="1853770" y="381888"/>
                    <a:pt x="1853770" y="369188"/>
                  </a:cubicBezTo>
                  <a:cubicBezTo>
                    <a:pt x="1852500" y="353428"/>
                    <a:pt x="1851230" y="340600"/>
                    <a:pt x="1851230" y="326803"/>
                  </a:cubicBezTo>
                  <a:cubicBezTo>
                    <a:pt x="1851230" y="320510"/>
                    <a:pt x="1853770" y="314217"/>
                    <a:pt x="1852500" y="307924"/>
                  </a:cubicBezTo>
                  <a:cubicBezTo>
                    <a:pt x="1852500" y="302115"/>
                    <a:pt x="1851230" y="296064"/>
                    <a:pt x="1849960" y="290255"/>
                  </a:cubicBezTo>
                  <a:cubicBezTo>
                    <a:pt x="1844880" y="281299"/>
                    <a:pt x="1833450" y="95894"/>
                    <a:pt x="1833450" y="86939"/>
                  </a:cubicBezTo>
                  <a:cubicBezTo>
                    <a:pt x="1830910" y="79435"/>
                    <a:pt x="1828370" y="71690"/>
                    <a:pt x="1825830" y="63500"/>
                  </a:cubicBezTo>
                  <a:cubicBezTo>
                    <a:pt x="1824560" y="44450"/>
                    <a:pt x="1823290" y="43180"/>
                    <a:pt x="1805876" y="41910"/>
                  </a:cubicBezTo>
                  <a:cubicBezTo>
                    <a:pt x="1801683" y="41910"/>
                    <a:pt x="1798888" y="41910"/>
                    <a:pt x="1794695" y="40640"/>
                  </a:cubicBezTo>
                  <a:cubicBezTo>
                    <a:pt x="1759756" y="36830"/>
                    <a:pt x="1723419" y="31750"/>
                    <a:pt x="1688480" y="30480"/>
                  </a:cubicBezTo>
                  <a:cubicBezTo>
                    <a:pt x="1603228" y="26670"/>
                    <a:pt x="1516578" y="25400"/>
                    <a:pt x="1431326" y="22860"/>
                  </a:cubicBezTo>
                  <a:cubicBezTo>
                    <a:pt x="1418748" y="22860"/>
                    <a:pt x="1404772" y="22860"/>
                    <a:pt x="1392194" y="22860"/>
                  </a:cubicBezTo>
                  <a:cubicBezTo>
                    <a:pt x="1371231" y="22860"/>
                    <a:pt x="1350267" y="22860"/>
                    <a:pt x="1330701" y="22860"/>
                  </a:cubicBezTo>
                  <a:cubicBezTo>
                    <a:pt x="1285979" y="22860"/>
                    <a:pt x="1241257" y="22860"/>
                    <a:pt x="1197932" y="24130"/>
                  </a:cubicBezTo>
                  <a:cubicBezTo>
                    <a:pt x="1160197" y="25400"/>
                    <a:pt x="524302" y="29210"/>
                    <a:pt x="486568" y="29210"/>
                  </a:cubicBezTo>
                  <a:cubicBezTo>
                    <a:pt x="425075" y="29210"/>
                    <a:pt x="363581" y="26670"/>
                    <a:pt x="302088" y="33020"/>
                  </a:cubicBezTo>
                  <a:cubicBezTo>
                    <a:pt x="269944" y="36830"/>
                    <a:pt x="239198" y="36830"/>
                    <a:pt x="208451" y="38100"/>
                  </a:cubicBezTo>
                  <a:cubicBezTo>
                    <a:pt x="155343" y="41910"/>
                    <a:pt x="102236" y="45720"/>
                    <a:pt x="49530" y="50800"/>
                  </a:cubicBezTo>
                  <a:cubicBezTo>
                    <a:pt x="36830" y="50800"/>
                    <a:pt x="34290" y="53340"/>
                    <a:pt x="33020" y="65155"/>
                  </a:cubicBezTo>
                  <a:cubicBezTo>
                    <a:pt x="31750" y="69511"/>
                    <a:pt x="31750" y="73868"/>
                    <a:pt x="30480" y="78225"/>
                  </a:cubicBezTo>
                  <a:cubicBezTo>
                    <a:pt x="29210" y="85486"/>
                    <a:pt x="26670" y="92506"/>
                    <a:pt x="25400" y="99767"/>
                  </a:cubicBezTo>
                  <a:cubicBezTo>
                    <a:pt x="20320" y="107512"/>
                    <a:pt x="26670" y="296790"/>
                    <a:pt x="29210" y="304535"/>
                  </a:cubicBezTo>
                  <a:cubicBezTo>
                    <a:pt x="29210" y="312765"/>
                    <a:pt x="29210" y="321236"/>
                    <a:pt x="30480" y="329466"/>
                  </a:cubicBezTo>
                  <a:cubicBezTo>
                    <a:pt x="30480" y="335517"/>
                    <a:pt x="33020" y="341568"/>
                    <a:pt x="33020" y="347619"/>
                  </a:cubicBezTo>
                  <a:cubicBezTo>
                    <a:pt x="33020" y="354154"/>
                    <a:pt x="33020" y="360689"/>
                    <a:pt x="31750" y="369188"/>
                  </a:cubicBezTo>
                  <a:cubicBezTo>
                    <a:pt x="31750" y="372998"/>
                    <a:pt x="31750" y="375538"/>
                    <a:pt x="31750" y="379348"/>
                  </a:cubicBezTo>
                  <a:cubicBezTo>
                    <a:pt x="31750" y="389508"/>
                    <a:pt x="35560" y="393318"/>
                    <a:pt x="44450" y="393318"/>
                  </a:cubicBezTo>
                  <a:cubicBezTo>
                    <a:pt x="61706" y="393318"/>
                    <a:pt x="81272" y="394588"/>
                    <a:pt x="99440" y="394588"/>
                  </a:cubicBezTo>
                  <a:cubicBezTo>
                    <a:pt x="125994" y="394588"/>
                    <a:pt x="153946" y="392048"/>
                    <a:pt x="180500" y="394588"/>
                  </a:cubicBezTo>
                  <a:cubicBezTo>
                    <a:pt x="223824" y="398398"/>
                    <a:pt x="267149" y="400938"/>
                    <a:pt x="310474" y="399668"/>
                  </a:cubicBezTo>
                  <a:cubicBezTo>
                    <a:pt x="338425" y="398398"/>
                    <a:pt x="364979" y="400938"/>
                    <a:pt x="392931" y="400938"/>
                  </a:cubicBezTo>
                  <a:cubicBezTo>
                    <a:pt x="433460" y="400938"/>
                    <a:pt x="473990" y="399668"/>
                    <a:pt x="514519" y="400938"/>
                  </a:cubicBezTo>
                  <a:cubicBezTo>
                    <a:pt x="574615" y="402208"/>
                    <a:pt x="1234269" y="392048"/>
                    <a:pt x="1295762" y="394588"/>
                  </a:cubicBezTo>
                  <a:cubicBezTo>
                    <a:pt x="1322316" y="395858"/>
                    <a:pt x="1348870" y="397128"/>
                    <a:pt x="1374026" y="397128"/>
                  </a:cubicBezTo>
                  <a:cubicBezTo>
                    <a:pt x="1420146" y="399668"/>
                    <a:pt x="1464868" y="395858"/>
                    <a:pt x="1510988" y="399668"/>
                  </a:cubicBezTo>
                  <a:cubicBezTo>
                    <a:pt x="1548722" y="402208"/>
                    <a:pt x="1586457" y="402208"/>
                    <a:pt x="1624191" y="404748"/>
                  </a:cubicBezTo>
                  <a:cubicBezTo>
                    <a:pt x="1680094" y="408558"/>
                    <a:pt x="1735997" y="411098"/>
                    <a:pt x="1791900" y="412368"/>
                  </a:cubicBezTo>
                  <a:cubicBezTo>
                    <a:pt x="1812863" y="412368"/>
                    <a:pt x="1830910" y="411098"/>
                    <a:pt x="1851230" y="411098"/>
                  </a:cubicBezTo>
                  <a:close/>
                </a:path>
              </a:pathLst>
            </a:custGeom>
            <a:solidFill>
              <a:srgbClr val="000000"/>
            </a:solidFill>
          </p:spPr>
        </p:sp>
      </p:grpSp>
      <p:pic>
        <p:nvPicPr>
          <p:cNvPr id="45" name="Picture 4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9612">
            <a:off x="6001480" y="2056306"/>
            <a:ext cx="799743" cy="765754"/>
          </a:xfrm>
          <a:prstGeom prst="rect">
            <a:avLst/>
          </a:prstGeom>
        </p:spPr>
      </p:pic>
      <p:pic>
        <p:nvPicPr>
          <p:cNvPr id="46" name="Picture 4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3315">
            <a:off x="9256095" y="2152590"/>
            <a:ext cx="797186" cy="763306"/>
          </a:xfrm>
          <a:prstGeom prst="rect">
            <a:avLst/>
          </a:prstGeom>
        </p:spPr>
      </p:pic>
      <p:sp>
        <p:nvSpPr>
          <p:cNvPr id="49" name="TextBox 49"/>
          <p:cNvSpPr txBox="1"/>
          <p:nvPr/>
        </p:nvSpPr>
        <p:spPr>
          <a:xfrm>
            <a:off x="7069005" y="2580130"/>
            <a:ext cx="1147617" cy="296530"/>
          </a:xfrm>
          <a:prstGeom prst="rect">
            <a:avLst/>
          </a:prstGeom>
        </p:spPr>
        <p:txBody>
          <a:bodyPr lIns="0" tIns="0" rIns="0" bIns="0" rtlCol="0" anchor="t">
            <a:spAutoFit/>
          </a:bodyPr>
          <a:lstStyle/>
          <a:p>
            <a:pPr marL="0" marR="0" lvl="0" indent="0" algn="ctr" defTabSz="914400" rtl="0" eaLnBrk="1" fontAlgn="auto" latinLnBrk="0" hangingPunct="1">
              <a:lnSpc>
                <a:spcPts val="2424"/>
              </a:lnSpc>
              <a:spcBef>
                <a:spcPts val="0"/>
              </a:spcBef>
              <a:spcAft>
                <a:spcPts val="0"/>
              </a:spcAft>
              <a:buClrTx/>
              <a:buSzTx/>
              <a:buFontTx/>
              <a:buNone/>
              <a:tabLst/>
              <a:defRPr/>
            </a:pPr>
            <a:r>
              <a:rPr kumimoji="0" lang="vi-VN" sz="1731" b="0" i="0" u="none" strike="noStrike" kern="1200" cap="none" spc="0" normalizeH="0" baseline="0" noProof="0">
                <a:ln>
                  <a:noFill/>
                </a:ln>
                <a:solidFill>
                  <a:srgbClr val="000000"/>
                </a:solidFill>
                <a:effectLst/>
                <a:uLnTx/>
                <a:uFillTx/>
                <a:latin typeface="Glacial Indifference"/>
                <a:ea typeface="+mn-ea"/>
                <a:cs typeface="+mn-cs"/>
              </a:rPr>
              <a:t>Đồng ý</a:t>
            </a:r>
            <a:endParaRPr kumimoji="0" lang="en-US" sz="1731" b="0" i="0" u="none" strike="noStrike" kern="1200" cap="none" spc="0" normalizeH="0" baseline="0" noProof="0">
              <a:ln>
                <a:noFill/>
              </a:ln>
              <a:solidFill>
                <a:srgbClr val="000000"/>
              </a:solidFill>
              <a:effectLst/>
              <a:uLnTx/>
              <a:uFillTx/>
              <a:latin typeface="Glacial Indifference"/>
              <a:ea typeface="+mn-ea"/>
              <a:cs typeface="+mn-cs"/>
            </a:endParaRPr>
          </a:p>
        </p:txBody>
      </p:sp>
      <p:sp>
        <p:nvSpPr>
          <p:cNvPr id="50" name="TextBox 50"/>
          <p:cNvSpPr txBox="1"/>
          <p:nvPr/>
        </p:nvSpPr>
        <p:spPr>
          <a:xfrm>
            <a:off x="10285484" y="2563870"/>
            <a:ext cx="1147617" cy="594137"/>
          </a:xfrm>
          <a:prstGeom prst="rect">
            <a:avLst/>
          </a:prstGeom>
        </p:spPr>
        <p:txBody>
          <a:bodyPr lIns="0" tIns="0" rIns="0" bIns="0" rtlCol="0" anchor="t">
            <a:spAutoFit/>
          </a:bodyPr>
          <a:lstStyle/>
          <a:p>
            <a:pPr marL="0" marR="0" lvl="0" indent="0" algn="ctr" defTabSz="914400" rtl="0" eaLnBrk="1" fontAlgn="auto" latinLnBrk="0" hangingPunct="1">
              <a:lnSpc>
                <a:spcPts val="2424"/>
              </a:lnSpc>
              <a:spcBef>
                <a:spcPts val="0"/>
              </a:spcBef>
              <a:spcAft>
                <a:spcPts val="0"/>
              </a:spcAft>
              <a:buClrTx/>
              <a:buSzTx/>
              <a:buFontTx/>
              <a:buNone/>
              <a:tabLst/>
              <a:defRPr/>
            </a:pPr>
            <a:r>
              <a:rPr kumimoji="0" lang="vi-VN" sz="1731" b="0" i="0" u="none" strike="noStrike" kern="1200" cap="none" spc="0" normalizeH="0" baseline="0" noProof="0">
                <a:ln>
                  <a:noFill/>
                </a:ln>
                <a:solidFill>
                  <a:srgbClr val="000000"/>
                </a:solidFill>
                <a:effectLst/>
                <a:uLnTx/>
                <a:uFillTx/>
                <a:latin typeface="Glacial Indifference"/>
                <a:ea typeface="+mn-ea"/>
                <a:cs typeface="+mn-cs"/>
              </a:rPr>
              <a:t>Không đồng ý</a:t>
            </a:r>
            <a:endParaRPr kumimoji="0" lang="en-US" sz="1731" b="0" i="0" u="none" strike="noStrike" kern="1200" cap="none" spc="0" normalizeH="0" baseline="0" noProof="0">
              <a:ln>
                <a:noFill/>
              </a:ln>
              <a:solidFill>
                <a:srgbClr val="000000"/>
              </a:solidFill>
              <a:effectLst/>
              <a:uLnTx/>
              <a:uFillTx/>
              <a:latin typeface="Glacial Indifference"/>
              <a:ea typeface="+mn-ea"/>
              <a:cs typeface="+mn-cs"/>
            </a:endParaRPr>
          </a:p>
        </p:txBody>
      </p:sp>
      <p:sp>
        <p:nvSpPr>
          <p:cNvPr id="51" name="TextBox 51"/>
          <p:cNvSpPr txBox="1"/>
          <p:nvPr/>
        </p:nvSpPr>
        <p:spPr>
          <a:xfrm>
            <a:off x="6507347" y="979712"/>
            <a:ext cx="1521127" cy="360069"/>
          </a:xfrm>
          <a:prstGeom prst="rect">
            <a:avLst/>
          </a:prstGeom>
        </p:spPr>
        <p:txBody>
          <a:bodyPr lIns="0" tIns="0" rIns="0" bIns="0" rtlCol="0" anchor="t">
            <a:spAutoFit/>
          </a:bodyPr>
          <a:lstStyle/>
          <a:p>
            <a:pPr marL="0" marR="0" lvl="0" indent="0" algn="ctr" defTabSz="914400" rtl="0" eaLnBrk="1" fontAlgn="auto" latinLnBrk="0" hangingPunct="1">
              <a:lnSpc>
                <a:spcPts val="2963"/>
              </a:lnSpc>
              <a:spcBef>
                <a:spcPts val="0"/>
              </a:spcBef>
              <a:spcAft>
                <a:spcPts val="0"/>
              </a:spcAft>
              <a:buClrTx/>
              <a:buSzTx/>
              <a:buFontTx/>
              <a:buNone/>
              <a:tabLst/>
              <a:defRPr/>
            </a:pPr>
            <a:r>
              <a:rPr kumimoji="0" lang="vi-VN" sz="2116" b="0" i="0" u="none" strike="noStrike" kern="1200" cap="none" spc="0" normalizeH="0" baseline="0" noProof="0">
                <a:ln>
                  <a:noFill/>
                </a:ln>
                <a:solidFill>
                  <a:srgbClr val="000000"/>
                </a:solidFill>
                <a:effectLst/>
                <a:uLnTx/>
                <a:uFillTx/>
                <a:latin typeface="Glacial Indifference"/>
                <a:ea typeface="+mn-ea"/>
                <a:cs typeface="+mn-cs"/>
              </a:rPr>
              <a:t>Chủ đề</a:t>
            </a:r>
            <a:endParaRPr kumimoji="0" lang="en-US" sz="2116" b="0" i="0" u="none" strike="noStrike" kern="1200" cap="none" spc="0" normalizeH="0" baseline="0" noProof="0">
              <a:ln>
                <a:noFill/>
              </a:ln>
              <a:solidFill>
                <a:srgbClr val="000000"/>
              </a:solidFill>
              <a:effectLst/>
              <a:uLnTx/>
              <a:uFillTx/>
              <a:latin typeface="Glacial Indifference"/>
              <a:ea typeface="+mn-ea"/>
              <a:cs typeface="+mn-cs"/>
            </a:endParaRPr>
          </a:p>
        </p:txBody>
      </p:sp>
      <p:sp>
        <p:nvSpPr>
          <p:cNvPr id="55" name="TextBox 54">
            <a:extLst>
              <a:ext uri="{FF2B5EF4-FFF2-40B4-BE49-F238E27FC236}">
                <a16:creationId xmlns:a16="http://schemas.microsoft.com/office/drawing/2014/main" id="{DDF03EF8-9827-4617-825D-EC6715FD9D1C}"/>
              </a:ext>
            </a:extLst>
          </p:cNvPr>
          <p:cNvSpPr txBox="1"/>
          <p:nvPr/>
        </p:nvSpPr>
        <p:spPr>
          <a:xfrm>
            <a:off x="732132" y="1339781"/>
            <a:ext cx="1679386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Có ý kiến cho rằng: Ngô Quyền quyết định về đóng đô ở Cổ Loa là để tiếp nối truyền thống cha ông. Em có đồng ý với ý kiến đó không? Vì sao</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grpSp>
        <p:nvGrpSpPr>
          <p:cNvPr id="56" name="Group 8">
            <a:extLst>
              <a:ext uri="{FF2B5EF4-FFF2-40B4-BE49-F238E27FC236}">
                <a16:creationId xmlns:a16="http://schemas.microsoft.com/office/drawing/2014/main" id="{1CB7559C-0791-47F5-8A99-9AB9C3D86973}"/>
              </a:ext>
            </a:extLst>
          </p:cNvPr>
          <p:cNvGrpSpPr/>
          <p:nvPr/>
        </p:nvGrpSpPr>
        <p:grpSpPr>
          <a:xfrm>
            <a:off x="0" y="67363"/>
            <a:ext cx="18288000" cy="754127"/>
            <a:chOff x="0" y="0"/>
            <a:chExt cx="74755513" cy="5920760"/>
          </a:xfrm>
        </p:grpSpPr>
        <p:sp>
          <p:nvSpPr>
            <p:cNvPr id="57" name="Freeform 9">
              <a:extLst>
                <a:ext uri="{FF2B5EF4-FFF2-40B4-BE49-F238E27FC236}">
                  <a16:creationId xmlns:a16="http://schemas.microsoft.com/office/drawing/2014/main" id="{2E5B49A9-BCE5-4FB9-8789-DD0FEA8233D8}"/>
                </a:ext>
              </a:extLst>
            </p:cNvPr>
            <p:cNvSpPr/>
            <p:nvPr/>
          </p:nvSpPr>
          <p:spPr>
            <a:xfrm>
              <a:off x="72390" y="72390"/>
              <a:ext cx="74610735" cy="5775980"/>
            </a:xfrm>
            <a:custGeom>
              <a:avLst/>
              <a:gdLst/>
              <a:ahLst/>
              <a:cxnLst/>
              <a:rect l="l" t="t" r="r" b="b"/>
              <a:pathLst>
                <a:path w="74610735" h="5775980">
                  <a:moveTo>
                    <a:pt x="0" y="0"/>
                  </a:moveTo>
                  <a:lnTo>
                    <a:pt x="74610735" y="0"/>
                  </a:lnTo>
                  <a:lnTo>
                    <a:pt x="74610735" y="5775980"/>
                  </a:lnTo>
                  <a:lnTo>
                    <a:pt x="0" y="5775980"/>
                  </a:lnTo>
                  <a:lnTo>
                    <a:pt x="0" y="0"/>
                  </a:lnTo>
                  <a:close/>
                </a:path>
              </a:pathLst>
            </a:custGeom>
            <a:solidFill>
              <a:srgbClr val="63C7CC"/>
            </a:solidFill>
          </p:spPr>
        </p:sp>
        <p:sp>
          <p:nvSpPr>
            <p:cNvPr id="58" name="Freeform 10">
              <a:extLst>
                <a:ext uri="{FF2B5EF4-FFF2-40B4-BE49-F238E27FC236}">
                  <a16:creationId xmlns:a16="http://schemas.microsoft.com/office/drawing/2014/main" id="{FB6690AA-5011-44F9-9F3F-B753C5694DD0}"/>
                </a:ext>
              </a:extLst>
            </p:cNvPr>
            <p:cNvSpPr/>
            <p:nvPr/>
          </p:nvSpPr>
          <p:spPr>
            <a:xfrm>
              <a:off x="0" y="0"/>
              <a:ext cx="74755511" cy="5920760"/>
            </a:xfrm>
            <a:custGeom>
              <a:avLst/>
              <a:gdLst/>
              <a:ahLst/>
              <a:cxnLst/>
              <a:rect l="l" t="t" r="r" b="b"/>
              <a:pathLst>
                <a:path w="74755511" h="5920760">
                  <a:moveTo>
                    <a:pt x="74610733" y="5775980"/>
                  </a:moveTo>
                  <a:lnTo>
                    <a:pt x="74755511" y="5775980"/>
                  </a:lnTo>
                  <a:lnTo>
                    <a:pt x="74755511" y="5920760"/>
                  </a:lnTo>
                  <a:lnTo>
                    <a:pt x="74610733" y="5920760"/>
                  </a:lnTo>
                  <a:lnTo>
                    <a:pt x="74610733" y="5775980"/>
                  </a:lnTo>
                  <a:close/>
                  <a:moveTo>
                    <a:pt x="0" y="144780"/>
                  </a:moveTo>
                  <a:lnTo>
                    <a:pt x="144780" y="144780"/>
                  </a:lnTo>
                  <a:lnTo>
                    <a:pt x="144780" y="5775980"/>
                  </a:lnTo>
                  <a:lnTo>
                    <a:pt x="0" y="5775980"/>
                  </a:lnTo>
                  <a:lnTo>
                    <a:pt x="0" y="144780"/>
                  </a:lnTo>
                  <a:close/>
                  <a:moveTo>
                    <a:pt x="0" y="5775980"/>
                  </a:moveTo>
                  <a:lnTo>
                    <a:pt x="144780" y="5775980"/>
                  </a:lnTo>
                  <a:lnTo>
                    <a:pt x="144780" y="5920760"/>
                  </a:lnTo>
                  <a:lnTo>
                    <a:pt x="0" y="5920760"/>
                  </a:lnTo>
                  <a:lnTo>
                    <a:pt x="0" y="5775980"/>
                  </a:lnTo>
                  <a:close/>
                  <a:moveTo>
                    <a:pt x="74610733" y="144780"/>
                  </a:moveTo>
                  <a:lnTo>
                    <a:pt x="74755511" y="144780"/>
                  </a:lnTo>
                  <a:lnTo>
                    <a:pt x="74755511" y="5775980"/>
                  </a:lnTo>
                  <a:lnTo>
                    <a:pt x="74610733" y="5775980"/>
                  </a:lnTo>
                  <a:lnTo>
                    <a:pt x="74610733" y="144780"/>
                  </a:lnTo>
                  <a:close/>
                  <a:moveTo>
                    <a:pt x="144780" y="5775980"/>
                  </a:moveTo>
                  <a:lnTo>
                    <a:pt x="74610733" y="5775980"/>
                  </a:lnTo>
                  <a:lnTo>
                    <a:pt x="74610733" y="5920760"/>
                  </a:lnTo>
                  <a:lnTo>
                    <a:pt x="144780" y="5920760"/>
                  </a:lnTo>
                  <a:lnTo>
                    <a:pt x="144780" y="5775980"/>
                  </a:lnTo>
                  <a:close/>
                  <a:moveTo>
                    <a:pt x="74610733" y="0"/>
                  </a:moveTo>
                  <a:lnTo>
                    <a:pt x="74755511" y="0"/>
                  </a:lnTo>
                  <a:lnTo>
                    <a:pt x="74755511" y="144780"/>
                  </a:lnTo>
                  <a:lnTo>
                    <a:pt x="74610733" y="144780"/>
                  </a:lnTo>
                  <a:lnTo>
                    <a:pt x="74610733" y="0"/>
                  </a:lnTo>
                  <a:close/>
                  <a:moveTo>
                    <a:pt x="0" y="0"/>
                  </a:moveTo>
                  <a:lnTo>
                    <a:pt x="144780" y="0"/>
                  </a:lnTo>
                  <a:lnTo>
                    <a:pt x="144780" y="144780"/>
                  </a:lnTo>
                  <a:lnTo>
                    <a:pt x="0" y="144780"/>
                  </a:lnTo>
                  <a:lnTo>
                    <a:pt x="0" y="0"/>
                  </a:lnTo>
                  <a:close/>
                  <a:moveTo>
                    <a:pt x="144780" y="0"/>
                  </a:moveTo>
                  <a:lnTo>
                    <a:pt x="74610733" y="0"/>
                  </a:lnTo>
                  <a:lnTo>
                    <a:pt x="74610733" y="144780"/>
                  </a:lnTo>
                  <a:lnTo>
                    <a:pt x="144780" y="144780"/>
                  </a:lnTo>
                  <a:lnTo>
                    <a:pt x="144780" y="0"/>
                  </a:lnTo>
                  <a:close/>
                </a:path>
              </a:pathLst>
            </a:custGeom>
            <a:solidFill>
              <a:srgbClr val="000000"/>
            </a:solidFill>
          </p:spPr>
        </p:sp>
      </p:grpSp>
      <p:sp>
        <p:nvSpPr>
          <p:cNvPr id="59" name="TextBox 21">
            <a:extLst>
              <a:ext uri="{FF2B5EF4-FFF2-40B4-BE49-F238E27FC236}">
                <a16:creationId xmlns:a16="http://schemas.microsoft.com/office/drawing/2014/main" id="{519EB1C1-158A-441C-B548-4A6E3F9DC90E}"/>
              </a:ext>
            </a:extLst>
          </p:cNvPr>
          <p:cNvSpPr txBox="1"/>
          <p:nvPr/>
        </p:nvSpPr>
        <p:spPr>
          <a:xfrm>
            <a:off x="548732" y="90521"/>
            <a:ext cx="14919713" cy="730969"/>
          </a:xfrm>
          <a:prstGeom prst="rect">
            <a:avLst/>
          </a:prstGeom>
        </p:spPr>
        <p:txBody>
          <a:bodyPr lIns="0" tIns="0" rIns="0" bIns="0" rtlCol="0" anchor="t">
            <a:spAutoFit/>
          </a:bodyPr>
          <a:lstStyle/>
          <a:p>
            <a:pPr>
              <a:lnSpc>
                <a:spcPts val="5677"/>
              </a:lnSpc>
            </a:pPr>
            <a:r>
              <a:rPr lang="vi-VN"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rPr>
              <a:t>Vận dụng</a:t>
            </a:r>
            <a:endParaRPr lang="en-US" sz="4055">
              <a:solidFill>
                <a:srgbClr val="000000"/>
              </a:solidFill>
              <a:latin typeface="#9Slide03 Arima Madurai Black" panose="00000A00000000000000" pitchFamily="2" charset="0"/>
              <a:ea typeface="Kozuka Mincho Pro M" panose="02020600000000000000" pitchFamily="18" charset="-128"/>
              <a:cs typeface="#9Slide03 Arima Madurai Black" panose="00000A00000000000000" pitchFamily="2"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72" y="0"/>
            <a:ext cx="18548679" cy="12729031"/>
          </a:xfrm>
          <a:prstGeom prst="rect">
            <a:avLst/>
          </a:prstGeom>
        </p:spPr>
      </p:pic>
      <p:pic>
        <p:nvPicPr>
          <p:cNvPr id="43" name="Picture 4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8012" y="4321450"/>
            <a:ext cx="1695859" cy="1628024"/>
          </a:xfrm>
          <a:prstGeom prst="rect">
            <a:avLst/>
          </a:prstGeom>
        </p:spPr>
      </p:pic>
      <p:pic>
        <p:nvPicPr>
          <p:cNvPr id="44" name="Picture 4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8352" y="2400474"/>
            <a:ext cx="2850434" cy="4114800"/>
          </a:xfrm>
          <a:prstGeom prst="rect">
            <a:avLst/>
          </a:prstGeom>
        </p:spPr>
      </p:pic>
      <p:pic>
        <p:nvPicPr>
          <p:cNvPr id="45" name="Picture 4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92809" y="2400474"/>
            <a:ext cx="3718750" cy="4114800"/>
          </a:xfrm>
          <a:prstGeom prst="rect">
            <a:avLst/>
          </a:prstGeom>
        </p:spPr>
      </p:pic>
      <p:pic>
        <p:nvPicPr>
          <p:cNvPr id="46" name="Picture 4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66585" y="3794117"/>
            <a:ext cx="3299187" cy="2268191"/>
          </a:xfrm>
          <a:prstGeom prst="rect">
            <a:avLst/>
          </a:prstGeom>
        </p:spPr>
      </p:pic>
      <p:pic>
        <p:nvPicPr>
          <p:cNvPr id="47" name="Picture 4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05645" y="4321450"/>
            <a:ext cx="1695859" cy="1628024"/>
          </a:xfrm>
          <a:prstGeom prst="rect">
            <a:avLst/>
          </a:prstGeom>
        </p:spPr>
      </p:pic>
      <p:sp>
        <p:nvSpPr>
          <p:cNvPr id="48" name="TextBox 48"/>
          <p:cNvSpPr txBox="1"/>
          <p:nvPr/>
        </p:nvSpPr>
        <p:spPr>
          <a:xfrm>
            <a:off x="2289262" y="752864"/>
            <a:ext cx="7388138" cy="884858"/>
          </a:xfrm>
          <a:prstGeom prst="rect">
            <a:avLst/>
          </a:prstGeom>
        </p:spPr>
        <p:txBody>
          <a:bodyPr wrap="square" lIns="0" tIns="0" rIns="0" bIns="0" rtlCol="0" anchor="t">
            <a:spAutoFit/>
          </a:bodyPr>
          <a:lstStyle/>
          <a:p>
            <a:pPr algn="ctr">
              <a:lnSpc>
                <a:spcPts val="6000"/>
              </a:lnSpc>
              <a:spcBef>
                <a:spcPct val="0"/>
              </a:spcBef>
            </a:pPr>
            <a:r>
              <a:rPr lang="en-US" sz="8000">
                <a:solidFill>
                  <a:srgbClr val="EE3EC9"/>
                </a:solidFill>
                <a:latin typeface="#9Slide03 Arima Madurai Black" panose="00000A00000000000000" pitchFamily="2" charset="0"/>
                <a:cs typeface="#9Slide03 Arima Madurai Black" panose="00000A00000000000000" pitchFamily="2" charset="0"/>
              </a:rPr>
              <a:t>ĐÂY LÀ AI?</a:t>
            </a:r>
          </a:p>
        </p:txBody>
      </p:sp>
      <p:pic>
        <p:nvPicPr>
          <p:cNvPr id="49" name="Picture 37">
            <a:extLst>
              <a:ext uri="{FF2B5EF4-FFF2-40B4-BE49-F238E27FC236}">
                <a16:creationId xmlns:a16="http://schemas.microsoft.com/office/drawing/2014/main" id="{3A89C5DE-AA83-400E-82E0-39425F045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81338" y="15634736"/>
            <a:ext cx="1695859" cy="1628024"/>
          </a:xfrm>
          <a:prstGeom prst="rect">
            <a:avLst/>
          </a:prstGeom>
        </p:spPr>
      </p:pic>
      <p:pic>
        <p:nvPicPr>
          <p:cNvPr id="50" name="Picture 38">
            <a:extLst>
              <a:ext uri="{FF2B5EF4-FFF2-40B4-BE49-F238E27FC236}">
                <a16:creationId xmlns:a16="http://schemas.microsoft.com/office/drawing/2014/main" id="{12B1400A-191D-483D-AF56-73B45383B2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61193" y="4917760"/>
            <a:ext cx="2988373" cy="4114800"/>
          </a:xfrm>
          <a:prstGeom prst="rect">
            <a:avLst/>
          </a:prstGeom>
        </p:spPr>
      </p:pic>
      <p:pic>
        <p:nvPicPr>
          <p:cNvPr id="51" name="Picture 39">
            <a:extLst>
              <a:ext uri="{FF2B5EF4-FFF2-40B4-BE49-F238E27FC236}">
                <a16:creationId xmlns:a16="http://schemas.microsoft.com/office/drawing/2014/main" id="{3FB78264-D1C5-4270-8140-63313926E8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555200" y="7092920"/>
            <a:ext cx="6718041" cy="4114800"/>
          </a:xfrm>
          <a:prstGeom prst="rect">
            <a:avLst/>
          </a:prstGeom>
        </p:spPr>
      </p:pic>
      <p:grpSp>
        <p:nvGrpSpPr>
          <p:cNvPr id="52" name="Group 3">
            <a:extLst>
              <a:ext uri="{FF2B5EF4-FFF2-40B4-BE49-F238E27FC236}">
                <a16:creationId xmlns:a16="http://schemas.microsoft.com/office/drawing/2014/main" id="{90E2C271-5D7F-4E3D-B6AE-4A45193A9EFC}"/>
              </a:ext>
            </a:extLst>
          </p:cNvPr>
          <p:cNvGrpSpPr/>
          <p:nvPr/>
        </p:nvGrpSpPr>
        <p:grpSpPr>
          <a:xfrm>
            <a:off x="2066328" y="7754966"/>
            <a:ext cx="1005565" cy="1007852"/>
            <a:chOff x="0" y="0"/>
            <a:chExt cx="1675130" cy="1678940"/>
          </a:xfrm>
        </p:grpSpPr>
        <p:sp>
          <p:nvSpPr>
            <p:cNvPr id="53" name="Freeform 4">
              <a:extLst>
                <a:ext uri="{FF2B5EF4-FFF2-40B4-BE49-F238E27FC236}">
                  <a16:creationId xmlns:a16="http://schemas.microsoft.com/office/drawing/2014/main" id="{20B18F59-4880-46C8-B14B-17403D9D006B}"/>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4" name="Freeform 5">
              <a:extLst>
                <a:ext uri="{FF2B5EF4-FFF2-40B4-BE49-F238E27FC236}">
                  <a16:creationId xmlns:a16="http://schemas.microsoft.com/office/drawing/2014/main" id="{203F2CEB-02D3-4C1D-95F9-0F135F2AFDE0}"/>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5" name="Freeform 6">
              <a:extLst>
                <a:ext uri="{FF2B5EF4-FFF2-40B4-BE49-F238E27FC236}">
                  <a16:creationId xmlns:a16="http://schemas.microsoft.com/office/drawing/2014/main" id="{28C97137-DD68-47C7-B0F1-903E70B5B075}"/>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sp>
        <p:nvSpPr>
          <p:cNvPr id="56" name="Freeform 9">
            <a:extLst>
              <a:ext uri="{FF2B5EF4-FFF2-40B4-BE49-F238E27FC236}">
                <a16:creationId xmlns:a16="http://schemas.microsoft.com/office/drawing/2014/main" id="{1443DFD6-4FAF-43B0-947D-DEEB6462C118}"/>
              </a:ext>
            </a:extLst>
          </p:cNvPr>
          <p:cNvSpPr/>
          <p:nvPr/>
        </p:nvSpPr>
        <p:spPr>
          <a:xfrm>
            <a:off x="3511925" y="7819005"/>
            <a:ext cx="943051" cy="936189"/>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7" name="Freeform 10">
            <a:extLst>
              <a:ext uri="{FF2B5EF4-FFF2-40B4-BE49-F238E27FC236}">
                <a16:creationId xmlns:a16="http://schemas.microsoft.com/office/drawing/2014/main" id="{32C60CB0-03A6-4F1E-8839-821133DC09EC}"/>
              </a:ext>
            </a:extLst>
          </p:cNvPr>
          <p:cNvSpPr/>
          <p:nvPr/>
        </p:nvSpPr>
        <p:spPr>
          <a:xfrm>
            <a:off x="3463896" y="7762590"/>
            <a:ext cx="966684" cy="966684"/>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8" name="Freeform 11">
            <a:extLst>
              <a:ext uri="{FF2B5EF4-FFF2-40B4-BE49-F238E27FC236}">
                <a16:creationId xmlns:a16="http://schemas.microsoft.com/office/drawing/2014/main" id="{6C22EB53-958F-44FB-B377-9C32A9E0B0DA}"/>
              </a:ext>
            </a:extLst>
          </p:cNvPr>
          <p:cNvSpPr/>
          <p:nvPr/>
        </p:nvSpPr>
        <p:spPr>
          <a:xfrm>
            <a:off x="3456272" y="7754966"/>
            <a:ext cx="1005565" cy="1007852"/>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nvGrpSpPr>
          <p:cNvPr id="59" name="Group 12">
            <a:extLst>
              <a:ext uri="{FF2B5EF4-FFF2-40B4-BE49-F238E27FC236}">
                <a16:creationId xmlns:a16="http://schemas.microsoft.com/office/drawing/2014/main" id="{86B361C9-8F64-4F11-94C9-C96A2414ECD5}"/>
              </a:ext>
            </a:extLst>
          </p:cNvPr>
          <p:cNvGrpSpPr/>
          <p:nvPr/>
        </p:nvGrpSpPr>
        <p:grpSpPr>
          <a:xfrm>
            <a:off x="4846216" y="7754966"/>
            <a:ext cx="1005565" cy="1007852"/>
            <a:chOff x="0" y="0"/>
            <a:chExt cx="1675130" cy="1678940"/>
          </a:xfrm>
        </p:grpSpPr>
        <p:sp>
          <p:nvSpPr>
            <p:cNvPr id="60" name="Freeform 13">
              <a:extLst>
                <a:ext uri="{FF2B5EF4-FFF2-40B4-BE49-F238E27FC236}">
                  <a16:creationId xmlns:a16="http://schemas.microsoft.com/office/drawing/2014/main" id="{7135F508-3071-4903-A66E-A79784BF8477}"/>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61" name="Freeform 14">
              <a:extLst>
                <a:ext uri="{FF2B5EF4-FFF2-40B4-BE49-F238E27FC236}">
                  <a16:creationId xmlns:a16="http://schemas.microsoft.com/office/drawing/2014/main" id="{44743930-CA1D-48D5-8A71-7808457FB72D}"/>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62" name="Freeform 15">
              <a:extLst>
                <a:ext uri="{FF2B5EF4-FFF2-40B4-BE49-F238E27FC236}">
                  <a16:creationId xmlns:a16="http://schemas.microsoft.com/office/drawing/2014/main" id="{53AAF868-4DCA-438B-BEBD-50ABB6959A20}"/>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63" name="Group 16">
            <a:extLst>
              <a:ext uri="{FF2B5EF4-FFF2-40B4-BE49-F238E27FC236}">
                <a16:creationId xmlns:a16="http://schemas.microsoft.com/office/drawing/2014/main" id="{6E382063-38DA-47A6-9DE5-2347394514AA}"/>
              </a:ext>
            </a:extLst>
          </p:cNvPr>
          <p:cNvGrpSpPr/>
          <p:nvPr/>
        </p:nvGrpSpPr>
        <p:grpSpPr>
          <a:xfrm>
            <a:off x="6236160" y="7754966"/>
            <a:ext cx="1005565" cy="1007852"/>
            <a:chOff x="0" y="0"/>
            <a:chExt cx="1675130" cy="1678940"/>
          </a:xfrm>
        </p:grpSpPr>
        <p:sp>
          <p:nvSpPr>
            <p:cNvPr id="64" name="Freeform 17">
              <a:extLst>
                <a:ext uri="{FF2B5EF4-FFF2-40B4-BE49-F238E27FC236}">
                  <a16:creationId xmlns:a16="http://schemas.microsoft.com/office/drawing/2014/main" id="{A3CF3320-6CA0-4105-A0F5-4410C0DF91B9}"/>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65" name="Freeform 18">
              <a:extLst>
                <a:ext uri="{FF2B5EF4-FFF2-40B4-BE49-F238E27FC236}">
                  <a16:creationId xmlns:a16="http://schemas.microsoft.com/office/drawing/2014/main" id="{FC1E772B-6542-4E88-846D-78639BAD6483}"/>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66" name="Freeform 19">
              <a:extLst>
                <a:ext uri="{FF2B5EF4-FFF2-40B4-BE49-F238E27FC236}">
                  <a16:creationId xmlns:a16="http://schemas.microsoft.com/office/drawing/2014/main" id="{F932228A-A568-40AD-A624-8E675C787B52}"/>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71" name="Group 24">
            <a:extLst>
              <a:ext uri="{FF2B5EF4-FFF2-40B4-BE49-F238E27FC236}">
                <a16:creationId xmlns:a16="http://schemas.microsoft.com/office/drawing/2014/main" id="{932951F0-E8FB-4BD0-A270-EC1029F0372F}"/>
              </a:ext>
            </a:extLst>
          </p:cNvPr>
          <p:cNvGrpSpPr/>
          <p:nvPr/>
        </p:nvGrpSpPr>
        <p:grpSpPr>
          <a:xfrm>
            <a:off x="7620000" y="7754966"/>
            <a:ext cx="1005565" cy="1007852"/>
            <a:chOff x="0" y="0"/>
            <a:chExt cx="1675130" cy="1678940"/>
          </a:xfrm>
        </p:grpSpPr>
        <p:sp>
          <p:nvSpPr>
            <p:cNvPr id="72" name="Freeform 25">
              <a:extLst>
                <a:ext uri="{FF2B5EF4-FFF2-40B4-BE49-F238E27FC236}">
                  <a16:creationId xmlns:a16="http://schemas.microsoft.com/office/drawing/2014/main" id="{09302670-C230-441B-928F-B692E815FF88}"/>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73" name="Freeform 26">
              <a:extLst>
                <a:ext uri="{FF2B5EF4-FFF2-40B4-BE49-F238E27FC236}">
                  <a16:creationId xmlns:a16="http://schemas.microsoft.com/office/drawing/2014/main" id="{19938CC8-37DA-4AB4-9ABA-FEEE01148A93}"/>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74" name="Freeform 27">
              <a:extLst>
                <a:ext uri="{FF2B5EF4-FFF2-40B4-BE49-F238E27FC236}">
                  <a16:creationId xmlns:a16="http://schemas.microsoft.com/office/drawing/2014/main" id="{6E742FDC-CD1B-4BE7-9C74-4676E0BFD453}"/>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75" name="Group 28">
            <a:extLst>
              <a:ext uri="{FF2B5EF4-FFF2-40B4-BE49-F238E27FC236}">
                <a16:creationId xmlns:a16="http://schemas.microsoft.com/office/drawing/2014/main" id="{BB0A4A50-1E1E-4CC6-BF3B-5AA398036B71}"/>
              </a:ext>
            </a:extLst>
          </p:cNvPr>
          <p:cNvGrpSpPr/>
          <p:nvPr/>
        </p:nvGrpSpPr>
        <p:grpSpPr>
          <a:xfrm>
            <a:off x="9009944" y="7754966"/>
            <a:ext cx="1005565" cy="1007852"/>
            <a:chOff x="0" y="0"/>
            <a:chExt cx="1675130" cy="1678940"/>
          </a:xfrm>
        </p:grpSpPr>
        <p:sp>
          <p:nvSpPr>
            <p:cNvPr id="76" name="Freeform 29">
              <a:extLst>
                <a:ext uri="{FF2B5EF4-FFF2-40B4-BE49-F238E27FC236}">
                  <a16:creationId xmlns:a16="http://schemas.microsoft.com/office/drawing/2014/main" id="{CB2F0A6F-D97C-4D4E-91BD-C3EDEB6AD421}"/>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77" name="Freeform 30">
              <a:extLst>
                <a:ext uri="{FF2B5EF4-FFF2-40B4-BE49-F238E27FC236}">
                  <a16:creationId xmlns:a16="http://schemas.microsoft.com/office/drawing/2014/main" id="{1DA28D5B-20E2-4E97-8F51-E7AD87B2DE26}"/>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78" name="Freeform 31">
              <a:extLst>
                <a:ext uri="{FF2B5EF4-FFF2-40B4-BE49-F238E27FC236}">
                  <a16:creationId xmlns:a16="http://schemas.microsoft.com/office/drawing/2014/main" id="{9CECF333-BDCA-4631-9F73-EDF45A221E96}"/>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79" name="Group 32">
            <a:extLst>
              <a:ext uri="{FF2B5EF4-FFF2-40B4-BE49-F238E27FC236}">
                <a16:creationId xmlns:a16="http://schemas.microsoft.com/office/drawing/2014/main" id="{40E030B2-3EF9-4183-8B06-512BB824720E}"/>
              </a:ext>
            </a:extLst>
          </p:cNvPr>
          <p:cNvGrpSpPr/>
          <p:nvPr/>
        </p:nvGrpSpPr>
        <p:grpSpPr>
          <a:xfrm>
            <a:off x="10399891" y="7754966"/>
            <a:ext cx="1005565" cy="1007852"/>
            <a:chOff x="0" y="0"/>
            <a:chExt cx="1675130" cy="1678940"/>
          </a:xfrm>
        </p:grpSpPr>
        <p:sp>
          <p:nvSpPr>
            <p:cNvPr id="80" name="Freeform 33">
              <a:extLst>
                <a:ext uri="{FF2B5EF4-FFF2-40B4-BE49-F238E27FC236}">
                  <a16:creationId xmlns:a16="http://schemas.microsoft.com/office/drawing/2014/main" id="{F95BB498-915A-4F30-9BBE-53650D1E5FCD}"/>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81" name="Freeform 34">
              <a:extLst>
                <a:ext uri="{FF2B5EF4-FFF2-40B4-BE49-F238E27FC236}">
                  <a16:creationId xmlns:a16="http://schemas.microsoft.com/office/drawing/2014/main" id="{6B37A4BF-9A62-483D-B13C-9D4FE92B44D1}"/>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82" name="Freeform 35">
              <a:extLst>
                <a:ext uri="{FF2B5EF4-FFF2-40B4-BE49-F238E27FC236}">
                  <a16:creationId xmlns:a16="http://schemas.microsoft.com/office/drawing/2014/main" id="{1C96A9F9-3EC0-43DF-AEA9-35A0687F1270}"/>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83" name="Group 24">
            <a:extLst>
              <a:ext uri="{FF2B5EF4-FFF2-40B4-BE49-F238E27FC236}">
                <a16:creationId xmlns:a16="http://schemas.microsoft.com/office/drawing/2014/main" id="{F018382E-D11A-444B-AFDB-B1801F3D343B}"/>
              </a:ext>
            </a:extLst>
          </p:cNvPr>
          <p:cNvGrpSpPr/>
          <p:nvPr/>
        </p:nvGrpSpPr>
        <p:grpSpPr>
          <a:xfrm>
            <a:off x="11720352" y="7747342"/>
            <a:ext cx="1005565" cy="1007852"/>
            <a:chOff x="0" y="0"/>
            <a:chExt cx="1675130" cy="1678940"/>
          </a:xfrm>
        </p:grpSpPr>
        <p:sp>
          <p:nvSpPr>
            <p:cNvPr id="84" name="Freeform 25">
              <a:extLst>
                <a:ext uri="{FF2B5EF4-FFF2-40B4-BE49-F238E27FC236}">
                  <a16:creationId xmlns:a16="http://schemas.microsoft.com/office/drawing/2014/main" id="{5187D301-9176-45A4-997B-3B6DBA356CF3}"/>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85" name="Freeform 26">
              <a:extLst>
                <a:ext uri="{FF2B5EF4-FFF2-40B4-BE49-F238E27FC236}">
                  <a16:creationId xmlns:a16="http://schemas.microsoft.com/office/drawing/2014/main" id="{F914DDA6-0F17-4BA7-AB44-499D701F4E21}"/>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86" name="Freeform 27">
              <a:extLst>
                <a:ext uri="{FF2B5EF4-FFF2-40B4-BE49-F238E27FC236}">
                  <a16:creationId xmlns:a16="http://schemas.microsoft.com/office/drawing/2014/main" id="{A4AFE8CA-E1D6-48FE-A185-1F147707E6EF}"/>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87" name="Group 28">
            <a:extLst>
              <a:ext uri="{FF2B5EF4-FFF2-40B4-BE49-F238E27FC236}">
                <a16:creationId xmlns:a16="http://schemas.microsoft.com/office/drawing/2014/main" id="{DD5EA460-48A3-4816-B9EC-380EB3559D63}"/>
              </a:ext>
            </a:extLst>
          </p:cNvPr>
          <p:cNvGrpSpPr/>
          <p:nvPr/>
        </p:nvGrpSpPr>
        <p:grpSpPr>
          <a:xfrm>
            <a:off x="13110296" y="7747342"/>
            <a:ext cx="1005565" cy="1007852"/>
            <a:chOff x="0" y="0"/>
            <a:chExt cx="1675130" cy="1678940"/>
          </a:xfrm>
        </p:grpSpPr>
        <p:sp>
          <p:nvSpPr>
            <p:cNvPr id="88" name="Freeform 29">
              <a:extLst>
                <a:ext uri="{FF2B5EF4-FFF2-40B4-BE49-F238E27FC236}">
                  <a16:creationId xmlns:a16="http://schemas.microsoft.com/office/drawing/2014/main" id="{F321DDAA-DACD-4134-8C04-EBFC62E3E45E}"/>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89" name="Freeform 30">
              <a:extLst>
                <a:ext uri="{FF2B5EF4-FFF2-40B4-BE49-F238E27FC236}">
                  <a16:creationId xmlns:a16="http://schemas.microsoft.com/office/drawing/2014/main" id="{1DBA3D86-90FE-416D-A79E-9596F6C110FA}"/>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90" name="Freeform 31">
              <a:extLst>
                <a:ext uri="{FF2B5EF4-FFF2-40B4-BE49-F238E27FC236}">
                  <a16:creationId xmlns:a16="http://schemas.microsoft.com/office/drawing/2014/main" id="{C343E846-E6D5-4590-BB07-F2CC88E1B63F}"/>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91" name="Group 32">
            <a:extLst>
              <a:ext uri="{FF2B5EF4-FFF2-40B4-BE49-F238E27FC236}">
                <a16:creationId xmlns:a16="http://schemas.microsoft.com/office/drawing/2014/main" id="{15C5DB72-37FF-48E8-93E3-897ED0459885}"/>
              </a:ext>
            </a:extLst>
          </p:cNvPr>
          <p:cNvGrpSpPr/>
          <p:nvPr/>
        </p:nvGrpSpPr>
        <p:grpSpPr>
          <a:xfrm>
            <a:off x="14500243" y="7747342"/>
            <a:ext cx="1005565" cy="1007852"/>
            <a:chOff x="0" y="0"/>
            <a:chExt cx="1675130" cy="1678940"/>
          </a:xfrm>
        </p:grpSpPr>
        <p:sp>
          <p:nvSpPr>
            <p:cNvPr id="92" name="Freeform 33">
              <a:extLst>
                <a:ext uri="{FF2B5EF4-FFF2-40B4-BE49-F238E27FC236}">
                  <a16:creationId xmlns:a16="http://schemas.microsoft.com/office/drawing/2014/main" id="{D43F0D73-6F6B-4780-8B4C-C39421053FA7}"/>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93" name="Freeform 34">
              <a:extLst>
                <a:ext uri="{FF2B5EF4-FFF2-40B4-BE49-F238E27FC236}">
                  <a16:creationId xmlns:a16="http://schemas.microsoft.com/office/drawing/2014/main" id="{926221BE-4C22-4AA1-9ADF-B741CC0911CC}"/>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94" name="Freeform 35">
              <a:extLst>
                <a:ext uri="{FF2B5EF4-FFF2-40B4-BE49-F238E27FC236}">
                  <a16:creationId xmlns:a16="http://schemas.microsoft.com/office/drawing/2014/main" id="{24D82563-06BE-4E85-8CC5-EC1A06CA0703}"/>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07" name="Group 106">
            <a:extLst>
              <a:ext uri="{FF2B5EF4-FFF2-40B4-BE49-F238E27FC236}">
                <a16:creationId xmlns:a16="http://schemas.microsoft.com/office/drawing/2014/main" id="{8413959C-52A9-4D52-882C-4763FD037D4F}"/>
              </a:ext>
            </a:extLst>
          </p:cNvPr>
          <p:cNvGrpSpPr/>
          <p:nvPr/>
        </p:nvGrpSpPr>
        <p:grpSpPr>
          <a:xfrm>
            <a:off x="2057400" y="7810500"/>
            <a:ext cx="13572500" cy="1501140"/>
            <a:chOff x="2178040" y="9974580"/>
            <a:chExt cx="13427719" cy="1264920"/>
          </a:xfrm>
        </p:grpSpPr>
        <p:sp>
          <p:nvSpPr>
            <p:cNvPr id="96" name="TextBox 95">
              <a:extLst>
                <a:ext uri="{FF2B5EF4-FFF2-40B4-BE49-F238E27FC236}">
                  <a16:creationId xmlns:a16="http://schemas.microsoft.com/office/drawing/2014/main" id="{5A4700D8-7D35-4D10-B73A-4B2428BE0C9F}"/>
                </a:ext>
              </a:extLst>
            </p:cNvPr>
            <p:cNvSpPr txBox="1"/>
            <p:nvPr/>
          </p:nvSpPr>
          <p:spPr>
            <a:xfrm>
              <a:off x="2178040" y="9974580"/>
              <a:ext cx="782141" cy="1264920"/>
            </a:xfrm>
            <a:prstGeom prst="rect">
              <a:avLst/>
            </a:prstGeom>
            <a:noFill/>
          </p:spPr>
          <p:txBody>
            <a:bodyPr wrap="square" rtlCol="0">
              <a:spAutoFit/>
            </a:bodyPr>
            <a:lstStyle/>
            <a:p>
              <a:r>
                <a:rPr lang="vi-VN" sz="6000"/>
                <a:t>Đ</a:t>
              </a:r>
              <a:endParaRPr lang="en-US" sz="6000"/>
            </a:p>
          </p:txBody>
        </p:sp>
        <p:sp>
          <p:nvSpPr>
            <p:cNvPr id="97" name="TextBox 96">
              <a:extLst>
                <a:ext uri="{FF2B5EF4-FFF2-40B4-BE49-F238E27FC236}">
                  <a16:creationId xmlns:a16="http://schemas.microsoft.com/office/drawing/2014/main" id="{F7FF407C-ED57-459B-B739-D11F8C066156}"/>
                </a:ext>
              </a:extLst>
            </p:cNvPr>
            <p:cNvSpPr txBox="1"/>
            <p:nvPr/>
          </p:nvSpPr>
          <p:spPr>
            <a:xfrm>
              <a:off x="3574034" y="9974580"/>
              <a:ext cx="782141" cy="1264920"/>
            </a:xfrm>
            <a:prstGeom prst="rect">
              <a:avLst/>
            </a:prstGeom>
            <a:noFill/>
          </p:spPr>
          <p:txBody>
            <a:bodyPr wrap="square" rtlCol="0">
              <a:spAutoFit/>
            </a:bodyPr>
            <a:lstStyle/>
            <a:p>
              <a:r>
                <a:rPr lang="vi-VN" sz="6000"/>
                <a:t> I</a:t>
              </a:r>
              <a:endParaRPr lang="en-US" sz="6000"/>
            </a:p>
          </p:txBody>
        </p:sp>
        <p:sp>
          <p:nvSpPr>
            <p:cNvPr id="98" name="TextBox 97">
              <a:extLst>
                <a:ext uri="{FF2B5EF4-FFF2-40B4-BE49-F238E27FC236}">
                  <a16:creationId xmlns:a16="http://schemas.microsoft.com/office/drawing/2014/main" id="{2397D928-F064-4D5F-A6FB-67A811DFE366}"/>
                </a:ext>
              </a:extLst>
            </p:cNvPr>
            <p:cNvSpPr txBox="1"/>
            <p:nvPr/>
          </p:nvSpPr>
          <p:spPr>
            <a:xfrm>
              <a:off x="4970028" y="9974580"/>
              <a:ext cx="782141" cy="1264920"/>
            </a:xfrm>
            <a:prstGeom prst="rect">
              <a:avLst/>
            </a:prstGeom>
            <a:noFill/>
          </p:spPr>
          <p:txBody>
            <a:bodyPr wrap="square" rtlCol="0">
              <a:spAutoFit/>
            </a:bodyPr>
            <a:lstStyle/>
            <a:p>
              <a:r>
                <a:rPr lang="vi-VN" sz="6000"/>
                <a:t>N</a:t>
              </a:r>
              <a:endParaRPr lang="en-US" sz="6000"/>
            </a:p>
          </p:txBody>
        </p:sp>
        <p:sp>
          <p:nvSpPr>
            <p:cNvPr id="99" name="TextBox 98">
              <a:extLst>
                <a:ext uri="{FF2B5EF4-FFF2-40B4-BE49-F238E27FC236}">
                  <a16:creationId xmlns:a16="http://schemas.microsoft.com/office/drawing/2014/main" id="{C79DCDCE-772D-4C12-ADDF-402684FA24A9}"/>
                </a:ext>
              </a:extLst>
            </p:cNvPr>
            <p:cNvSpPr txBox="1"/>
            <p:nvPr/>
          </p:nvSpPr>
          <p:spPr>
            <a:xfrm>
              <a:off x="6366022" y="9974580"/>
              <a:ext cx="782141" cy="1264920"/>
            </a:xfrm>
            <a:prstGeom prst="rect">
              <a:avLst/>
            </a:prstGeom>
            <a:noFill/>
          </p:spPr>
          <p:txBody>
            <a:bodyPr wrap="square" rtlCol="0">
              <a:spAutoFit/>
            </a:bodyPr>
            <a:lstStyle/>
            <a:p>
              <a:r>
                <a:rPr lang="vi-VN" sz="6000"/>
                <a:t>H</a:t>
              </a:r>
              <a:endParaRPr lang="en-US" sz="6000"/>
            </a:p>
          </p:txBody>
        </p:sp>
        <p:sp>
          <p:nvSpPr>
            <p:cNvPr id="101" name="TextBox 100">
              <a:extLst>
                <a:ext uri="{FF2B5EF4-FFF2-40B4-BE49-F238E27FC236}">
                  <a16:creationId xmlns:a16="http://schemas.microsoft.com/office/drawing/2014/main" id="{6D4B0B59-17B8-488A-997E-212E35265039}"/>
                </a:ext>
              </a:extLst>
            </p:cNvPr>
            <p:cNvSpPr txBox="1"/>
            <p:nvPr/>
          </p:nvSpPr>
          <p:spPr>
            <a:xfrm>
              <a:off x="7762016" y="9974580"/>
              <a:ext cx="782141" cy="1264920"/>
            </a:xfrm>
            <a:prstGeom prst="rect">
              <a:avLst/>
            </a:prstGeom>
            <a:noFill/>
          </p:spPr>
          <p:txBody>
            <a:bodyPr wrap="square" rtlCol="0">
              <a:spAutoFit/>
            </a:bodyPr>
            <a:lstStyle/>
            <a:p>
              <a:r>
                <a:rPr lang="vi-VN" sz="6000"/>
                <a:t>B</a:t>
              </a:r>
              <a:endParaRPr lang="en-US" sz="6000"/>
            </a:p>
          </p:txBody>
        </p:sp>
        <p:sp>
          <p:nvSpPr>
            <p:cNvPr id="102" name="TextBox 101">
              <a:extLst>
                <a:ext uri="{FF2B5EF4-FFF2-40B4-BE49-F238E27FC236}">
                  <a16:creationId xmlns:a16="http://schemas.microsoft.com/office/drawing/2014/main" id="{B04C03BC-C557-4C4A-A1BD-844D67A64D20}"/>
                </a:ext>
              </a:extLst>
            </p:cNvPr>
            <p:cNvSpPr txBox="1"/>
            <p:nvPr/>
          </p:nvSpPr>
          <p:spPr>
            <a:xfrm>
              <a:off x="9158010" y="9974580"/>
              <a:ext cx="782141" cy="1264920"/>
            </a:xfrm>
            <a:prstGeom prst="rect">
              <a:avLst/>
            </a:prstGeom>
            <a:noFill/>
          </p:spPr>
          <p:txBody>
            <a:bodyPr wrap="square" rtlCol="0">
              <a:spAutoFit/>
            </a:bodyPr>
            <a:lstStyle/>
            <a:p>
              <a:r>
                <a:rPr lang="vi-VN" sz="6000"/>
                <a:t>Ộ</a:t>
              </a:r>
              <a:endParaRPr lang="en-US" sz="6000"/>
            </a:p>
          </p:txBody>
        </p:sp>
        <p:sp>
          <p:nvSpPr>
            <p:cNvPr id="103" name="TextBox 102">
              <a:extLst>
                <a:ext uri="{FF2B5EF4-FFF2-40B4-BE49-F238E27FC236}">
                  <a16:creationId xmlns:a16="http://schemas.microsoft.com/office/drawing/2014/main" id="{0E60AA99-7E73-4431-B29D-411CB3242F19}"/>
                </a:ext>
              </a:extLst>
            </p:cNvPr>
            <p:cNvSpPr txBox="1"/>
            <p:nvPr/>
          </p:nvSpPr>
          <p:spPr>
            <a:xfrm>
              <a:off x="10554004" y="9974580"/>
              <a:ext cx="822959" cy="1264920"/>
            </a:xfrm>
            <a:prstGeom prst="rect">
              <a:avLst/>
            </a:prstGeom>
            <a:noFill/>
          </p:spPr>
          <p:txBody>
            <a:bodyPr wrap="square" rtlCol="0">
              <a:spAutoFit/>
            </a:bodyPr>
            <a:lstStyle/>
            <a:p>
              <a:r>
                <a:rPr lang="vi-VN" sz="6000"/>
                <a:t> L</a:t>
              </a:r>
              <a:endParaRPr lang="en-US" sz="6000"/>
            </a:p>
          </p:txBody>
        </p:sp>
        <p:sp>
          <p:nvSpPr>
            <p:cNvPr id="104" name="TextBox 103">
              <a:extLst>
                <a:ext uri="{FF2B5EF4-FFF2-40B4-BE49-F238E27FC236}">
                  <a16:creationId xmlns:a16="http://schemas.microsoft.com/office/drawing/2014/main" id="{72421D8D-5B09-4123-AC28-798206030B29}"/>
                </a:ext>
              </a:extLst>
            </p:cNvPr>
            <p:cNvSpPr txBox="1"/>
            <p:nvPr/>
          </p:nvSpPr>
          <p:spPr>
            <a:xfrm>
              <a:off x="11990816" y="9974580"/>
              <a:ext cx="782141" cy="1264920"/>
            </a:xfrm>
            <a:prstGeom prst="rect">
              <a:avLst/>
            </a:prstGeom>
            <a:noFill/>
          </p:spPr>
          <p:txBody>
            <a:bodyPr wrap="square" rtlCol="0">
              <a:spAutoFit/>
            </a:bodyPr>
            <a:lstStyle/>
            <a:p>
              <a:r>
                <a:rPr lang="vi-VN" sz="6000"/>
                <a:t>Ĩ</a:t>
              </a:r>
              <a:endParaRPr lang="en-US" sz="6000"/>
            </a:p>
          </p:txBody>
        </p:sp>
        <p:sp>
          <p:nvSpPr>
            <p:cNvPr id="105" name="TextBox 104">
              <a:extLst>
                <a:ext uri="{FF2B5EF4-FFF2-40B4-BE49-F238E27FC236}">
                  <a16:creationId xmlns:a16="http://schemas.microsoft.com/office/drawing/2014/main" id="{AA6EB8D6-6B4A-495E-B1E8-17755F93EED7}"/>
                </a:ext>
              </a:extLst>
            </p:cNvPr>
            <p:cNvSpPr txBox="1"/>
            <p:nvPr/>
          </p:nvSpPr>
          <p:spPr>
            <a:xfrm>
              <a:off x="13386810" y="9974580"/>
              <a:ext cx="782141" cy="1264920"/>
            </a:xfrm>
            <a:prstGeom prst="rect">
              <a:avLst/>
            </a:prstGeom>
            <a:noFill/>
          </p:spPr>
          <p:txBody>
            <a:bodyPr wrap="square" rtlCol="0">
              <a:spAutoFit/>
            </a:bodyPr>
            <a:lstStyle/>
            <a:p>
              <a:r>
                <a:rPr lang="vi-VN" sz="6000"/>
                <a:t>N</a:t>
              </a:r>
              <a:endParaRPr lang="en-US" sz="6000"/>
            </a:p>
          </p:txBody>
        </p:sp>
        <p:sp>
          <p:nvSpPr>
            <p:cNvPr id="106" name="TextBox 105">
              <a:extLst>
                <a:ext uri="{FF2B5EF4-FFF2-40B4-BE49-F238E27FC236}">
                  <a16:creationId xmlns:a16="http://schemas.microsoft.com/office/drawing/2014/main" id="{3ECAB85E-B738-4104-B712-5C7C84B50883}"/>
                </a:ext>
              </a:extLst>
            </p:cNvPr>
            <p:cNvSpPr txBox="1"/>
            <p:nvPr/>
          </p:nvSpPr>
          <p:spPr>
            <a:xfrm>
              <a:off x="14782800" y="9974580"/>
              <a:ext cx="822959" cy="1264920"/>
            </a:xfrm>
            <a:prstGeom prst="rect">
              <a:avLst/>
            </a:prstGeom>
            <a:noFill/>
          </p:spPr>
          <p:txBody>
            <a:bodyPr wrap="square" rtlCol="0">
              <a:spAutoFit/>
            </a:bodyPr>
            <a:lstStyle/>
            <a:p>
              <a:r>
                <a:rPr lang="vi-VN" sz="6000"/>
                <a:t>H</a:t>
              </a:r>
              <a:endParaRPr lang="en-US" sz="6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40" y="0"/>
            <a:ext cx="18548679" cy="12729031"/>
          </a:xfrm>
          <a:prstGeom prst="rect">
            <a:avLst/>
          </a:prstGeom>
        </p:spPr>
      </p:pic>
      <p:pic>
        <p:nvPicPr>
          <p:cNvPr id="7" name="Picture 7"/>
          <p:cNvPicPr>
            <a:picLocks noChangeAspect="1"/>
          </p:cNvPicPr>
          <p:nvPr/>
        </p:nvPicPr>
        <p:blipFill>
          <a:blip r:embed="rId5"/>
          <a:srcRect/>
          <a:stretch>
            <a:fillRect/>
          </a:stretch>
        </p:blipFill>
        <p:spPr>
          <a:xfrm>
            <a:off x="13071480" y="653549"/>
            <a:ext cx="4700514" cy="3208101"/>
          </a:xfrm>
          <a:prstGeom prst="rect">
            <a:avLst/>
          </a:prstGeom>
        </p:spPr>
      </p:pic>
      <p:pic>
        <p:nvPicPr>
          <p:cNvPr id="36" name="Picture 36"/>
          <p:cNvPicPr>
            <a:picLocks noChangeAspect="1"/>
          </p:cNvPicPr>
          <p:nvPr/>
        </p:nvPicPr>
        <p:blipFill>
          <a:blip r:embed="rId6"/>
          <a:srcRect/>
          <a:stretch>
            <a:fillRect/>
          </a:stretch>
        </p:blipFill>
        <p:spPr>
          <a:xfrm>
            <a:off x="14250609" y="1729054"/>
            <a:ext cx="2487601" cy="2487601"/>
          </a:xfrm>
          <a:prstGeom prst="rect">
            <a:avLst/>
          </a:prstGeom>
        </p:spPr>
      </p:pic>
      <p:pic>
        <p:nvPicPr>
          <p:cNvPr id="37" name="Picture 3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8012" y="3726493"/>
            <a:ext cx="1695859" cy="1628024"/>
          </a:xfrm>
          <a:prstGeom prst="rect">
            <a:avLst/>
          </a:prstGeom>
        </p:spPr>
      </p:pic>
      <p:pic>
        <p:nvPicPr>
          <p:cNvPr id="38" name="Picture 3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66328" y="2860102"/>
            <a:ext cx="2988373" cy="4114800"/>
          </a:xfrm>
          <a:prstGeom prst="rect">
            <a:avLst/>
          </a:prstGeom>
        </p:spPr>
      </p:pic>
      <p:pic>
        <p:nvPicPr>
          <p:cNvPr id="39" name="Picture 3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57787" y="2581449"/>
            <a:ext cx="6718041" cy="4114800"/>
          </a:xfrm>
          <a:prstGeom prst="rect">
            <a:avLst/>
          </a:prstGeom>
        </p:spPr>
      </p:pic>
      <p:sp>
        <p:nvSpPr>
          <p:cNvPr id="40" name="TextBox 40"/>
          <p:cNvSpPr txBox="1"/>
          <p:nvPr/>
        </p:nvSpPr>
        <p:spPr>
          <a:xfrm>
            <a:off x="1952825" y="752864"/>
            <a:ext cx="8334175" cy="884858"/>
          </a:xfrm>
          <a:prstGeom prst="rect">
            <a:avLst/>
          </a:prstGeom>
        </p:spPr>
        <p:txBody>
          <a:bodyPr wrap="square" lIns="0" tIns="0" rIns="0" bIns="0" rtlCol="0" anchor="t">
            <a:spAutoFit/>
          </a:bodyPr>
          <a:lstStyle/>
          <a:p>
            <a:pPr algn="ctr">
              <a:lnSpc>
                <a:spcPts val="6000"/>
              </a:lnSpc>
              <a:spcBef>
                <a:spcPct val="0"/>
              </a:spcBef>
            </a:pPr>
            <a:r>
              <a:rPr lang="en-US" sz="8000">
                <a:solidFill>
                  <a:srgbClr val="EE3EC9"/>
                </a:solidFill>
                <a:latin typeface="#9Slide03 Arima Madurai Black" panose="00000A00000000000000" pitchFamily="2" charset="0"/>
                <a:cs typeface="#9Slide03 Arima Madurai Black" panose="00000A00000000000000" pitchFamily="2" charset="0"/>
              </a:rPr>
              <a:t>ĐỊA DANH NÀO?</a:t>
            </a:r>
          </a:p>
        </p:txBody>
      </p:sp>
      <p:grpSp>
        <p:nvGrpSpPr>
          <p:cNvPr id="98" name="Group 97">
            <a:extLst>
              <a:ext uri="{FF2B5EF4-FFF2-40B4-BE49-F238E27FC236}">
                <a16:creationId xmlns:a16="http://schemas.microsoft.com/office/drawing/2014/main" id="{6D0C93AE-AF23-43C6-9FDE-757A757C4757}"/>
              </a:ext>
            </a:extLst>
          </p:cNvPr>
          <p:cNvGrpSpPr/>
          <p:nvPr/>
        </p:nvGrpSpPr>
        <p:grpSpPr>
          <a:xfrm>
            <a:off x="5861330" y="7754966"/>
            <a:ext cx="6565341" cy="1007852"/>
            <a:chOff x="2066328" y="7754966"/>
            <a:chExt cx="6565341" cy="1007852"/>
          </a:xfrm>
        </p:grpSpPr>
        <p:grpSp>
          <p:nvGrpSpPr>
            <p:cNvPr id="41" name="Group 3">
              <a:extLst>
                <a:ext uri="{FF2B5EF4-FFF2-40B4-BE49-F238E27FC236}">
                  <a16:creationId xmlns:a16="http://schemas.microsoft.com/office/drawing/2014/main" id="{EF344705-F78A-48BA-A61E-72F841C2A76A}"/>
                </a:ext>
              </a:extLst>
            </p:cNvPr>
            <p:cNvGrpSpPr/>
            <p:nvPr/>
          </p:nvGrpSpPr>
          <p:grpSpPr>
            <a:xfrm>
              <a:off x="2066328" y="7754966"/>
              <a:ext cx="1005565" cy="1007852"/>
              <a:chOff x="0" y="0"/>
              <a:chExt cx="1675130" cy="1678940"/>
            </a:xfrm>
          </p:grpSpPr>
          <p:sp>
            <p:nvSpPr>
              <p:cNvPr id="42" name="Freeform 4">
                <a:extLst>
                  <a:ext uri="{FF2B5EF4-FFF2-40B4-BE49-F238E27FC236}">
                    <a16:creationId xmlns:a16="http://schemas.microsoft.com/office/drawing/2014/main" id="{6F12F87D-5DF5-444C-98D8-292CA4CF70FE}"/>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43" name="Freeform 5">
                <a:extLst>
                  <a:ext uri="{FF2B5EF4-FFF2-40B4-BE49-F238E27FC236}">
                    <a16:creationId xmlns:a16="http://schemas.microsoft.com/office/drawing/2014/main" id="{436C682B-A498-4DEE-BC41-836807B5F25E}"/>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44" name="Freeform 6">
                <a:extLst>
                  <a:ext uri="{FF2B5EF4-FFF2-40B4-BE49-F238E27FC236}">
                    <a16:creationId xmlns:a16="http://schemas.microsoft.com/office/drawing/2014/main" id="{C8571122-0575-4387-BEED-3207CFAA9915}"/>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sp>
          <p:nvSpPr>
            <p:cNvPr id="45" name="Freeform 9">
              <a:extLst>
                <a:ext uri="{FF2B5EF4-FFF2-40B4-BE49-F238E27FC236}">
                  <a16:creationId xmlns:a16="http://schemas.microsoft.com/office/drawing/2014/main" id="{F2223381-202E-4936-8622-27ED3E74BA68}"/>
                </a:ext>
              </a:extLst>
            </p:cNvPr>
            <p:cNvSpPr/>
            <p:nvPr/>
          </p:nvSpPr>
          <p:spPr>
            <a:xfrm>
              <a:off x="3511925" y="7819005"/>
              <a:ext cx="943051" cy="936189"/>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46" name="Freeform 10">
              <a:extLst>
                <a:ext uri="{FF2B5EF4-FFF2-40B4-BE49-F238E27FC236}">
                  <a16:creationId xmlns:a16="http://schemas.microsoft.com/office/drawing/2014/main" id="{6FB9ED2C-4806-4F55-B481-C8223D4FCC79}"/>
                </a:ext>
              </a:extLst>
            </p:cNvPr>
            <p:cNvSpPr/>
            <p:nvPr/>
          </p:nvSpPr>
          <p:spPr>
            <a:xfrm>
              <a:off x="3463896" y="7762590"/>
              <a:ext cx="966684" cy="966684"/>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47" name="Freeform 11">
              <a:extLst>
                <a:ext uri="{FF2B5EF4-FFF2-40B4-BE49-F238E27FC236}">
                  <a16:creationId xmlns:a16="http://schemas.microsoft.com/office/drawing/2014/main" id="{C8A2CC71-B482-474E-92DB-B9DE0C9A5381}"/>
                </a:ext>
              </a:extLst>
            </p:cNvPr>
            <p:cNvSpPr/>
            <p:nvPr/>
          </p:nvSpPr>
          <p:spPr>
            <a:xfrm>
              <a:off x="3456272" y="7754966"/>
              <a:ext cx="1005565" cy="1007852"/>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nvGrpSpPr>
            <p:cNvPr id="48" name="Group 12">
              <a:extLst>
                <a:ext uri="{FF2B5EF4-FFF2-40B4-BE49-F238E27FC236}">
                  <a16:creationId xmlns:a16="http://schemas.microsoft.com/office/drawing/2014/main" id="{3CD46C5A-D2E6-4A3F-B920-9EEB418BFDA9}"/>
                </a:ext>
              </a:extLst>
            </p:cNvPr>
            <p:cNvGrpSpPr/>
            <p:nvPr/>
          </p:nvGrpSpPr>
          <p:grpSpPr>
            <a:xfrm>
              <a:off x="4846216" y="7754966"/>
              <a:ext cx="1005565" cy="1007852"/>
              <a:chOff x="0" y="0"/>
              <a:chExt cx="1675130" cy="1678940"/>
            </a:xfrm>
          </p:grpSpPr>
          <p:sp>
            <p:nvSpPr>
              <p:cNvPr id="49" name="Freeform 13">
                <a:extLst>
                  <a:ext uri="{FF2B5EF4-FFF2-40B4-BE49-F238E27FC236}">
                    <a16:creationId xmlns:a16="http://schemas.microsoft.com/office/drawing/2014/main" id="{DF7DB540-7929-45C0-9491-D3B151F8FB1A}"/>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0" name="Freeform 14">
                <a:extLst>
                  <a:ext uri="{FF2B5EF4-FFF2-40B4-BE49-F238E27FC236}">
                    <a16:creationId xmlns:a16="http://schemas.microsoft.com/office/drawing/2014/main" id="{85CF02EF-DFD0-4AF6-91FF-6510B4A21925}"/>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1" name="Freeform 15">
                <a:extLst>
                  <a:ext uri="{FF2B5EF4-FFF2-40B4-BE49-F238E27FC236}">
                    <a16:creationId xmlns:a16="http://schemas.microsoft.com/office/drawing/2014/main" id="{233B11F4-6015-4BF0-AC97-F26E9B9A317D}"/>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52" name="Group 16">
              <a:extLst>
                <a:ext uri="{FF2B5EF4-FFF2-40B4-BE49-F238E27FC236}">
                  <a16:creationId xmlns:a16="http://schemas.microsoft.com/office/drawing/2014/main" id="{A90F36D1-50F7-467C-9B67-5A65404AED6F}"/>
                </a:ext>
              </a:extLst>
            </p:cNvPr>
            <p:cNvGrpSpPr/>
            <p:nvPr/>
          </p:nvGrpSpPr>
          <p:grpSpPr>
            <a:xfrm>
              <a:off x="6236160" y="7754966"/>
              <a:ext cx="1005565" cy="1007852"/>
              <a:chOff x="0" y="0"/>
              <a:chExt cx="1675130" cy="1678940"/>
            </a:xfrm>
          </p:grpSpPr>
          <p:sp>
            <p:nvSpPr>
              <p:cNvPr id="53" name="Freeform 17">
                <a:extLst>
                  <a:ext uri="{FF2B5EF4-FFF2-40B4-BE49-F238E27FC236}">
                    <a16:creationId xmlns:a16="http://schemas.microsoft.com/office/drawing/2014/main" id="{FB6D60EA-3182-4B90-B1E4-9F4250D94965}"/>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4" name="Freeform 18">
                <a:extLst>
                  <a:ext uri="{FF2B5EF4-FFF2-40B4-BE49-F238E27FC236}">
                    <a16:creationId xmlns:a16="http://schemas.microsoft.com/office/drawing/2014/main" id="{2AF97155-A4F7-4D19-B3E3-03B717A2914A}"/>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5" name="Freeform 19">
                <a:extLst>
                  <a:ext uri="{FF2B5EF4-FFF2-40B4-BE49-F238E27FC236}">
                    <a16:creationId xmlns:a16="http://schemas.microsoft.com/office/drawing/2014/main" id="{CE231DAF-961C-4239-A43E-D015AF8F4C96}"/>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56" name="Group 20">
              <a:extLst>
                <a:ext uri="{FF2B5EF4-FFF2-40B4-BE49-F238E27FC236}">
                  <a16:creationId xmlns:a16="http://schemas.microsoft.com/office/drawing/2014/main" id="{EF46D141-8F7C-4F2E-BFF2-090846DFA33C}"/>
                </a:ext>
              </a:extLst>
            </p:cNvPr>
            <p:cNvGrpSpPr/>
            <p:nvPr/>
          </p:nvGrpSpPr>
          <p:grpSpPr>
            <a:xfrm>
              <a:off x="7626104" y="7754966"/>
              <a:ext cx="1005565" cy="1007852"/>
              <a:chOff x="0" y="0"/>
              <a:chExt cx="1675130" cy="1678940"/>
            </a:xfrm>
          </p:grpSpPr>
          <p:sp>
            <p:nvSpPr>
              <p:cNvPr id="57" name="Freeform 21">
                <a:extLst>
                  <a:ext uri="{FF2B5EF4-FFF2-40B4-BE49-F238E27FC236}">
                    <a16:creationId xmlns:a16="http://schemas.microsoft.com/office/drawing/2014/main" id="{5740473E-C7C5-49F0-A70B-1A4CC3197355}"/>
                  </a:ext>
                </a:extLst>
              </p:cNvPr>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8" name="Freeform 22">
                <a:extLst>
                  <a:ext uri="{FF2B5EF4-FFF2-40B4-BE49-F238E27FC236}">
                    <a16:creationId xmlns:a16="http://schemas.microsoft.com/office/drawing/2014/main" id="{1D6F8678-11EE-48BC-857C-29DFE5442426}"/>
                  </a:ext>
                </a:extLst>
              </p:cNvPr>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9" name="Freeform 23">
                <a:extLst>
                  <a:ext uri="{FF2B5EF4-FFF2-40B4-BE49-F238E27FC236}">
                    <a16:creationId xmlns:a16="http://schemas.microsoft.com/office/drawing/2014/main" id="{E8854FBF-5D51-4B81-9041-0CACF919DDD8}"/>
                  </a:ext>
                </a:extLst>
              </p:cNvPr>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grpSp>
        <p:nvGrpSpPr>
          <p:cNvPr id="99" name="Group 98">
            <a:extLst>
              <a:ext uri="{FF2B5EF4-FFF2-40B4-BE49-F238E27FC236}">
                <a16:creationId xmlns:a16="http://schemas.microsoft.com/office/drawing/2014/main" id="{9F45D586-8B48-45E6-8191-2D7E6DD6677B}"/>
              </a:ext>
            </a:extLst>
          </p:cNvPr>
          <p:cNvGrpSpPr/>
          <p:nvPr/>
        </p:nvGrpSpPr>
        <p:grpSpPr>
          <a:xfrm>
            <a:off x="5974710" y="7810500"/>
            <a:ext cx="6338581" cy="1082966"/>
            <a:chOff x="2178040" y="9509760"/>
            <a:chExt cx="6338581" cy="1082966"/>
          </a:xfrm>
        </p:grpSpPr>
        <p:sp>
          <p:nvSpPr>
            <p:cNvPr id="73" name="TextBox 72">
              <a:extLst>
                <a:ext uri="{FF2B5EF4-FFF2-40B4-BE49-F238E27FC236}">
                  <a16:creationId xmlns:a16="http://schemas.microsoft.com/office/drawing/2014/main" id="{E31442F4-0091-4A81-8081-D13803884799}"/>
                </a:ext>
              </a:extLst>
            </p:cNvPr>
            <p:cNvSpPr txBox="1"/>
            <p:nvPr/>
          </p:nvSpPr>
          <p:spPr>
            <a:xfrm>
              <a:off x="2178040" y="9509760"/>
              <a:ext cx="782141" cy="1082966"/>
            </a:xfrm>
            <a:prstGeom prst="rect">
              <a:avLst/>
            </a:prstGeom>
            <a:noFill/>
          </p:spPr>
          <p:txBody>
            <a:bodyPr wrap="square" rtlCol="0">
              <a:spAutoFit/>
            </a:bodyPr>
            <a:lstStyle/>
            <a:p>
              <a:r>
                <a:rPr lang="vi-VN" sz="6000"/>
                <a:t>C</a:t>
              </a:r>
              <a:endParaRPr lang="en-US" sz="6000"/>
            </a:p>
          </p:txBody>
        </p:sp>
        <p:sp>
          <p:nvSpPr>
            <p:cNvPr id="74" name="TextBox 73">
              <a:extLst>
                <a:ext uri="{FF2B5EF4-FFF2-40B4-BE49-F238E27FC236}">
                  <a16:creationId xmlns:a16="http://schemas.microsoft.com/office/drawing/2014/main" id="{6623802F-DE69-4BCB-8AC7-2BB515FF34AF}"/>
                </a:ext>
              </a:extLst>
            </p:cNvPr>
            <p:cNvSpPr txBox="1"/>
            <p:nvPr/>
          </p:nvSpPr>
          <p:spPr>
            <a:xfrm>
              <a:off x="3567150" y="9509760"/>
              <a:ext cx="1005565" cy="1015663"/>
            </a:xfrm>
            <a:prstGeom prst="rect">
              <a:avLst/>
            </a:prstGeom>
            <a:noFill/>
          </p:spPr>
          <p:txBody>
            <a:bodyPr wrap="square" rtlCol="0">
              <a:spAutoFit/>
            </a:bodyPr>
            <a:lstStyle/>
            <a:p>
              <a:r>
                <a:rPr lang="vi-VN" sz="6000"/>
                <a:t>Ổ</a:t>
              </a:r>
              <a:endParaRPr lang="en-US" sz="6000"/>
            </a:p>
          </p:txBody>
        </p:sp>
        <p:sp>
          <p:nvSpPr>
            <p:cNvPr id="75" name="TextBox 74">
              <a:extLst>
                <a:ext uri="{FF2B5EF4-FFF2-40B4-BE49-F238E27FC236}">
                  <a16:creationId xmlns:a16="http://schemas.microsoft.com/office/drawing/2014/main" id="{EBF1A554-654D-450B-A6D0-A7701CD034D3}"/>
                </a:ext>
              </a:extLst>
            </p:cNvPr>
            <p:cNvSpPr txBox="1"/>
            <p:nvPr/>
          </p:nvSpPr>
          <p:spPr>
            <a:xfrm>
              <a:off x="4956260" y="9509760"/>
              <a:ext cx="782141" cy="1082966"/>
            </a:xfrm>
            <a:prstGeom prst="rect">
              <a:avLst/>
            </a:prstGeom>
            <a:noFill/>
          </p:spPr>
          <p:txBody>
            <a:bodyPr wrap="square" rtlCol="0">
              <a:spAutoFit/>
            </a:bodyPr>
            <a:lstStyle/>
            <a:p>
              <a:r>
                <a:rPr lang="vi-VN" sz="6000"/>
                <a:t>L</a:t>
              </a:r>
              <a:endParaRPr lang="en-US" sz="6000"/>
            </a:p>
          </p:txBody>
        </p:sp>
        <p:sp>
          <p:nvSpPr>
            <p:cNvPr id="76" name="TextBox 75">
              <a:extLst>
                <a:ext uri="{FF2B5EF4-FFF2-40B4-BE49-F238E27FC236}">
                  <a16:creationId xmlns:a16="http://schemas.microsoft.com/office/drawing/2014/main" id="{574B7489-FD0F-47CE-95C8-20CB1C2318E0}"/>
                </a:ext>
              </a:extLst>
            </p:cNvPr>
            <p:cNvSpPr txBox="1"/>
            <p:nvPr/>
          </p:nvSpPr>
          <p:spPr>
            <a:xfrm>
              <a:off x="6345370" y="9509760"/>
              <a:ext cx="782141" cy="1082966"/>
            </a:xfrm>
            <a:prstGeom prst="rect">
              <a:avLst/>
            </a:prstGeom>
            <a:noFill/>
          </p:spPr>
          <p:txBody>
            <a:bodyPr wrap="square" rtlCol="0">
              <a:spAutoFit/>
            </a:bodyPr>
            <a:lstStyle/>
            <a:p>
              <a:r>
                <a:rPr lang="vi-VN" sz="6000"/>
                <a:t>O</a:t>
              </a:r>
              <a:endParaRPr lang="en-US" sz="6000"/>
            </a:p>
          </p:txBody>
        </p:sp>
        <p:sp>
          <p:nvSpPr>
            <p:cNvPr id="77" name="TextBox 76">
              <a:extLst>
                <a:ext uri="{FF2B5EF4-FFF2-40B4-BE49-F238E27FC236}">
                  <a16:creationId xmlns:a16="http://schemas.microsoft.com/office/drawing/2014/main" id="{CE7E2270-8A33-4CE3-B596-C5BE68804EA8}"/>
                </a:ext>
              </a:extLst>
            </p:cNvPr>
            <p:cNvSpPr txBox="1"/>
            <p:nvPr/>
          </p:nvSpPr>
          <p:spPr>
            <a:xfrm>
              <a:off x="7734480" y="9509760"/>
              <a:ext cx="782141" cy="1082966"/>
            </a:xfrm>
            <a:prstGeom prst="rect">
              <a:avLst/>
            </a:prstGeom>
            <a:noFill/>
          </p:spPr>
          <p:txBody>
            <a:bodyPr wrap="square" rtlCol="0">
              <a:spAutoFit/>
            </a:bodyPr>
            <a:lstStyle/>
            <a:p>
              <a:r>
                <a:rPr lang="vi-VN" sz="6000"/>
                <a:t>A</a:t>
              </a:r>
              <a:endParaRPr lang="en-US" sz="6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625" y="0"/>
            <a:ext cx="18548679" cy="12729031"/>
          </a:xfrm>
          <a:prstGeom prst="rect">
            <a:avLst/>
          </a:prstGeom>
        </p:spPr>
      </p:pic>
      <p:pic>
        <p:nvPicPr>
          <p:cNvPr id="3" name="Picture 3"/>
          <p:cNvPicPr>
            <a:picLocks noChangeAspect="1"/>
          </p:cNvPicPr>
          <p:nvPr/>
        </p:nvPicPr>
        <p:blipFill>
          <a:blip r:embed="rId4"/>
          <a:srcRect/>
          <a:stretch>
            <a:fillRect/>
          </a:stretch>
        </p:blipFill>
        <p:spPr>
          <a:xfrm>
            <a:off x="13071480" y="653549"/>
            <a:ext cx="4700514" cy="3208101"/>
          </a:xfrm>
          <a:prstGeom prst="rect">
            <a:avLst/>
          </a:prstGeom>
        </p:spPr>
      </p:pic>
      <p:grpSp>
        <p:nvGrpSpPr>
          <p:cNvPr id="4" name="Group 4"/>
          <p:cNvGrpSpPr/>
          <p:nvPr/>
        </p:nvGrpSpPr>
        <p:grpSpPr>
          <a:xfrm>
            <a:off x="4846217" y="7791836"/>
            <a:ext cx="1005565" cy="1007852"/>
            <a:chOff x="0" y="0"/>
            <a:chExt cx="1675130" cy="1678940"/>
          </a:xfrm>
        </p:grpSpPr>
        <p:sp>
          <p:nvSpPr>
            <p:cNvPr id="5" name="Freeform 5"/>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6" name="Freeform 6"/>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7" name="Freeform 7"/>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8" name="Group 8"/>
          <p:cNvGrpSpPr/>
          <p:nvPr/>
        </p:nvGrpSpPr>
        <p:grpSpPr>
          <a:xfrm>
            <a:off x="6236161" y="7791836"/>
            <a:ext cx="1005565" cy="1007852"/>
            <a:chOff x="0" y="0"/>
            <a:chExt cx="1675130" cy="1678940"/>
          </a:xfrm>
        </p:grpSpPr>
        <p:sp>
          <p:nvSpPr>
            <p:cNvPr id="9" name="Freeform 9"/>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0" name="Freeform 10"/>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1" name="Freeform 11"/>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2" name="Group 12"/>
          <p:cNvGrpSpPr/>
          <p:nvPr/>
        </p:nvGrpSpPr>
        <p:grpSpPr>
          <a:xfrm>
            <a:off x="7626105" y="7791836"/>
            <a:ext cx="1005565" cy="1007852"/>
            <a:chOff x="0" y="0"/>
            <a:chExt cx="1675130" cy="1678940"/>
          </a:xfrm>
        </p:grpSpPr>
        <p:sp>
          <p:nvSpPr>
            <p:cNvPr id="13" name="Freeform 13"/>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4" name="Freeform 14"/>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5" name="Freeform 15"/>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6" name="Group 16"/>
          <p:cNvGrpSpPr/>
          <p:nvPr/>
        </p:nvGrpSpPr>
        <p:grpSpPr>
          <a:xfrm>
            <a:off x="9016050" y="7791836"/>
            <a:ext cx="1005565" cy="1007852"/>
            <a:chOff x="0" y="0"/>
            <a:chExt cx="1675130" cy="1678940"/>
          </a:xfrm>
        </p:grpSpPr>
        <p:sp>
          <p:nvSpPr>
            <p:cNvPr id="17" name="Freeform 17"/>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8" name="Freeform 18"/>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9" name="Freeform 19"/>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20" name="Group 20"/>
          <p:cNvGrpSpPr/>
          <p:nvPr/>
        </p:nvGrpSpPr>
        <p:grpSpPr>
          <a:xfrm>
            <a:off x="10405994" y="7791836"/>
            <a:ext cx="1005565" cy="1007852"/>
            <a:chOff x="0" y="0"/>
            <a:chExt cx="1675130" cy="1678940"/>
          </a:xfrm>
        </p:grpSpPr>
        <p:sp>
          <p:nvSpPr>
            <p:cNvPr id="21" name="Freeform 21"/>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22" name="Freeform 22"/>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23" name="Freeform 23"/>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pic>
        <p:nvPicPr>
          <p:cNvPr id="24" name="Picture 24"/>
          <p:cNvPicPr>
            <a:picLocks noChangeAspect="1"/>
          </p:cNvPicPr>
          <p:nvPr/>
        </p:nvPicPr>
        <p:blipFill>
          <a:blip r:embed="rId5"/>
          <a:srcRect/>
          <a:stretch>
            <a:fillRect/>
          </a:stretch>
        </p:blipFill>
        <p:spPr>
          <a:xfrm>
            <a:off x="14250609" y="1729054"/>
            <a:ext cx="2487601" cy="2487601"/>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8012" y="3402643"/>
            <a:ext cx="1695859" cy="1628024"/>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0177" y="1952005"/>
            <a:ext cx="4603972" cy="4114800"/>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71554" y="1345243"/>
            <a:ext cx="2468880" cy="4114800"/>
          </a:xfrm>
          <a:prstGeom prst="rect">
            <a:avLst/>
          </a:prstGeom>
        </p:spPr>
      </p:pic>
      <p:sp>
        <p:nvSpPr>
          <p:cNvPr id="28" name="TextBox 28"/>
          <p:cNvSpPr txBox="1"/>
          <p:nvPr/>
        </p:nvSpPr>
        <p:spPr>
          <a:xfrm>
            <a:off x="2569111" y="752864"/>
            <a:ext cx="9318089" cy="884858"/>
          </a:xfrm>
          <a:prstGeom prst="rect">
            <a:avLst/>
          </a:prstGeom>
        </p:spPr>
        <p:txBody>
          <a:bodyPr wrap="square" lIns="0" tIns="0" rIns="0" bIns="0" rtlCol="0" anchor="t">
            <a:spAutoFit/>
          </a:bodyPr>
          <a:lstStyle/>
          <a:p>
            <a:pPr algn="ctr">
              <a:lnSpc>
                <a:spcPts val="6000"/>
              </a:lnSpc>
              <a:spcBef>
                <a:spcPct val="0"/>
              </a:spcBef>
            </a:pPr>
            <a:r>
              <a:rPr lang="en-US" sz="8000">
                <a:solidFill>
                  <a:srgbClr val="EE3EC9"/>
                </a:solidFill>
                <a:latin typeface="#9Slide03 Arima Madurai Black" panose="00000A00000000000000" pitchFamily="2" charset="0"/>
                <a:cs typeface="#9Slide03 Arima Madurai Black" panose="00000A00000000000000" pitchFamily="2" charset="0"/>
              </a:rPr>
              <a:t>ĐỊA DANH NÀO?</a:t>
            </a:r>
          </a:p>
        </p:txBody>
      </p:sp>
      <p:pic>
        <p:nvPicPr>
          <p:cNvPr id="29" name="Picture 23">
            <a:extLst>
              <a:ext uri="{FF2B5EF4-FFF2-40B4-BE49-F238E27FC236}">
                <a16:creationId xmlns:a16="http://schemas.microsoft.com/office/drawing/2014/main" id="{50239EFF-E83D-48B2-A88A-65B637FC44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394" y="15951890"/>
            <a:ext cx="1321836" cy="1268963"/>
          </a:xfrm>
          <a:prstGeom prst="rect">
            <a:avLst/>
          </a:prstGeom>
        </p:spPr>
      </p:pic>
      <p:pic>
        <p:nvPicPr>
          <p:cNvPr id="30" name="Picture 24">
            <a:extLst>
              <a:ext uri="{FF2B5EF4-FFF2-40B4-BE49-F238E27FC236}">
                <a16:creationId xmlns:a16="http://schemas.microsoft.com/office/drawing/2014/main" id="{900B9444-E883-4294-929F-A2A8BCA23C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7921210" y="6471685"/>
            <a:ext cx="3817517" cy="1794233"/>
          </a:xfrm>
          <a:prstGeom prst="rect">
            <a:avLst/>
          </a:prstGeom>
        </p:spPr>
      </p:pic>
      <p:pic>
        <p:nvPicPr>
          <p:cNvPr id="31" name="Picture 25">
            <a:extLst>
              <a:ext uri="{FF2B5EF4-FFF2-40B4-BE49-F238E27FC236}">
                <a16:creationId xmlns:a16="http://schemas.microsoft.com/office/drawing/2014/main" id="{84970B2F-4212-44BA-80C5-3EA90D3CC3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72232" y="-5467336"/>
            <a:ext cx="3453873" cy="3484361"/>
          </a:xfrm>
          <a:prstGeom prst="rect">
            <a:avLst/>
          </a:prstGeom>
        </p:spPr>
      </p:pic>
      <p:pic>
        <p:nvPicPr>
          <p:cNvPr id="32" name="Picture 26">
            <a:extLst>
              <a:ext uri="{FF2B5EF4-FFF2-40B4-BE49-F238E27FC236}">
                <a16:creationId xmlns:a16="http://schemas.microsoft.com/office/drawing/2014/main" id="{901D714F-4B51-4116-BCA6-0FF69635D6E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65391" y="-202514"/>
            <a:ext cx="1993873" cy="3248673"/>
          </a:xfrm>
          <a:prstGeom prst="rect">
            <a:avLst/>
          </a:prstGeom>
        </p:spPr>
      </p:pic>
      <p:pic>
        <p:nvPicPr>
          <p:cNvPr id="33" name="Picture 27">
            <a:extLst>
              <a:ext uri="{FF2B5EF4-FFF2-40B4-BE49-F238E27FC236}">
                <a16:creationId xmlns:a16="http://schemas.microsoft.com/office/drawing/2014/main" id="{DACDAA3B-5FD2-4CE4-A4A3-067474584C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34500" y="16064722"/>
            <a:ext cx="1321836" cy="1268963"/>
          </a:xfrm>
          <a:prstGeom prst="rect">
            <a:avLst/>
          </a:prstGeom>
        </p:spPr>
      </p:pic>
      <p:pic>
        <p:nvPicPr>
          <p:cNvPr id="34" name="Picture 28">
            <a:extLst>
              <a:ext uri="{FF2B5EF4-FFF2-40B4-BE49-F238E27FC236}">
                <a16:creationId xmlns:a16="http://schemas.microsoft.com/office/drawing/2014/main" id="{0E9ABD74-8073-4001-BEB8-36DDAF55B87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158596" y="16586371"/>
            <a:ext cx="1550266" cy="1878075"/>
          </a:xfrm>
          <a:prstGeom prst="rect">
            <a:avLst/>
          </a:prstGeom>
        </p:spPr>
      </p:pic>
      <p:pic>
        <p:nvPicPr>
          <p:cNvPr id="35" name="Picture 29">
            <a:extLst>
              <a:ext uri="{FF2B5EF4-FFF2-40B4-BE49-F238E27FC236}">
                <a16:creationId xmlns:a16="http://schemas.microsoft.com/office/drawing/2014/main" id="{39919BC0-75FD-42D4-9208-D6E80351AA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44995" y="16064722"/>
            <a:ext cx="1321836" cy="1268963"/>
          </a:xfrm>
          <a:prstGeom prst="rect">
            <a:avLst/>
          </a:prstGeom>
        </p:spPr>
      </p:pic>
      <p:grpSp>
        <p:nvGrpSpPr>
          <p:cNvPr id="36" name="Group 35">
            <a:extLst>
              <a:ext uri="{FF2B5EF4-FFF2-40B4-BE49-F238E27FC236}">
                <a16:creationId xmlns:a16="http://schemas.microsoft.com/office/drawing/2014/main" id="{4486A25D-6EB4-4F69-9BE9-D3CD5FF5E1CA}"/>
              </a:ext>
            </a:extLst>
          </p:cNvPr>
          <p:cNvGrpSpPr/>
          <p:nvPr/>
        </p:nvGrpSpPr>
        <p:grpSpPr>
          <a:xfrm>
            <a:off x="4953000" y="7810500"/>
            <a:ext cx="6338581" cy="1015663"/>
            <a:chOff x="2178040" y="9509760"/>
            <a:chExt cx="6338581" cy="1015663"/>
          </a:xfrm>
        </p:grpSpPr>
        <p:sp>
          <p:nvSpPr>
            <p:cNvPr id="37" name="TextBox 36">
              <a:extLst>
                <a:ext uri="{FF2B5EF4-FFF2-40B4-BE49-F238E27FC236}">
                  <a16:creationId xmlns:a16="http://schemas.microsoft.com/office/drawing/2014/main" id="{227F27CB-3363-46E9-AE59-1B1B2C556CFF}"/>
                </a:ext>
              </a:extLst>
            </p:cNvPr>
            <p:cNvSpPr txBox="1"/>
            <p:nvPr/>
          </p:nvSpPr>
          <p:spPr>
            <a:xfrm>
              <a:off x="2178040" y="9509760"/>
              <a:ext cx="782141" cy="1015663"/>
            </a:xfrm>
            <a:prstGeom prst="rect">
              <a:avLst/>
            </a:prstGeom>
            <a:noFill/>
          </p:spPr>
          <p:txBody>
            <a:bodyPr wrap="square" rtlCol="0">
              <a:spAutoFit/>
            </a:bodyPr>
            <a:lstStyle/>
            <a:p>
              <a:r>
                <a:rPr lang="vi-VN" sz="6000"/>
                <a:t>H</a:t>
              </a:r>
              <a:endParaRPr lang="en-US" sz="6000"/>
            </a:p>
          </p:txBody>
        </p:sp>
        <p:sp>
          <p:nvSpPr>
            <p:cNvPr id="38" name="TextBox 37">
              <a:extLst>
                <a:ext uri="{FF2B5EF4-FFF2-40B4-BE49-F238E27FC236}">
                  <a16:creationId xmlns:a16="http://schemas.microsoft.com/office/drawing/2014/main" id="{BDDB700E-F3A9-4506-8D40-4F6040CCEA66}"/>
                </a:ext>
              </a:extLst>
            </p:cNvPr>
            <p:cNvSpPr txBox="1"/>
            <p:nvPr/>
          </p:nvSpPr>
          <p:spPr>
            <a:xfrm>
              <a:off x="3567150" y="9509760"/>
              <a:ext cx="1005565" cy="1015663"/>
            </a:xfrm>
            <a:prstGeom prst="rect">
              <a:avLst/>
            </a:prstGeom>
            <a:noFill/>
          </p:spPr>
          <p:txBody>
            <a:bodyPr wrap="square" rtlCol="0">
              <a:spAutoFit/>
            </a:bodyPr>
            <a:lstStyle/>
            <a:p>
              <a:r>
                <a:rPr lang="vi-VN" sz="6000"/>
                <a:t>O</a:t>
              </a:r>
              <a:endParaRPr lang="en-US" sz="6000"/>
            </a:p>
          </p:txBody>
        </p:sp>
        <p:sp>
          <p:nvSpPr>
            <p:cNvPr id="39" name="TextBox 38">
              <a:extLst>
                <a:ext uri="{FF2B5EF4-FFF2-40B4-BE49-F238E27FC236}">
                  <a16:creationId xmlns:a16="http://schemas.microsoft.com/office/drawing/2014/main" id="{F4C329B2-C7C9-4408-92FA-7830CFCB2205}"/>
                </a:ext>
              </a:extLst>
            </p:cNvPr>
            <p:cNvSpPr txBox="1"/>
            <p:nvPr/>
          </p:nvSpPr>
          <p:spPr>
            <a:xfrm>
              <a:off x="4956260" y="9509760"/>
              <a:ext cx="782141" cy="1015663"/>
            </a:xfrm>
            <a:prstGeom prst="rect">
              <a:avLst/>
            </a:prstGeom>
            <a:noFill/>
          </p:spPr>
          <p:txBody>
            <a:bodyPr wrap="square" rtlCol="0">
              <a:spAutoFit/>
            </a:bodyPr>
            <a:lstStyle/>
            <a:p>
              <a:r>
                <a:rPr lang="vi-VN" sz="6000"/>
                <a:t>A</a:t>
              </a:r>
              <a:endParaRPr lang="en-US" sz="6000"/>
            </a:p>
          </p:txBody>
        </p:sp>
        <p:sp>
          <p:nvSpPr>
            <p:cNvPr id="40" name="TextBox 39">
              <a:extLst>
                <a:ext uri="{FF2B5EF4-FFF2-40B4-BE49-F238E27FC236}">
                  <a16:creationId xmlns:a16="http://schemas.microsoft.com/office/drawing/2014/main" id="{A41340C5-0B6F-41DE-A3E6-8A47FF411741}"/>
                </a:ext>
              </a:extLst>
            </p:cNvPr>
            <p:cNvSpPr txBox="1"/>
            <p:nvPr/>
          </p:nvSpPr>
          <p:spPr>
            <a:xfrm>
              <a:off x="6345370" y="9509760"/>
              <a:ext cx="782141" cy="1015663"/>
            </a:xfrm>
            <a:prstGeom prst="rect">
              <a:avLst/>
            </a:prstGeom>
            <a:noFill/>
          </p:spPr>
          <p:txBody>
            <a:bodyPr wrap="square" rtlCol="0">
              <a:spAutoFit/>
            </a:bodyPr>
            <a:lstStyle/>
            <a:p>
              <a:r>
                <a:rPr lang="vi-VN" sz="6000"/>
                <a:t>L</a:t>
              </a:r>
              <a:endParaRPr lang="en-US" sz="6000"/>
            </a:p>
          </p:txBody>
        </p:sp>
        <p:sp>
          <p:nvSpPr>
            <p:cNvPr id="41" name="TextBox 40">
              <a:extLst>
                <a:ext uri="{FF2B5EF4-FFF2-40B4-BE49-F238E27FC236}">
                  <a16:creationId xmlns:a16="http://schemas.microsoft.com/office/drawing/2014/main" id="{AD7A301F-40C4-40BE-AC87-0C16C0D6703E}"/>
                </a:ext>
              </a:extLst>
            </p:cNvPr>
            <p:cNvSpPr txBox="1"/>
            <p:nvPr/>
          </p:nvSpPr>
          <p:spPr>
            <a:xfrm>
              <a:off x="7734480" y="9509760"/>
              <a:ext cx="782141" cy="1015663"/>
            </a:xfrm>
            <a:prstGeom prst="rect">
              <a:avLst/>
            </a:prstGeom>
            <a:noFill/>
          </p:spPr>
          <p:txBody>
            <a:bodyPr wrap="square" rtlCol="0">
              <a:spAutoFit/>
            </a:bodyPr>
            <a:lstStyle/>
            <a:p>
              <a:r>
                <a:rPr lang="vi-VN" sz="6000"/>
                <a:t>Ư</a:t>
              </a:r>
              <a:endParaRPr lang="en-US" sz="6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14300"/>
            <a:ext cx="18596304" cy="12729031"/>
          </a:xfrm>
          <a:prstGeom prst="rect">
            <a:avLst/>
          </a:prstGeom>
        </p:spPr>
      </p:pic>
      <p:grpSp>
        <p:nvGrpSpPr>
          <p:cNvPr id="3" name="Group 3"/>
          <p:cNvGrpSpPr/>
          <p:nvPr/>
        </p:nvGrpSpPr>
        <p:grpSpPr>
          <a:xfrm>
            <a:off x="1752600" y="8479048"/>
            <a:ext cx="1005565" cy="1007852"/>
            <a:chOff x="0" y="0"/>
            <a:chExt cx="1675130" cy="1678940"/>
          </a:xfrm>
        </p:grpSpPr>
        <p:sp>
          <p:nvSpPr>
            <p:cNvPr id="4" name="Freeform 4"/>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 name="Freeform 5"/>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6" name="Freeform 6"/>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7" name="Group 7"/>
          <p:cNvGrpSpPr/>
          <p:nvPr/>
        </p:nvGrpSpPr>
        <p:grpSpPr>
          <a:xfrm>
            <a:off x="3142544" y="8479048"/>
            <a:ext cx="1005565" cy="1007852"/>
            <a:chOff x="0" y="0"/>
            <a:chExt cx="1675130" cy="1678940"/>
          </a:xfrm>
        </p:grpSpPr>
        <p:sp>
          <p:nvSpPr>
            <p:cNvPr id="8" name="Freeform 8"/>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9" name="Freeform 9"/>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0" name="Freeform 10"/>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1" name="Group 11"/>
          <p:cNvGrpSpPr/>
          <p:nvPr/>
        </p:nvGrpSpPr>
        <p:grpSpPr>
          <a:xfrm>
            <a:off x="4532489" y="8479048"/>
            <a:ext cx="1005565" cy="1007852"/>
            <a:chOff x="0" y="0"/>
            <a:chExt cx="1675130" cy="1678940"/>
          </a:xfrm>
        </p:grpSpPr>
        <p:sp>
          <p:nvSpPr>
            <p:cNvPr id="12" name="Freeform 12"/>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3" name="Freeform 13"/>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4" name="Freeform 14"/>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5" name="Group 15"/>
          <p:cNvGrpSpPr/>
          <p:nvPr/>
        </p:nvGrpSpPr>
        <p:grpSpPr>
          <a:xfrm>
            <a:off x="5922433" y="8479048"/>
            <a:ext cx="1005565" cy="1007852"/>
            <a:chOff x="0" y="0"/>
            <a:chExt cx="1675130" cy="1678940"/>
          </a:xfrm>
        </p:grpSpPr>
        <p:sp>
          <p:nvSpPr>
            <p:cNvPr id="16" name="Freeform 16"/>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17" name="Freeform 17"/>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18" name="Freeform 18"/>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19" name="Group 19"/>
          <p:cNvGrpSpPr/>
          <p:nvPr/>
        </p:nvGrpSpPr>
        <p:grpSpPr>
          <a:xfrm>
            <a:off x="7312378" y="8479048"/>
            <a:ext cx="1005565" cy="1007852"/>
            <a:chOff x="0" y="0"/>
            <a:chExt cx="1675130" cy="1678940"/>
          </a:xfrm>
        </p:grpSpPr>
        <p:sp>
          <p:nvSpPr>
            <p:cNvPr id="20" name="Freeform 20"/>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21" name="Freeform 21"/>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22" name="Freeform 22"/>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23399" y="4448917"/>
            <a:ext cx="1321836" cy="1268963"/>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11542" y="4017277"/>
            <a:ext cx="3817517" cy="1794233"/>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46217" y="3567366"/>
            <a:ext cx="3453873" cy="3484361"/>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98266" y="3571894"/>
            <a:ext cx="1993873" cy="3248673"/>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33505" y="4561749"/>
            <a:ext cx="1321836" cy="1268963"/>
          </a:xfrm>
          <a:prstGeom prst="rect">
            <a:avLst/>
          </a:prstGeom>
        </p:spPr>
      </p:pic>
      <p:pic>
        <p:nvPicPr>
          <p:cNvPr id="28"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11560" y="4448917"/>
            <a:ext cx="1550266" cy="1878075"/>
          </a:xfrm>
          <a:prstGeom prst="rect">
            <a:avLst/>
          </a:prstGeom>
        </p:spPr>
      </p:pic>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4561749"/>
            <a:ext cx="1321836" cy="1268963"/>
          </a:xfrm>
          <a:prstGeom prst="rect">
            <a:avLst/>
          </a:prstGeom>
        </p:spPr>
      </p:pic>
      <p:grpSp>
        <p:nvGrpSpPr>
          <p:cNvPr id="30" name="Group 30"/>
          <p:cNvGrpSpPr/>
          <p:nvPr/>
        </p:nvGrpSpPr>
        <p:grpSpPr>
          <a:xfrm>
            <a:off x="8629040" y="8479048"/>
            <a:ext cx="1005565" cy="1007852"/>
            <a:chOff x="0" y="0"/>
            <a:chExt cx="1675130" cy="1678940"/>
          </a:xfrm>
        </p:grpSpPr>
        <p:sp>
          <p:nvSpPr>
            <p:cNvPr id="31" name="Freeform 31"/>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32" name="Freeform 32"/>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33" name="Freeform 33"/>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34" name="Group 34"/>
          <p:cNvGrpSpPr/>
          <p:nvPr/>
        </p:nvGrpSpPr>
        <p:grpSpPr>
          <a:xfrm>
            <a:off x="10018985" y="8479048"/>
            <a:ext cx="1005565" cy="1007852"/>
            <a:chOff x="0" y="0"/>
            <a:chExt cx="1675130" cy="1678940"/>
          </a:xfrm>
        </p:grpSpPr>
        <p:sp>
          <p:nvSpPr>
            <p:cNvPr id="35" name="Freeform 35"/>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36" name="Freeform 36"/>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37" name="Freeform 37"/>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38" name="Group 38"/>
          <p:cNvGrpSpPr/>
          <p:nvPr/>
        </p:nvGrpSpPr>
        <p:grpSpPr>
          <a:xfrm>
            <a:off x="11408929" y="8479048"/>
            <a:ext cx="1005565" cy="1007852"/>
            <a:chOff x="0" y="0"/>
            <a:chExt cx="1675130" cy="1678940"/>
          </a:xfrm>
        </p:grpSpPr>
        <p:sp>
          <p:nvSpPr>
            <p:cNvPr id="39" name="Freeform 39"/>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40" name="Freeform 40"/>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41" name="Freeform 41"/>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42" name="Group 42"/>
          <p:cNvGrpSpPr/>
          <p:nvPr/>
        </p:nvGrpSpPr>
        <p:grpSpPr>
          <a:xfrm>
            <a:off x="12798874" y="8479048"/>
            <a:ext cx="1005565" cy="1007852"/>
            <a:chOff x="0" y="0"/>
            <a:chExt cx="1675130" cy="1678940"/>
          </a:xfrm>
        </p:grpSpPr>
        <p:sp>
          <p:nvSpPr>
            <p:cNvPr id="43" name="Freeform 43"/>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44" name="Freeform 44"/>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45" name="Freeform 45"/>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46" name="Group 46"/>
          <p:cNvGrpSpPr/>
          <p:nvPr/>
        </p:nvGrpSpPr>
        <p:grpSpPr>
          <a:xfrm>
            <a:off x="14188818" y="8479048"/>
            <a:ext cx="1005565" cy="1007852"/>
            <a:chOff x="0" y="0"/>
            <a:chExt cx="1675130" cy="1678940"/>
          </a:xfrm>
        </p:grpSpPr>
        <p:sp>
          <p:nvSpPr>
            <p:cNvPr id="47" name="Freeform 47"/>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48" name="Freeform 48"/>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49" name="Freeform 49"/>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grpSp>
        <p:nvGrpSpPr>
          <p:cNvPr id="50" name="Group 50"/>
          <p:cNvGrpSpPr/>
          <p:nvPr/>
        </p:nvGrpSpPr>
        <p:grpSpPr>
          <a:xfrm>
            <a:off x="15575383" y="8479048"/>
            <a:ext cx="1005565" cy="1007852"/>
            <a:chOff x="0" y="0"/>
            <a:chExt cx="1675130" cy="1678940"/>
          </a:xfrm>
        </p:grpSpPr>
        <p:sp>
          <p:nvSpPr>
            <p:cNvPr id="51" name="Freeform 51"/>
            <p:cNvSpPr/>
            <p:nvPr/>
          </p:nvSpPr>
          <p:spPr>
            <a:xfrm>
              <a:off x="92710" y="106680"/>
              <a:ext cx="1570990" cy="1559560"/>
            </a:xfrm>
            <a:custGeom>
              <a:avLst/>
              <a:gdLst/>
              <a:ahLst/>
              <a:cxnLst/>
              <a:rect l="l" t="t" r="r" b="b"/>
              <a:pathLst>
                <a:path w="1570990" h="1559560">
                  <a:moveTo>
                    <a:pt x="1544320" y="1370330"/>
                  </a:moveTo>
                  <a:cubicBezTo>
                    <a:pt x="1544320" y="1457960"/>
                    <a:pt x="1468120" y="1529080"/>
                    <a:pt x="1386840" y="1529080"/>
                  </a:cubicBezTo>
                  <a:lnTo>
                    <a:pt x="66040" y="1529080"/>
                  </a:lnTo>
                  <a:cubicBezTo>
                    <a:pt x="43180" y="1529080"/>
                    <a:pt x="20320" y="1524000"/>
                    <a:pt x="0" y="1515110"/>
                  </a:cubicBezTo>
                  <a:cubicBezTo>
                    <a:pt x="26670" y="1543050"/>
                    <a:pt x="63500" y="1559560"/>
                    <a:pt x="104140" y="1559560"/>
                  </a:cubicBezTo>
                  <a:lnTo>
                    <a:pt x="1424940" y="1559560"/>
                  </a:lnTo>
                  <a:cubicBezTo>
                    <a:pt x="1504950" y="1559560"/>
                    <a:pt x="1570990" y="1493520"/>
                    <a:pt x="1570990" y="1413510"/>
                  </a:cubicBezTo>
                  <a:lnTo>
                    <a:pt x="1570990" y="95250"/>
                  </a:lnTo>
                  <a:cubicBezTo>
                    <a:pt x="1570990" y="58420"/>
                    <a:pt x="1557020" y="25400"/>
                    <a:pt x="1535430" y="0"/>
                  </a:cubicBezTo>
                  <a:cubicBezTo>
                    <a:pt x="1541780" y="16510"/>
                    <a:pt x="1544320" y="34290"/>
                    <a:pt x="1544320" y="52070"/>
                  </a:cubicBezTo>
                  <a:lnTo>
                    <a:pt x="1544320" y="1370330"/>
                  </a:lnTo>
                  <a:lnTo>
                    <a:pt x="1544320" y="1370330"/>
                  </a:lnTo>
                  <a:close/>
                </a:path>
              </a:pathLst>
            </a:custGeom>
            <a:solidFill>
              <a:srgbClr val="CE7662"/>
            </a:solidFill>
          </p:spPr>
        </p:sp>
        <p:sp>
          <p:nvSpPr>
            <p:cNvPr id="52" name="Freeform 52"/>
            <p:cNvSpPr/>
            <p:nvPr/>
          </p:nvSpPr>
          <p:spPr>
            <a:xfrm>
              <a:off x="12700" y="12700"/>
              <a:ext cx="1610360" cy="1610360"/>
            </a:xfrm>
            <a:custGeom>
              <a:avLst/>
              <a:gdLst/>
              <a:ahLst/>
              <a:cxnLst/>
              <a:rect l="l" t="t" r="r" b="b"/>
              <a:pathLst>
                <a:path w="1610360" h="1610360">
                  <a:moveTo>
                    <a:pt x="146050" y="1610360"/>
                  </a:moveTo>
                  <a:lnTo>
                    <a:pt x="1464310" y="1610360"/>
                  </a:lnTo>
                  <a:cubicBezTo>
                    <a:pt x="1544320" y="1610360"/>
                    <a:pt x="1610360" y="1544320"/>
                    <a:pt x="1610360" y="1464310"/>
                  </a:cubicBezTo>
                  <a:lnTo>
                    <a:pt x="1610360" y="146050"/>
                  </a:lnTo>
                  <a:cubicBezTo>
                    <a:pt x="1610360" y="66040"/>
                    <a:pt x="1544320" y="0"/>
                    <a:pt x="1464310" y="0"/>
                  </a:cubicBezTo>
                  <a:lnTo>
                    <a:pt x="146050" y="0"/>
                  </a:lnTo>
                  <a:cubicBezTo>
                    <a:pt x="66040" y="0"/>
                    <a:pt x="0" y="66040"/>
                    <a:pt x="0" y="146050"/>
                  </a:cubicBezTo>
                  <a:lnTo>
                    <a:pt x="0" y="1464310"/>
                  </a:lnTo>
                  <a:cubicBezTo>
                    <a:pt x="0" y="1545590"/>
                    <a:pt x="66040" y="1610360"/>
                    <a:pt x="146050" y="1610360"/>
                  </a:cubicBezTo>
                  <a:close/>
                </a:path>
              </a:pathLst>
            </a:custGeom>
            <a:solidFill>
              <a:srgbClr val="EED6A8"/>
            </a:solidFill>
          </p:spPr>
        </p:sp>
        <p:sp>
          <p:nvSpPr>
            <p:cNvPr id="53" name="Freeform 53"/>
            <p:cNvSpPr/>
            <p:nvPr/>
          </p:nvSpPr>
          <p:spPr>
            <a:xfrm>
              <a:off x="0" y="0"/>
              <a:ext cx="1675130" cy="1678940"/>
            </a:xfrm>
            <a:custGeom>
              <a:avLst/>
              <a:gdLst/>
              <a:ahLst/>
              <a:cxnLst/>
              <a:rect l="l" t="t" r="r" b="b"/>
              <a:pathLst>
                <a:path w="1675130" h="1678940">
                  <a:moveTo>
                    <a:pt x="1611630" y="74930"/>
                  </a:moveTo>
                  <a:cubicBezTo>
                    <a:pt x="1583690" y="30480"/>
                    <a:pt x="1534160" y="0"/>
                    <a:pt x="1477010" y="0"/>
                  </a:cubicBezTo>
                  <a:lnTo>
                    <a:pt x="158750" y="0"/>
                  </a:lnTo>
                  <a:cubicBezTo>
                    <a:pt x="71120" y="0"/>
                    <a:pt x="0" y="71120"/>
                    <a:pt x="0" y="158750"/>
                  </a:cubicBezTo>
                  <a:lnTo>
                    <a:pt x="0" y="1477010"/>
                  </a:lnTo>
                  <a:cubicBezTo>
                    <a:pt x="0" y="1529080"/>
                    <a:pt x="25400" y="1574800"/>
                    <a:pt x="63500" y="1604010"/>
                  </a:cubicBezTo>
                  <a:cubicBezTo>
                    <a:pt x="91440" y="1648460"/>
                    <a:pt x="140970" y="1678940"/>
                    <a:pt x="198120" y="1678940"/>
                  </a:cubicBezTo>
                  <a:lnTo>
                    <a:pt x="1516380" y="1678940"/>
                  </a:lnTo>
                  <a:cubicBezTo>
                    <a:pt x="1604010" y="1678940"/>
                    <a:pt x="1675130" y="1607820"/>
                    <a:pt x="1675130" y="1520190"/>
                  </a:cubicBezTo>
                  <a:lnTo>
                    <a:pt x="1675130" y="201930"/>
                  </a:lnTo>
                  <a:cubicBezTo>
                    <a:pt x="1675130" y="149860"/>
                    <a:pt x="1649730" y="104140"/>
                    <a:pt x="1611630" y="74930"/>
                  </a:cubicBezTo>
                  <a:close/>
                  <a:moveTo>
                    <a:pt x="12700" y="1477010"/>
                  </a:moveTo>
                  <a:lnTo>
                    <a:pt x="12700" y="158750"/>
                  </a:lnTo>
                  <a:cubicBezTo>
                    <a:pt x="12700" y="78740"/>
                    <a:pt x="78740" y="12700"/>
                    <a:pt x="158750" y="12700"/>
                  </a:cubicBezTo>
                  <a:lnTo>
                    <a:pt x="1477010" y="12700"/>
                  </a:lnTo>
                  <a:cubicBezTo>
                    <a:pt x="1557020" y="12700"/>
                    <a:pt x="1623060" y="78740"/>
                    <a:pt x="1623060" y="158750"/>
                  </a:cubicBezTo>
                  <a:lnTo>
                    <a:pt x="1623060" y="1477010"/>
                  </a:lnTo>
                  <a:cubicBezTo>
                    <a:pt x="1623060" y="1557020"/>
                    <a:pt x="1557020" y="1623060"/>
                    <a:pt x="1477010" y="1623060"/>
                  </a:cubicBezTo>
                  <a:lnTo>
                    <a:pt x="158750" y="1623060"/>
                  </a:lnTo>
                  <a:cubicBezTo>
                    <a:pt x="78740" y="1623060"/>
                    <a:pt x="12700" y="1558290"/>
                    <a:pt x="12700" y="1477010"/>
                  </a:cubicBezTo>
                  <a:close/>
                  <a:moveTo>
                    <a:pt x="1663700" y="1520190"/>
                  </a:moveTo>
                  <a:cubicBezTo>
                    <a:pt x="1663700" y="1600200"/>
                    <a:pt x="1596390" y="1666240"/>
                    <a:pt x="1516380" y="1666240"/>
                  </a:cubicBezTo>
                  <a:lnTo>
                    <a:pt x="198120" y="1666240"/>
                  </a:lnTo>
                  <a:cubicBezTo>
                    <a:pt x="157480" y="1666240"/>
                    <a:pt x="120650" y="1649730"/>
                    <a:pt x="93980" y="1621790"/>
                  </a:cubicBezTo>
                  <a:cubicBezTo>
                    <a:pt x="114300" y="1630680"/>
                    <a:pt x="135890" y="1635760"/>
                    <a:pt x="160020" y="1635760"/>
                  </a:cubicBezTo>
                  <a:lnTo>
                    <a:pt x="1478280" y="1635760"/>
                  </a:lnTo>
                  <a:cubicBezTo>
                    <a:pt x="1565910" y="1635760"/>
                    <a:pt x="1637030" y="1564640"/>
                    <a:pt x="1637030" y="1477010"/>
                  </a:cubicBezTo>
                  <a:lnTo>
                    <a:pt x="1637030" y="158750"/>
                  </a:lnTo>
                  <a:cubicBezTo>
                    <a:pt x="1637030" y="140970"/>
                    <a:pt x="1633220" y="123190"/>
                    <a:pt x="1628140" y="106680"/>
                  </a:cubicBezTo>
                  <a:cubicBezTo>
                    <a:pt x="1649730" y="132080"/>
                    <a:pt x="1663700" y="165100"/>
                    <a:pt x="1663700" y="201930"/>
                  </a:cubicBezTo>
                  <a:lnTo>
                    <a:pt x="1663700" y="1520190"/>
                  </a:lnTo>
                  <a:cubicBezTo>
                    <a:pt x="1663700" y="1520190"/>
                    <a:pt x="1663700" y="1520190"/>
                    <a:pt x="1663700" y="1520190"/>
                  </a:cubicBezTo>
                  <a:close/>
                </a:path>
              </a:pathLst>
            </a:custGeom>
            <a:solidFill>
              <a:srgbClr val="502E26"/>
            </a:solidFill>
          </p:spPr>
        </p:sp>
      </p:grpSp>
      <p:sp>
        <p:nvSpPr>
          <p:cNvPr id="54" name="TextBox 28">
            <a:extLst>
              <a:ext uri="{FF2B5EF4-FFF2-40B4-BE49-F238E27FC236}">
                <a16:creationId xmlns:a16="http://schemas.microsoft.com/office/drawing/2014/main" id="{5D4D79E7-EB05-418D-BA0B-EA4208DAA933}"/>
              </a:ext>
            </a:extLst>
          </p:cNvPr>
          <p:cNvSpPr txBox="1"/>
          <p:nvPr/>
        </p:nvSpPr>
        <p:spPr>
          <a:xfrm>
            <a:off x="827178" y="752864"/>
            <a:ext cx="17413197" cy="2462213"/>
          </a:xfrm>
          <a:prstGeom prst="rect">
            <a:avLst/>
          </a:prstGeom>
        </p:spPr>
        <p:txBody>
          <a:bodyPr wrap="square" lIns="0" tIns="0" rIns="0" bIns="0" rtlCol="0" anchor="t">
            <a:spAutoFit/>
          </a:bodyPr>
          <a:lstStyle/>
          <a:p>
            <a:pPr algn="ctr">
              <a:spcBef>
                <a:spcPct val="0"/>
              </a:spcBef>
            </a:pPr>
            <a:r>
              <a:rPr lang="vi-VN" sz="8000">
                <a:solidFill>
                  <a:srgbClr val="EE3EC9"/>
                </a:solidFill>
                <a:latin typeface="#9Slide03 Arima Madurai Black" panose="00000A00000000000000" pitchFamily="2" charset="0"/>
                <a:cs typeface="#9Slide03 Arima Madurai Black" panose="00000A00000000000000" pitchFamily="2" charset="0"/>
              </a:rPr>
              <a:t>Em có biết sau khi Ngô Quyền mất, đất nước ta rơi vào tình trạng gì?</a:t>
            </a:r>
            <a:endParaRPr lang="en-US" sz="8000">
              <a:solidFill>
                <a:srgbClr val="EE3EC9"/>
              </a:solidFill>
              <a:latin typeface="#9Slide03 Arima Madurai Black" panose="00000A00000000000000" pitchFamily="2" charset="0"/>
              <a:cs typeface="#9Slide03 Arima Madurai Black" panose="00000A00000000000000" pitchFamily="2" charset="0"/>
            </a:endParaRPr>
          </a:p>
        </p:txBody>
      </p:sp>
      <p:grpSp>
        <p:nvGrpSpPr>
          <p:cNvPr id="55" name="Group 54">
            <a:extLst>
              <a:ext uri="{FF2B5EF4-FFF2-40B4-BE49-F238E27FC236}">
                <a16:creationId xmlns:a16="http://schemas.microsoft.com/office/drawing/2014/main" id="{CEB62691-5D62-4A3D-B91D-E11272ED9334}"/>
              </a:ext>
            </a:extLst>
          </p:cNvPr>
          <p:cNvGrpSpPr/>
          <p:nvPr/>
        </p:nvGrpSpPr>
        <p:grpSpPr>
          <a:xfrm>
            <a:off x="1875718" y="8572500"/>
            <a:ext cx="14754879" cy="1015663"/>
            <a:chOff x="2178040" y="10052985"/>
            <a:chExt cx="14754879" cy="815523"/>
          </a:xfrm>
        </p:grpSpPr>
        <p:sp>
          <p:nvSpPr>
            <p:cNvPr id="56" name="TextBox 55">
              <a:extLst>
                <a:ext uri="{FF2B5EF4-FFF2-40B4-BE49-F238E27FC236}">
                  <a16:creationId xmlns:a16="http://schemas.microsoft.com/office/drawing/2014/main" id="{9EC3103A-B94C-4280-9E77-FC58C0BDD6E1}"/>
                </a:ext>
              </a:extLst>
            </p:cNvPr>
            <p:cNvSpPr txBox="1"/>
            <p:nvPr/>
          </p:nvSpPr>
          <p:spPr>
            <a:xfrm>
              <a:off x="2178040" y="10052985"/>
              <a:ext cx="782141" cy="815523"/>
            </a:xfrm>
            <a:prstGeom prst="rect">
              <a:avLst/>
            </a:prstGeom>
            <a:noFill/>
          </p:spPr>
          <p:txBody>
            <a:bodyPr wrap="square" rtlCol="0">
              <a:spAutoFit/>
            </a:bodyPr>
            <a:lstStyle/>
            <a:p>
              <a:r>
                <a:rPr lang="vi-VN" sz="6000"/>
                <a:t>L</a:t>
              </a:r>
              <a:endParaRPr lang="en-US" sz="6000"/>
            </a:p>
          </p:txBody>
        </p:sp>
        <p:sp>
          <p:nvSpPr>
            <p:cNvPr id="57" name="TextBox 56">
              <a:extLst>
                <a:ext uri="{FF2B5EF4-FFF2-40B4-BE49-F238E27FC236}">
                  <a16:creationId xmlns:a16="http://schemas.microsoft.com/office/drawing/2014/main" id="{CC15825B-6A37-4596-8A61-BFC30DD32B52}"/>
                </a:ext>
              </a:extLst>
            </p:cNvPr>
            <p:cNvSpPr txBox="1"/>
            <p:nvPr/>
          </p:nvSpPr>
          <p:spPr>
            <a:xfrm>
              <a:off x="3343726" y="10052985"/>
              <a:ext cx="1005565" cy="815523"/>
            </a:xfrm>
            <a:prstGeom prst="rect">
              <a:avLst/>
            </a:prstGeom>
            <a:noFill/>
          </p:spPr>
          <p:txBody>
            <a:bodyPr wrap="square" rtlCol="0">
              <a:spAutoFit/>
            </a:bodyPr>
            <a:lstStyle/>
            <a:p>
              <a:r>
                <a:rPr lang="vi-VN" sz="6000"/>
                <a:t> O</a:t>
              </a:r>
              <a:endParaRPr lang="en-US" sz="6000"/>
            </a:p>
          </p:txBody>
        </p:sp>
        <p:sp>
          <p:nvSpPr>
            <p:cNvPr id="58" name="TextBox 57">
              <a:extLst>
                <a:ext uri="{FF2B5EF4-FFF2-40B4-BE49-F238E27FC236}">
                  <a16:creationId xmlns:a16="http://schemas.microsoft.com/office/drawing/2014/main" id="{C284F72E-138F-4C0B-B4BA-38178649A531}"/>
                </a:ext>
              </a:extLst>
            </p:cNvPr>
            <p:cNvSpPr txBox="1"/>
            <p:nvPr/>
          </p:nvSpPr>
          <p:spPr>
            <a:xfrm>
              <a:off x="4956260" y="10052985"/>
              <a:ext cx="782141" cy="815523"/>
            </a:xfrm>
            <a:prstGeom prst="rect">
              <a:avLst/>
            </a:prstGeom>
            <a:noFill/>
          </p:spPr>
          <p:txBody>
            <a:bodyPr wrap="square" rtlCol="0">
              <a:spAutoFit/>
            </a:bodyPr>
            <a:lstStyle/>
            <a:p>
              <a:r>
                <a:rPr lang="vi-VN" sz="6000"/>
                <a:t>Ạ</a:t>
              </a:r>
              <a:endParaRPr lang="en-US" sz="6000"/>
            </a:p>
          </p:txBody>
        </p:sp>
        <p:sp>
          <p:nvSpPr>
            <p:cNvPr id="59" name="TextBox 58">
              <a:extLst>
                <a:ext uri="{FF2B5EF4-FFF2-40B4-BE49-F238E27FC236}">
                  <a16:creationId xmlns:a16="http://schemas.microsoft.com/office/drawing/2014/main" id="{BC627004-543C-41F0-BC31-C01A5B3250CD}"/>
                </a:ext>
              </a:extLst>
            </p:cNvPr>
            <p:cNvSpPr txBox="1"/>
            <p:nvPr/>
          </p:nvSpPr>
          <p:spPr>
            <a:xfrm>
              <a:off x="6345370" y="10052985"/>
              <a:ext cx="782141" cy="815523"/>
            </a:xfrm>
            <a:prstGeom prst="rect">
              <a:avLst/>
            </a:prstGeom>
            <a:noFill/>
          </p:spPr>
          <p:txBody>
            <a:bodyPr wrap="square" rtlCol="0">
              <a:spAutoFit/>
            </a:bodyPr>
            <a:lstStyle/>
            <a:p>
              <a:r>
                <a:rPr lang="vi-VN" sz="6000"/>
                <a:t>N</a:t>
              </a:r>
              <a:endParaRPr lang="en-US" sz="6000"/>
            </a:p>
          </p:txBody>
        </p:sp>
        <p:sp>
          <p:nvSpPr>
            <p:cNvPr id="60" name="TextBox 59">
              <a:extLst>
                <a:ext uri="{FF2B5EF4-FFF2-40B4-BE49-F238E27FC236}">
                  <a16:creationId xmlns:a16="http://schemas.microsoft.com/office/drawing/2014/main" id="{27FF9985-75E8-4A88-8620-20B834E3F19A}"/>
                </a:ext>
              </a:extLst>
            </p:cNvPr>
            <p:cNvSpPr txBox="1"/>
            <p:nvPr/>
          </p:nvSpPr>
          <p:spPr>
            <a:xfrm>
              <a:off x="7464696" y="10052985"/>
              <a:ext cx="1286301" cy="815523"/>
            </a:xfrm>
            <a:prstGeom prst="rect">
              <a:avLst/>
            </a:prstGeom>
            <a:noFill/>
          </p:spPr>
          <p:txBody>
            <a:bodyPr wrap="square" rtlCol="0">
              <a:spAutoFit/>
            </a:bodyPr>
            <a:lstStyle/>
            <a:p>
              <a:r>
                <a:rPr lang="vi-VN" sz="6000"/>
                <a:t>12</a:t>
              </a:r>
              <a:endParaRPr lang="en-US" sz="6000"/>
            </a:p>
          </p:txBody>
        </p:sp>
        <p:sp>
          <p:nvSpPr>
            <p:cNvPr id="61" name="TextBox 60">
              <a:extLst>
                <a:ext uri="{FF2B5EF4-FFF2-40B4-BE49-F238E27FC236}">
                  <a16:creationId xmlns:a16="http://schemas.microsoft.com/office/drawing/2014/main" id="{F0B65294-165B-4E81-B888-2AD212985129}"/>
                </a:ext>
              </a:extLst>
            </p:cNvPr>
            <p:cNvSpPr txBox="1"/>
            <p:nvPr/>
          </p:nvSpPr>
          <p:spPr>
            <a:xfrm>
              <a:off x="9123590" y="10052985"/>
              <a:ext cx="782141" cy="815523"/>
            </a:xfrm>
            <a:prstGeom prst="rect">
              <a:avLst/>
            </a:prstGeom>
            <a:noFill/>
          </p:spPr>
          <p:txBody>
            <a:bodyPr wrap="square" rtlCol="0">
              <a:spAutoFit/>
            </a:bodyPr>
            <a:lstStyle/>
            <a:p>
              <a:r>
                <a:rPr lang="vi-VN" sz="6000"/>
                <a:t>S</a:t>
              </a:r>
              <a:endParaRPr lang="en-US" sz="6000"/>
            </a:p>
          </p:txBody>
        </p:sp>
        <p:sp>
          <p:nvSpPr>
            <p:cNvPr id="62" name="TextBox 61">
              <a:extLst>
                <a:ext uri="{FF2B5EF4-FFF2-40B4-BE49-F238E27FC236}">
                  <a16:creationId xmlns:a16="http://schemas.microsoft.com/office/drawing/2014/main" id="{D7879539-5759-4C00-B64F-6952B738B0DD}"/>
                </a:ext>
              </a:extLst>
            </p:cNvPr>
            <p:cNvSpPr txBox="1"/>
            <p:nvPr/>
          </p:nvSpPr>
          <p:spPr>
            <a:xfrm>
              <a:off x="10512700" y="10052985"/>
              <a:ext cx="782141" cy="815523"/>
            </a:xfrm>
            <a:prstGeom prst="rect">
              <a:avLst/>
            </a:prstGeom>
            <a:noFill/>
          </p:spPr>
          <p:txBody>
            <a:bodyPr wrap="square" rtlCol="0">
              <a:spAutoFit/>
            </a:bodyPr>
            <a:lstStyle/>
            <a:p>
              <a:r>
                <a:rPr lang="vi-VN" sz="6000"/>
                <a:t>Ứ</a:t>
              </a:r>
              <a:endParaRPr lang="en-US" sz="6000"/>
            </a:p>
          </p:txBody>
        </p:sp>
        <p:sp>
          <p:nvSpPr>
            <p:cNvPr id="63" name="TextBox 62">
              <a:extLst>
                <a:ext uri="{FF2B5EF4-FFF2-40B4-BE49-F238E27FC236}">
                  <a16:creationId xmlns:a16="http://schemas.microsoft.com/office/drawing/2014/main" id="{BB979ECD-106D-4632-9246-D9ADB21FF6A7}"/>
                </a:ext>
              </a:extLst>
            </p:cNvPr>
            <p:cNvSpPr txBox="1"/>
            <p:nvPr/>
          </p:nvSpPr>
          <p:spPr>
            <a:xfrm>
              <a:off x="11646597" y="10052985"/>
              <a:ext cx="1016517" cy="815523"/>
            </a:xfrm>
            <a:prstGeom prst="rect">
              <a:avLst/>
            </a:prstGeom>
            <a:noFill/>
          </p:spPr>
          <p:txBody>
            <a:bodyPr wrap="square" rtlCol="0">
              <a:spAutoFit/>
            </a:bodyPr>
            <a:lstStyle/>
            <a:p>
              <a:r>
                <a:rPr lang="vi-VN" sz="6000"/>
                <a:t> Q</a:t>
              </a:r>
              <a:endParaRPr lang="en-US" sz="6000"/>
            </a:p>
          </p:txBody>
        </p:sp>
        <p:sp>
          <p:nvSpPr>
            <p:cNvPr id="64" name="TextBox 63">
              <a:extLst>
                <a:ext uri="{FF2B5EF4-FFF2-40B4-BE49-F238E27FC236}">
                  <a16:creationId xmlns:a16="http://schemas.microsoft.com/office/drawing/2014/main" id="{F1619F70-0F34-4791-B3E6-1EA44EC4DA6A}"/>
                </a:ext>
              </a:extLst>
            </p:cNvPr>
            <p:cNvSpPr txBox="1"/>
            <p:nvPr/>
          </p:nvSpPr>
          <p:spPr>
            <a:xfrm>
              <a:off x="13331738" y="10052985"/>
              <a:ext cx="782141" cy="815523"/>
            </a:xfrm>
            <a:prstGeom prst="rect">
              <a:avLst/>
            </a:prstGeom>
            <a:noFill/>
          </p:spPr>
          <p:txBody>
            <a:bodyPr wrap="square" rtlCol="0">
              <a:spAutoFit/>
            </a:bodyPr>
            <a:lstStyle/>
            <a:p>
              <a:r>
                <a:rPr lang="vi-VN" sz="6000"/>
                <a:t>U</a:t>
              </a:r>
              <a:endParaRPr lang="en-US" sz="6000"/>
            </a:p>
          </p:txBody>
        </p:sp>
        <p:sp>
          <p:nvSpPr>
            <p:cNvPr id="65" name="TextBox 64">
              <a:extLst>
                <a:ext uri="{FF2B5EF4-FFF2-40B4-BE49-F238E27FC236}">
                  <a16:creationId xmlns:a16="http://schemas.microsoft.com/office/drawing/2014/main" id="{E5F08E8F-00FF-4AB7-A066-CF88780B5683}"/>
                </a:ext>
              </a:extLst>
            </p:cNvPr>
            <p:cNvSpPr txBox="1"/>
            <p:nvPr/>
          </p:nvSpPr>
          <p:spPr>
            <a:xfrm>
              <a:off x="14720848" y="10052985"/>
              <a:ext cx="782141" cy="815523"/>
            </a:xfrm>
            <a:prstGeom prst="rect">
              <a:avLst/>
            </a:prstGeom>
            <a:noFill/>
          </p:spPr>
          <p:txBody>
            <a:bodyPr wrap="square" rtlCol="0">
              <a:spAutoFit/>
            </a:bodyPr>
            <a:lstStyle/>
            <a:p>
              <a:r>
                <a:rPr lang="vi-VN" sz="6000"/>
                <a:t>Â</a:t>
              </a:r>
              <a:endParaRPr lang="en-US" sz="6000"/>
            </a:p>
          </p:txBody>
        </p:sp>
        <p:sp>
          <p:nvSpPr>
            <p:cNvPr id="66" name="TextBox 65">
              <a:extLst>
                <a:ext uri="{FF2B5EF4-FFF2-40B4-BE49-F238E27FC236}">
                  <a16:creationId xmlns:a16="http://schemas.microsoft.com/office/drawing/2014/main" id="{12204E56-2B0E-44C6-B52E-C868403F186D}"/>
                </a:ext>
              </a:extLst>
            </p:cNvPr>
            <p:cNvSpPr txBox="1"/>
            <p:nvPr/>
          </p:nvSpPr>
          <p:spPr>
            <a:xfrm>
              <a:off x="16109960" y="10052985"/>
              <a:ext cx="822959" cy="815523"/>
            </a:xfrm>
            <a:prstGeom prst="rect">
              <a:avLst/>
            </a:prstGeom>
            <a:noFill/>
          </p:spPr>
          <p:txBody>
            <a:bodyPr wrap="square" rtlCol="0">
              <a:spAutoFit/>
            </a:bodyPr>
            <a:lstStyle/>
            <a:p>
              <a:r>
                <a:rPr lang="vi-VN" sz="6000"/>
                <a:t>N</a:t>
              </a:r>
              <a:endParaRPr lang="en-US" sz="6000"/>
            </a:p>
          </p:txBody>
        </p:sp>
      </p:grpSp>
      <p:pic>
        <p:nvPicPr>
          <p:cNvPr id="67" name="Picture 20">
            <a:extLst>
              <a:ext uri="{FF2B5EF4-FFF2-40B4-BE49-F238E27FC236}">
                <a16:creationId xmlns:a16="http://schemas.microsoft.com/office/drawing/2014/main" id="{021174F2-DFAC-40C1-B383-C60ABDDBC24B}"/>
              </a:ext>
            </a:extLst>
          </p:cNvPr>
          <p:cNvPicPr>
            <a:picLocks noChangeAspect="1"/>
          </p:cNvPicPr>
          <p:nvPr/>
        </p:nvPicPr>
        <p:blipFill>
          <a:blip r:embed="rId14"/>
          <a:srcRect/>
          <a:stretch>
            <a:fillRect/>
          </a:stretch>
        </p:blipFill>
        <p:spPr>
          <a:xfrm>
            <a:off x="-9087472" y="1008586"/>
            <a:ext cx="7355146" cy="7106325"/>
          </a:xfrm>
          <a:prstGeom prst="rect">
            <a:avLst/>
          </a:prstGeom>
        </p:spPr>
      </p:pic>
      <p:pic>
        <p:nvPicPr>
          <p:cNvPr id="68" name="Picture 25">
            <a:extLst>
              <a:ext uri="{FF2B5EF4-FFF2-40B4-BE49-F238E27FC236}">
                <a16:creationId xmlns:a16="http://schemas.microsoft.com/office/drawing/2014/main" id="{E011484A-C562-411F-9EDB-EC93466E8A1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2203" y="-1931971"/>
            <a:ext cx="1680341" cy="1338163"/>
          </a:xfrm>
          <a:prstGeom prst="rect">
            <a:avLst/>
          </a:prstGeom>
        </p:spPr>
      </p:pic>
      <p:pic>
        <p:nvPicPr>
          <p:cNvPr id="69" name="Picture 26">
            <a:extLst>
              <a:ext uri="{FF2B5EF4-FFF2-40B4-BE49-F238E27FC236}">
                <a16:creationId xmlns:a16="http://schemas.microsoft.com/office/drawing/2014/main" id="{6EB8A6E9-D1A2-4644-A941-D8AAAEC5E13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35148" y="-1995800"/>
            <a:ext cx="2264915" cy="1806269"/>
          </a:xfrm>
          <a:prstGeom prst="rect">
            <a:avLst/>
          </a:prstGeom>
        </p:spPr>
      </p:pic>
      <p:pic>
        <p:nvPicPr>
          <p:cNvPr id="70" name="Picture 27">
            <a:extLst>
              <a:ext uri="{FF2B5EF4-FFF2-40B4-BE49-F238E27FC236}">
                <a16:creationId xmlns:a16="http://schemas.microsoft.com/office/drawing/2014/main" id="{A60BD068-889E-4AE5-87A6-12FF57C7AD8D}"/>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98544">
            <a:off x="17064503" y="14343305"/>
            <a:ext cx="1264776" cy="18068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38"/>
          <p:cNvSpPr txBox="1">
            <a:spLocks noGrp="1"/>
          </p:cNvSpPr>
          <p:nvPr>
            <p:ph type="title" idx="4294967295"/>
          </p:nvPr>
        </p:nvSpPr>
        <p:spPr>
          <a:xfrm>
            <a:off x="457200" y="819150"/>
            <a:ext cx="16459200" cy="962025"/>
          </a:xfrm>
          <a:prstGeom prst="snipRoundRect">
            <a:avLst/>
          </a:prstGeom>
          <a:solidFill>
            <a:srgbClr val="00B0F0"/>
          </a:solidFill>
        </p:spPr>
        <p:txBody>
          <a:bodyPr spcFirstLastPara="1" wrap="square" lIns="182850" tIns="182850" rIns="182850" bIns="182850" anchor="ctr" anchorCtr="0">
            <a:noAutofit/>
          </a:bodyPr>
          <a:lstStyle/>
          <a:p>
            <a:r>
              <a:rPr lang="vi-VN" sz="4000">
                <a:solidFill>
                  <a:schemeClr val="bg1"/>
                </a:solidFill>
                <a:latin typeface="Times New Roman" panose="02020603050405020304" pitchFamily="18" charset="0"/>
                <a:cs typeface="Times New Roman" panose="02020603050405020304" pitchFamily="18" charset="0"/>
              </a:rPr>
              <a:t>1. Ngô Quyền dựng nền độc lập</a:t>
            </a:r>
            <a:endParaRPr sz="400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FB2426E-958A-47A9-9CED-BC680C2A45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898671"/>
            <a:ext cx="14478000" cy="8274029"/>
          </a:xfrm>
          <a:prstGeom prst="rect">
            <a:avLst/>
          </a:prstGeom>
        </p:spPr>
      </p:pic>
      <p:sp>
        <p:nvSpPr>
          <p:cNvPr id="4" name="Rectangle 3">
            <a:extLst>
              <a:ext uri="{FF2B5EF4-FFF2-40B4-BE49-F238E27FC236}">
                <a16:creationId xmlns:a16="http://schemas.microsoft.com/office/drawing/2014/main" id="{4F54E055-C75F-4787-BF4F-3D5FE9E29F55}"/>
              </a:ext>
            </a:extLst>
          </p:cNvPr>
          <p:cNvSpPr/>
          <p:nvPr/>
        </p:nvSpPr>
        <p:spPr>
          <a:xfrm>
            <a:off x="8305800" y="5981700"/>
            <a:ext cx="39624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9201"/>
                </a:solidFill>
                <a:latin typeface="+mj-lt"/>
              </a:rPr>
              <a:t>Xem phim và tìm câu trả lời</a:t>
            </a:r>
            <a:endParaRPr lang="en-US" sz="3600">
              <a:solidFill>
                <a:srgbClr val="FF9201"/>
              </a:solidFill>
              <a:latin typeface="+mj-lt"/>
            </a:endParaRPr>
          </a:p>
        </p:txBody>
      </p:sp>
    </p:spTree>
    <p:extLst>
      <p:ext uri="{BB962C8B-B14F-4D97-AF65-F5344CB8AC3E}">
        <p14:creationId xmlns:p14="http://schemas.microsoft.com/office/powerpoint/2010/main" val="3924720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922A65-2692-4C8D-9BC3-263C2BC18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681" y="-228600"/>
            <a:ext cx="22153362" cy="12660419"/>
          </a:xfrm>
          <a:prstGeom prst="rect">
            <a:avLst/>
          </a:prstGeom>
        </p:spPr>
      </p:pic>
      <p:sp>
        <p:nvSpPr>
          <p:cNvPr id="5" name="Rectangle 4">
            <a:extLst>
              <a:ext uri="{FF2B5EF4-FFF2-40B4-BE49-F238E27FC236}">
                <a16:creationId xmlns:a16="http://schemas.microsoft.com/office/drawing/2014/main" id="{C9EE685A-4C59-447F-9F79-C3F8F70C63E7}"/>
              </a:ext>
            </a:extLst>
          </p:cNvPr>
          <p:cNvSpPr/>
          <p:nvPr/>
        </p:nvSpPr>
        <p:spPr>
          <a:xfrm>
            <a:off x="0" y="8572500"/>
            <a:ext cx="18288000" cy="830997"/>
          </a:xfrm>
          <a:prstGeom prst="rect">
            <a:avLst/>
          </a:prstGeom>
          <a:solidFill>
            <a:schemeClr val="tx1">
              <a:lumMod val="95000"/>
              <a:lumOff val="5000"/>
              <a:alpha val="71000"/>
            </a:schemeClr>
          </a:solidFill>
        </p:spPr>
        <p:txBody>
          <a:bodyPr wrap="square" lIns="137160" tIns="68580" rIns="137160" bIns="68580">
            <a:spAutoFit/>
          </a:bodyPr>
          <a:lstStyle/>
          <a:p>
            <a:pPr algn="ctr" defTabSz="1371600">
              <a:defRPr/>
            </a:pP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1. Theo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dõi</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video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sau</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kết</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hợp</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đọc</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SGK</a:t>
            </a:r>
          </a:p>
        </p:txBody>
      </p:sp>
      <p:sp>
        <p:nvSpPr>
          <p:cNvPr id="6" name="Rectangle 5">
            <a:extLst>
              <a:ext uri="{FF2B5EF4-FFF2-40B4-BE49-F238E27FC236}">
                <a16:creationId xmlns:a16="http://schemas.microsoft.com/office/drawing/2014/main" id="{EC71EC6B-9532-4CB4-9925-B40CFD509C45}"/>
              </a:ext>
            </a:extLst>
          </p:cNvPr>
          <p:cNvSpPr/>
          <p:nvPr/>
        </p:nvSpPr>
        <p:spPr>
          <a:xfrm>
            <a:off x="0" y="9403497"/>
            <a:ext cx="18288000" cy="830997"/>
          </a:xfrm>
          <a:prstGeom prst="rect">
            <a:avLst/>
          </a:prstGeom>
          <a:solidFill>
            <a:schemeClr val="tx1">
              <a:lumMod val="95000"/>
              <a:lumOff val="5000"/>
              <a:alpha val="71000"/>
            </a:schemeClr>
          </a:solidFill>
        </p:spPr>
        <p:txBody>
          <a:bodyPr wrap="square" lIns="137160" tIns="68580" rIns="137160" bIns="68580">
            <a:spAutoFit/>
          </a:bodyPr>
          <a:lstStyle/>
          <a:p>
            <a:pPr algn="ctr" defTabSz="1371600">
              <a:defRPr/>
            </a:pPr>
            <a:r>
              <a:rPr lang="en-US" sz="4500">
                <a:ln w="0"/>
                <a:solidFill>
                  <a:srgbClr val="FFFFFF"/>
                </a:solidFill>
                <a:effectLst>
                  <a:outerShdw blurRad="38100" dist="19050" dir="2700000" algn="tl" rotWithShape="0">
                    <a:prstClr val="black">
                      <a:alpha val="40000"/>
                    </a:prstClr>
                  </a:outerShdw>
                </a:effectLst>
                <a:latin typeface="#9Slide03 Ample" panose="02000000000000000000" pitchFamily="2" charset="0"/>
              </a:rPr>
              <a:t>và cho biết Ngô Quyền đã làm gì để xây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dựng</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nền</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độc</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lập</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tự</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 </a:t>
            </a:r>
            <a:r>
              <a:rPr lang="en-US" sz="4500" dirty="0" err="1">
                <a:ln w="0"/>
                <a:solidFill>
                  <a:srgbClr val="FFFFFF"/>
                </a:solidFill>
                <a:effectLst>
                  <a:outerShdw blurRad="38100" dist="19050" dir="2700000" algn="tl" rotWithShape="0">
                    <a:prstClr val="black">
                      <a:alpha val="40000"/>
                    </a:prstClr>
                  </a:outerShdw>
                </a:effectLst>
                <a:latin typeface="#9Slide03 Ample" panose="02000000000000000000" pitchFamily="2" charset="0"/>
              </a:rPr>
              <a:t>chủ</a:t>
            </a:r>
            <a:r>
              <a:rPr lang="en-US" sz="4500" dirty="0">
                <a:ln w="0"/>
                <a:solidFill>
                  <a:srgbClr val="FFFFFF"/>
                </a:solidFill>
                <a:effectLst>
                  <a:outerShdw blurRad="38100" dist="19050" dir="2700000" algn="tl" rotWithShape="0">
                    <a:prstClr val="black">
                      <a:alpha val="40000"/>
                    </a:prstClr>
                  </a:outerShdw>
                </a:effectLst>
                <a:latin typeface="#9Slide03 Ample" panose="02000000000000000000" pitchFamily="2" charset="0"/>
              </a:rPr>
              <a:t>?</a:t>
            </a:r>
          </a:p>
        </p:txBody>
      </p:sp>
      <p:pic>
        <p:nvPicPr>
          <p:cNvPr id="7" name="Hào khí ngàn năm tập 95">
            <a:hlinkClick r:id="" action="ppaction://media"/>
            <a:extLst>
              <a:ext uri="{FF2B5EF4-FFF2-40B4-BE49-F238E27FC236}">
                <a16:creationId xmlns:a16="http://schemas.microsoft.com/office/drawing/2014/main" id="{E9C31321-98CE-48A4-AC07-C97D864F08EC}"/>
              </a:ext>
            </a:extLst>
          </p:cNvPr>
          <p:cNvPicPr>
            <a:picLocks noChangeAspect="1"/>
          </p:cNvPicPr>
          <p:nvPr>
            <a:videoFile r:link="rId1"/>
            <p:extLst>
              <p:ext uri="{DAA4B4D4-6D71-4841-9C94-3DE7FCFB9230}">
                <p14:media xmlns:p14="http://schemas.microsoft.com/office/powerpoint/2010/main" r:embed="rId2">
                  <p14:trim st="19394" end="12037"/>
                </p14:media>
              </p:ext>
            </p:extLst>
          </p:nvPr>
        </p:nvPicPr>
        <p:blipFill>
          <a:blip r:embed="rId5"/>
          <a:stretch>
            <a:fillRect/>
          </a:stretch>
        </p:blipFill>
        <p:spPr>
          <a:xfrm>
            <a:off x="742952" y="885825"/>
            <a:ext cx="16802099" cy="745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6043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38"/>
          <p:cNvSpPr txBox="1">
            <a:spLocks noGrp="1"/>
          </p:cNvSpPr>
          <p:nvPr>
            <p:ph type="title" idx="4294967295"/>
          </p:nvPr>
        </p:nvSpPr>
        <p:spPr>
          <a:xfrm>
            <a:off x="0" y="819150"/>
            <a:ext cx="16459200" cy="962025"/>
          </a:xfrm>
          <a:prstGeom prst="homePlate">
            <a:avLst/>
          </a:prstGeom>
          <a:solidFill>
            <a:srgbClr val="00B0F0"/>
          </a:solidFill>
        </p:spPr>
        <p:txBody>
          <a:bodyPr spcFirstLastPara="1" wrap="square" lIns="182850" tIns="182850" rIns="182850" bIns="182850" anchor="ctr" anchorCtr="0">
            <a:noAutofit/>
          </a:bodyPr>
          <a:lstStyle/>
          <a:p>
            <a:r>
              <a:rPr lang="en-US">
                <a:solidFill>
                  <a:schemeClr val="bg1"/>
                </a:solidFill>
              </a:rPr>
              <a:t>Những việc làm của Ngô Quyền sau khi giành độc lập</a:t>
            </a:r>
            <a:endParaRPr>
              <a:solidFill>
                <a:schemeClr val="bg1"/>
              </a:solidFill>
            </a:endParaRPr>
          </a:p>
        </p:txBody>
      </p:sp>
      <p:sp>
        <p:nvSpPr>
          <p:cNvPr id="1236" name="Google Shape;1236;p38"/>
          <p:cNvSpPr/>
          <p:nvPr/>
        </p:nvSpPr>
        <p:spPr>
          <a:xfrm>
            <a:off x="1696676" y="4695200"/>
            <a:ext cx="6112800" cy="1906800"/>
          </a:xfrm>
          <a:prstGeom prst="hexagon">
            <a:avLst>
              <a:gd name="adj" fmla="val 25000"/>
              <a:gd name="vf" fmla="val 115470"/>
            </a:avLst>
          </a:prstGeom>
          <a:solidFill>
            <a:schemeClr val="accen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0" name="Google Shape;1260;p38"/>
          <p:cNvSpPr txBox="1"/>
          <p:nvPr/>
        </p:nvSpPr>
        <p:spPr>
          <a:xfrm>
            <a:off x="2181326" y="52760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Đóng đô ở Cổ Loa</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42" name="Google Shape;1242;p38"/>
          <p:cNvSpPr/>
          <p:nvPr/>
        </p:nvSpPr>
        <p:spPr>
          <a:xfrm>
            <a:off x="1696676" y="6835100"/>
            <a:ext cx="6112800" cy="1906800"/>
          </a:xfrm>
          <a:prstGeom prst="hexagon">
            <a:avLst>
              <a:gd name="adj" fmla="val 25000"/>
              <a:gd name="vf" fmla="val 115470"/>
            </a:avLst>
          </a:pr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4" name="Google Shape;1264;p38"/>
          <p:cNvSpPr txBox="1"/>
          <p:nvPr/>
        </p:nvSpPr>
        <p:spPr>
          <a:xfrm>
            <a:off x="2181326" y="74159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Chính quyền mới được thiết lập do vua đứng đầu</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
        <p:nvSpPr>
          <p:cNvPr id="1230" name="Google Shape;1230;p38"/>
          <p:cNvSpPr/>
          <p:nvPr/>
        </p:nvSpPr>
        <p:spPr>
          <a:xfrm>
            <a:off x="1696676" y="2555300"/>
            <a:ext cx="6112800" cy="1906800"/>
          </a:xfrm>
          <a:prstGeom prst="hexagon">
            <a:avLst>
              <a:gd name="adj" fmla="val 25000"/>
              <a:gd name="vf" fmla="val 115470"/>
            </a:avLst>
          </a:prstGeom>
          <a:solidFill>
            <a:schemeClr val="accen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FFFFFF"/>
              </a:solidFill>
              <a:latin typeface="Arial"/>
              <a:cs typeface="Arial"/>
              <a:sym typeface="Arial"/>
            </a:endParaRPr>
          </a:p>
        </p:txBody>
      </p:sp>
      <p:sp>
        <p:nvSpPr>
          <p:cNvPr id="1269" name="Google Shape;1269;p38"/>
          <p:cNvSpPr txBox="1"/>
          <p:nvPr/>
        </p:nvSpPr>
        <p:spPr>
          <a:xfrm>
            <a:off x="2181326" y="3136100"/>
            <a:ext cx="5143500" cy="745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3401" kern="0">
                <a:solidFill>
                  <a:srgbClr val="FFFFFF"/>
                </a:solidFill>
                <a:latin typeface="Fira Sans Extra Condensed Medium"/>
                <a:ea typeface="Fira Sans Extra Condensed Medium"/>
                <a:cs typeface="Fira Sans Extra Condensed Medium"/>
                <a:sym typeface="Fira Sans Extra Condensed Medium"/>
              </a:rPr>
              <a:t>Bỏ chức tiết độ sứ, xưng vương</a:t>
            </a:r>
            <a:endParaRPr sz="3401" kern="0">
              <a:solidFill>
                <a:srgbClr val="FFFFFF"/>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510817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use and Effect Diagrams by Slidesgo">
  <a:themeElements>
    <a:clrScheme name="Simple Light">
      <a:dk1>
        <a:srgbClr val="000000"/>
      </a:dk1>
      <a:lt1>
        <a:srgbClr val="FFFFFF"/>
      </a:lt1>
      <a:dk2>
        <a:srgbClr val="595959"/>
      </a:dk2>
      <a:lt2>
        <a:srgbClr val="EEEEEE"/>
      </a:lt2>
      <a:accent1>
        <a:srgbClr val="8ED174"/>
      </a:accent1>
      <a:accent2>
        <a:srgbClr val="00CD99"/>
      </a:accent2>
      <a:accent3>
        <a:srgbClr val="14A0C1"/>
      </a:accent3>
      <a:accent4>
        <a:srgbClr val="4F7CAA"/>
      </a:accent4>
      <a:accent5>
        <a:srgbClr val="5059AC"/>
      </a:accent5>
      <a:accent6>
        <a:srgbClr val="23295F"/>
      </a:accent6>
      <a:hlink>
        <a:srgbClr val="8ED1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266</TotalTime>
  <Words>1073</Words>
  <Application>Microsoft Office PowerPoint</Application>
  <PresentationFormat>Custom</PresentationFormat>
  <Paragraphs>138</Paragraphs>
  <Slides>22</Slides>
  <Notes>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#9Slide03 Ample</vt:lpstr>
      <vt:lpstr>Times New Roman</vt:lpstr>
      <vt:lpstr>Glacial Indifference</vt:lpstr>
      <vt:lpstr>#9Slide03 Arima Madurai Black</vt:lpstr>
      <vt:lpstr>Farsan</vt:lpstr>
      <vt:lpstr>Calibri</vt:lpstr>
      <vt:lpstr>Fira Sans Extra Condensed Medium</vt:lpstr>
      <vt:lpstr>Sigmar One</vt:lpstr>
      <vt:lpstr>Arial</vt:lpstr>
      <vt:lpstr>Roboto</vt:lpstr>
      <vt:lpstr>Office Theme</vt:lpstr>
      <vt:lpstr>1_Office Theme</vt:lpstr>
      <vt:lpstr>Cause and Effect Diagrams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1. Ngô Quyền dựng nền độc lập</vt:lpstr>
      <vt:lpstr>PowerPoint Presentation</vt:lpstr>
      <vt:lpstr>Những việc làm của Ngô Quyền sau khi giành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dozen</dc:title>
  <dc:subject>9Slide.vn</dc:subject>
  <dc:creator>admin</dc:creator>
  <dc:description>9Slide.vn</dc:description>
  <cp:lastModifiedBy>Phạm Thị Ngân (ADAS - GV - THPT)</cp:lastModifiedBy>
  <cp:revision>11</cp:revision>
  <dcterms:created xsi:type="dcterms:W3CDTF">2006-08-16T00:00:00Z</dcterms:created>
  <dcterms:modified xsi:type="dcterms:W3CDTF">2023-01-03T03:24:04Z</dcterms:modified>
  <cp:category>9Slide.vn</cp:category>
  <dc:identifier>DAFEaT9eMC8</dc:identifier>
</cp:coreProperties>
</file>