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56" r:id="rId3"/>
    <p:sldId id="257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86" r:id="rId12"/>
    <p:sldId id="258" r:id="rId13"/>
    <p:sldId id="284" r:id="rId14"/>
    <p:sldId id="287" r:id="rId15"/>
    <p:sldId id="274" r:id="rId16"/>
    <p:sldId id="288" r:id="rId17"/>
    <p:sldId id="275" r:id="rId18"/>
    <p:sldId id="289" r:id="rId19"/>
    <p:sldId id="290" r:id="rId20"/>
    <p:sldId id="283" r:id="rId21"/>
    <p:sldId id="259" r:id="rId22"/>
    <p:sldId id="265" r:id="rId23"/>
  </p:sldIdLst>
  <p:sldSz cx="18288000" cy="10287000"/>
  <p:notesSz cx="6858000" cy="9144000"/>
  <p:embeddedFontLst>
    <p:embeddedFont>
      <p:font typeface="微软雅黑" panose="020B0503020204020204" pitchFamily="34" charset="-122"/>
      <p:regular r:id="rId25"/>
      <p:bold r:id="rId26"/>
    </p:embeddedFont>
    <p:embeddedFont>
      <p:font typeface="#9Slide03 AllRoundGothic" panose="020B0703020202020104" pitchFamily="34" charset="0"/>
      <p:regular r:id="rId27"/>
    </p:embeddedFont>
    <p:embeddedFont>
      <p:font typeface="#9Slide03 Ample" panose="02000000000000000000" pitchFamily="2" charset="0"/>
      <p:regular r:id="rId28"/>
    </p:embeddedFont>
    <p:embeddedFont>
      <p:font typeface="Chau Philomene" panose="020B0604020202020204" charset="0"/>
      <p:regular r:id="rId29"/>
    </p:embeddedFont>
    <p:embeddedFont>
      <p:font typeface="Meiryo" panose="020B0604030504040204" pitchFamily="34" charset="-128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14413"/>
    <a:srgbClr val="6D72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2" y="1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385ED8-A97F-4FB3-A2A6-FFE15E508866}" type="datetimeFigureOut">
              <a:rPr lang="en-US" smtClean="0"/>
              <a:t>4/17/2024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Click to edit Master text styles</a:t>
            </a:r>
          </a:p>
          <a:p>
            <a:pPr lvl="1"/>
            <a:r>
              <a:rPr lang="vi-VN"/>
              <a:t>Second level</a:t>
            </a:r>
          </a:p>
          <a:p>
            <a:pPr lvl="2"/>
            <a:r>
              <a:rPr lang="vi-VN"/>
              <a:t>Third level</a:t>
            </a:r>
          </a:p>
          <a:p>
            <a:pPr lvl="3"/>
            <a:r>
              <a:rPr lang="vi-VN"/>
              <a:t>Fourth level</a:t>
            </a:r>
          </a:p>
          <a:p>
            <a:pPr lvl="4"/>
            <a:r>
              <a:rPr lang="vi-VN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D42AE-16FC-4994-BB60-2A4BB6E32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90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97B3D7-C832-466B-ABB6-FBC16C8A22C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735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>
                <a:solidFill>
                  <a:prstClr val="black"/>
                </a:solidFill>
              </a:rPr>
              <a:pPr/>
              <a:t>2024/4/17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882073"/>
      </p:ext>
    </p:extLst>
  </p:cSld>
  <p:clrMapOvr>
    <a:masterClrMapping/>
  </p:clrMapOvr>
  <p:transition spd="slow" advTm="4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>
                <a:solidFill>
                  <a:prstClr val="black"/>
                </a:solidFill>
              </a:rPr>
              <a:pPr/>
              <a:t>2024/4/17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84515"/>
      </p:ext>
    </p:extLst>
  </p:cSld>
  <p:clrMapOvr>
    <a:masterClrMapping/>
  </p:clrMapOvr>
  <p:transition spd="slow" advTm="4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>
                <a:solidFill>
                  <a:prstClr val="black"/>
                </a:solidFill>
              </a:rPr>
              <a:pPr/>
              <a:t>2024/4/17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411098"/>
      </p:ext>
    </p:extLst>
  </p:cSld>
  <p:clrMapOvr>
    <a:masterClrMapping/>
  </p:clrMapOvr>
  <p:transition spd="slow" advTm="4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>
                <a:solidFill>
                  <a:prstClr val="black"/>
                </a:solidFill>
              </a:rPr>
              <a:pPr/>
              <a:t>2024/4/17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549233"/>
      </p:ext>
    </p:extLst>
  </p:cSld>
  <p:clrMapOvr>
    <a:masterClrMapping/>
  </p:clrMapOvr>
  <p:transition spd="slow" advTm="4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>
                <a:solidFill>
                  <a:prstClr val="black"/>
                </a:solidFill>
              </a:rPr>
              <a:pPr/>
              <a:t>2024/4/17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358778"/>
      </p:ext>
    </p:extLst>
  </p:cSld>
  <p:clrMapOvr>
    <a:masterClrMapping/>
  </p:clrMapOvr>
  <p:transition spd="slow" advTm="4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>
                <a:solidFill>
                  <a:prstClr val="black"/>
                </a:solidFill>
              </a:rPr>
              <a:pPr/>
              <a:t>2024/4/17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207330"/>
      </p:ext>
    </p:extLst>
  </p:cSld>
  <p:clrMapOvr>
    <a:masterClrMapping/>
  </p:clrMapOvr>
  <p:transition spd="slow" advTm="4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>
                <a:solidFill>
                  <a:prstClr val="black"/>
                </a:solidFill>
              </a:rPr>
              <a:pPr/>
              <a:t>2024/4/17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773004"/>
      </p:ext>
    </p:extLst>
  </p:cSld>
  <p:clrMapOvr>
    <a:masterClrMapping/>
  </p:clrMapOvr>
  <p:transition spd="slow" advTm="4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>
                <a:solidFill>
                  <a:prstClr val="black"/>
                </a:solidFill>
              </a:rPr>
              <a:pPr/>
              <a:t>2024/4/17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91392"/>
      </p:ext>
    </p:extLst>
  </p:cSld>
  <p:clrMapOvr>
    <a:masterClrMapping/>
  </p:clrMapOvr>
  <p:transition spd="slow" advTm="4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>
                <a:solidFill>
                  <a:prstClr val="black"/>
                </a:solidFill>
              </a:rPr>
              <a:pPr/>
              <a:t>2024/4/17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133049"/>
      </p:ext>
    </p:extLst>
  </p:cSld>
  <p:clrMapOvr>
    <a:masterClrMapping/>
  </p:clrMapOvr>
  <p:transition spd="slow" advTm="4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>
                <a:solidFill>
                  <a:prstClr val="black"/>
                </a:solidFill>
              </a:rPr>
              <a:pPr/>
              <a:t>2024/4/17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756773"/>
      </p:ext>
    </p:extLst>
  </p:cSld>
  <p:clrMapOvr>
    <a:masterClrMapping/>
  </p:clrMapOvr>
  <p:transition spd="slow" advTm="4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>
                <a:solidFill>
                  <a:prstClr val="black"/>
                </a:solidFill>
              </a:rPr>
              <a:pPr/>
              <a:t>2024/4/17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268800"/>
      </p:ext>
    </p:extLst>
  </p:cSld>
  <p:clrMapOvr>
    <a:masterClrMapping/>
  </p:clrMapOvr>
  <p:transition spd="slow" advTm="4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44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25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4000">
    <p:fade/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sv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4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emf"/><Relationship Id="rId7" Type="http://schemas.openxmlformats.org/officeDocument/2006/relationships/image" Target="../media/image5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10" Type="http://schemas.openxmlformats.org/officeDocument/2006/relationships/image" Target="../media/image57.png"/><Relationship Id="rId4" Type="http://schemas.openxmlformats.org/officeDocument/2006/relationships/image" Target="../media/image51.emf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4.sv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13.svg"/><Relationship Id="rId3" Type="http://schemas.openxmlformats.org/officeDocument/2006/relationships/image" Target="../media/image61.svg"/><Relationship Id="rId7" Type="http://schemas.openxmlformats.org/officeDocument/2006/relationships/image" Target="../media/image8.svg"/><Relationship Id="rId12" Type="http://schemas.openxmlformats.org/officeDocument/2006/relationships/image" Target="../media/image1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63.svg"/><Relationship Id="rId5" Type="http://schemas.openxmlformats.org/officeDocument/2006/relationships/image" Target="../media/image32.svg"/><Relationship Id="rId15" Type="http://schemas.openxmlformats.org/officeDocument/2006/relationships/image" Target="../media/image15.svg"/><Relationship Id="rId10" Type="http://schemas.openxmlformats.org/officeDocument/2006/relationships/image" Target="../media/image62.png"/><Relationship Id="rId4" Type="http://schemas.openxmlformats.org/officeDocument/2006/relationships/image" Target="../media/image31.png"/><Relationship Id="rId9" Type="http://schemas.openxmlformats.org/officeDocument/2006/relationships/image" Target="../media/image34.sv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2.jpg"/><Relationship Id="rId7" Type="http://schemas.openxmlformats.org/officeDocument/2006/relationships/image" Target="../media/image25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4.jpg"/><Relationship Id="rId4" Type="http://schemas.openxmlformats.org/officeDocument/2006/relationships/image" Target="../media/image26.jpg"/><Relationship Id="rId9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17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16.pn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712308" y="4187454"/>
            <a:ext cx="7333762" cy="428108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0" y="0"/>
                </a:moveTo>
                <a:lnTo>
                  <a:pt x="7333762" y="0"/>
                </a:lnTo>
                <a:lnTo>
                  <a:pt x="7333762" y="4281083"/>
                </a:lnTo>
                <a:lnTo>
                  <a:pt x="0" y="42810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1417773" y="4274723"/>
            <a:ext cx="7333762" cy="4281083"/>
          </a:xfrm>
          <a:custGeom>
            <a:avLst/>
            <a:gdLst/>
            <a:ahLst/>
            <a:cxnLst/>
            <a:rect l="l" t="t" r="r" b="b"/>
            <a:pathLst>
              <a:path w="7333762" h="4281083">
                <a:moveTo>
                  <a:pt x="7333762" y="0"/>
                </a:moveTo>
                <a:lnTo>
                  <a:pt x="0" y="0"/>
                </a:lnTo>
                <a:lnTo>
                  <a:pt x="0" y="4281083"/>
                </a:lnTo>
                <a:lnTo>
                  <a:pt x="7333762" y="4281083"/>
                </a:lnTo>
                <a:lnTo>
                  <a:pt x="733376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0" y="6327995"/>
            <a:ext cx="18288000" cy="4455622"/>
          </a:xfrm>
          <a:custGeom>
            <a:avLst/>
            <a:gdLst/>
            <a:ahLst/>
            <a:cxnLst/>
            <a:rect l="l" t="t" r="r" b="b"/>
            <a:pathLst>
              <a:path w="18288000" h="4455622">
                <a:moveTo>
                  <a:pt x="0" y="0"/>
                </a:moveTo>
                <a:lnTo>
                  <a:pt x="18288000" y="0"/>
                </a:lnTo>
                <a:lnTo>
                  <a:pt x="18288000" y="4455622"/>
                </a:lnTo>
                <a:lnTo>
                  <a:pt x="0" y="4455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442514" flipV="1">
            <a:off x="-2164309" y="1477438"/>
            <a:ext cx="5579986" cy="2865881"/>
          </a:xfrm>
          <a:custGeom>
            <a:avLst/>
            <a:gdLst/>
            <a:ahLst/>
            <a:cxnLst/>
            <a:rect l="l" t="t" r="r" b="b"/>
            <a:pathLst>
              <a:path w="5579986" h="2865881">
                <a:moveTo>
                  <a:pt x="0" y="2865881"/>
                </a:moveTo>
                <a:lnTo>
                  <a:pt x="5579986" y="2865881"/>
                </a:lnTo>
                <a:lnTo>
                  <a:pt x="5579986" y="0"/>
                </a:lnTo>
                <a:lnTo>
                  <a:pt x="0" y="0"/>
                </a:lnTo>
                <a:lnTo>
                  <a:pt x="0" y="2865881"/>
                </a:lnTo>
                <a:close/>
              </a:path>
            </a:pathLst>
          </a:custGeom>
          <a:blipFill>
            <a:blip r:embed="rId6">
              <a:alphaModFix amt="86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252952" y="371128"/>
            <a:ext cx="2985139" cy="2610639"/>
          </a:xfrm>
          <a:custGeom>
            <a:avLst/>
            <a:gdLst/>
            <a:ahLst/>
            <a:cxnLst/>
            <a:rect l="l" t="t" r="r" b="b"/>
            <a:pathLst>
              <a:path w="2985139" h="2610639">
                <a:moveTo>
                  <a:pt x="2985138" y="0"/>
                </a:moveTo>
                <a:lnTo>
                  <a:pt x="0" y="0"/>
                </a:lnTo>
                <a:lnTo>
                  <a:pt x="0" y="2610639"/>
                </a:lnTo>
                <a:lnTo>
                  <a:pt x="2985138" y="2610639"/>
                </a:lnTo>
                <a:lnTo>
                  <a:pt x="298513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-855661" y="5964268"/>
            <a:ext cx="3571577" cy="4791140"/>
          </a:xfrm>
          <a:custGeom>
            <a:avLst/>
            <a:gdLst/>
            <a:ahLst/>
            <a:cxnLst/>
            <a:rect l="l" t="t" r="r" b="b"/>
            <a:pathLst>
              <a:path w="3571577" h="4791140">
                <a:moveTo>
                  <a:pt x="3571577" y="0"/>
                </a:moveTo>
                <a:lnTo>
                  <a:pt x="0" y="0"/>
                </a:lnTo>
                <a:lnTo>
                  <a:pt x="0" y="4791141"/>
                </a:lnTo>
                <a:lnTo>
                  <a:pt x="3571577" y="4791141"/>
                </a:lnTo>
                <a:lnTo>
                  <a:pt x="3571577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1535269">
            <a:off x="14773907" y="116475"/>
            <a:ext cx="4113583" cy="2648119"/>
          </a:xfrm>
          <a:custGeom>
            <a:avLst/>
            <a:gdLst/>
            <a:ahLst/>
            <a:cxnLst/>
            <a:rect l="l" t="t" r="r" b="b"/>
            <a:pathLst>
              <a:path w="4113583" h="2648119">
                <a:moveTo>
                  <a:pt x="0" y="0"/>
                </a:moveTo>
                <a:lnTo>
                  <a:pt x="4113583" y="0"/>
                </a:lnTo>
                <a:lnTo>
                  <a:pt x="4113583" y="2648119"/>
                </a:lnTo>
                <a:lnTo>
                  <a:pt x="0" y="264811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051860" y="5606513"/>
            <a:ext cx="4481465" cy="4114800"/>
          </a:xfrm>
          <a:custGeom>
            <a:avLst/>
            <a:gdLst/>
            <a:ahLst/>
            <a:cxnLst/>
            <a:rect l="l" t="t" r="r" b="b"/>
            <a:pathLst>
              <a:path w="4481465" h="4114800">
                <a:moveTo>
                  <a:pt x="0" y="0"/>
                </a:moveTo>
                <a:lnTo>
                  <a:pt x="4481466" y="0"/>
                </a:lnTo>
                <a:lnTo>
                  <a:pt x="44814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3009681" y="1618208"/>
            <a:ext cx="11801786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llRoundGothic" panose="020B0703020202020104" pitchFamily="34" charset="0"/>
                <a:ea typeface="幼圆" panose="02010509060101010101" pitchFamily="49" charset="-122"/>
              </a:rPr>
              <a:t>BÀI 23.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llRoundGothic" panose="020B0703020202020104" pitchFamily="34" charset="0"/>
                <a:ea typeface="幼圆" panose="02010509060101010101" pitchFamily="49" charset="-122"/>
              </a:rPr>
              <a:t>ĐA DẠNG ĐỘNG VẬT CÓ XƯƠNG SỐNG</a:t>
            </a:r>
            <a:endParaRPr kumimoji="0" lang="zh-CN" altLang="en-US" sz="9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llRoundGothic" panose="020B0703020202020104" pitchFamily="34" charset="0"/>
              <a:ea typeface="幼圆" panose="02010509060101010101" pitchFamily="49" charset="-122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6345577" y="8225353"/>
            <a:ext cx="1024662" cy="660907"/>
          </a:xfrm>
          <a:custGeom>
            <a:avLst/>
            <a:gdLst/>
            <a:ahLst/>
            <a:cxnLst/>
            <a:rect l="l" t="t" r="r" b="b"/>
            <a:pathLst>
              <a:path w="1024662" h="660907">
                <a:moveTo>
                  <a:pt x="0" y="0"/>
                </a:moveTo>
                <a:lnTo>
                  <a:pt x="1024662" y="0"/>
                </a:lnTo>
                <a:lnTo>
                  <a:pt x="1024662" y="660907"/>
                </a:lnTo>
                <a:lnTo>
                  <a:pt x="0" y="66090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1419548" y="7833418"/>
            <a:ext cx="1632312" cy="1052841"/>
          </a:xfrm>
          <a:custGeom>
            <a:avLst/>
            <a:gdLst/>
            <a:ahLst/>
            <a:cxnLst/>
            <a:rect l="l" t="t" r="r" b="b"/>
            <a:pathLst>
              <a:path w="1632312" h="1052841">
                <a:moveTo>
                  <a:pt x="0" y="0"/>
                </a:moveTo>
                <a:lnTo>
                  <a:pt x="1632312" y="0"/>
                </a:lnTo>
                <a:lnTo>
                  <a:pt x="1632312" y="1052842"/>
                </a:lnTo>
                <a:lnTo>
                  <a:pt x="0" y="105284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-969623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5308830" y="8766858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1942423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58F74473-A78E-DBB8-7E69-080B108AA794}"/>
              </a:ext>
            </a:extLst>
          </p:cNvPr>
          <p:cNvSpPr/>
          <p:nvPr/>
        </p:nvSpPr>
        <p:spPr>
          <a:xfrm flipH="1">
            <a:off x="1628922" y="8123245"/>
            <a:ext cx="5543439" cy="2308086"/>
          </a:xfrm>
          <a:custGeom>
            <a:avLst/>
            <a:gdLst/>
            <a:ahLst/>
            <a:cxnLst/>
            <a:rect l="l" t="t" r="r" b="b"/>
            <a:pathLst>
              <a:path w="5543439" h="2308086">
                <a:moveTo>
                  <a:pt x="5543439" y="0"/>
                </a:moveTo>
                <a:lnTo>
                  <a:pt x="0" y="0"/>
                </a:lnTo>
                <a:lnTo>
                  <a:pt x="0" y="2308087"/>
                </a:lnTo>
                <a:lnTo>
                  <a:pt x="5543439" y="2308087"/>
                </a:lnTo>
                <a:lnTo>
                  <a:pt x="5543439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2A69FD-ED3D-D8FB-1FDB-179ED4259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75B715D-08C0-AB59-5C69-0ED3BDD2D36B}"/>
              </a:ext>
            </a:extLst>
          </p:cNvPr>
          <p:cNvGraphicFramePr>
            <a:graphicFrameLocks noGrp="1"/>
          </p:cNvGraphicFramePr>
          <p:nvPr/>
        </p:nvGraphicFramePr>
        <p:xfrm>
          <a:off x="533400" y="1576849"/>
          <a:ext cx="17145000" cy="8627275"/>
        </p:xfrm>
        <a:graphic>
          <a:graphicData uri="http://schemas.openxmlformats.org/drawingml/2006/table">
            <a:tbl>
              <a:tblPr firstRow="1" firstCol="1" bandRow="1"/>
              <a:tblGrid>
                <a:gridCol w="2600858">
                  <a:extLst>
                    <a:ext uri="{9D8B030D-6E8A-4147-A177-3AD203B41FA5}">
                      <a16:colId xmlns:a16="http://schemas.microsoft.com/office/drawing/2014/main" val="3794050403"/>
                    </a:ext>
                  </a:extLst>
                </a:gridCol>
                <a:gridCol w="4132205">
                  <a:extLst>
                    <a:ext uri="{9D8B030D-6E8A-4147-A177-3AD203B41FA5}">
                      <a16:colId xmlns:a16="http://schemas.microsoft.com/office/drawing/2014/main" val="2003242791"/>
                    </a:ext>
                  </a:extLst>
                </a:gridCol>
                <a:gridCol w="1375781">
                  <a:extLst>
                    <a:ext uri="{9D8B030D-6E8A-4147-A177-3AD203B41FA5}">
                      <a16:colId xmlns:a16="http://schemas.microsoft.com/office/drawing/2014/main" val="1765817095"/>
                    </a:ext>
                  </a:extLst>
                </a:gridCol>
                <a:gridCol w="1528915">
                  <a:extLst>
                    <a:ext uri="{9D8B030D-6E8A-4147-A177-3AD203B41FA5}">
                      <a16:colId xmlns:a16="http://schemas.microsoft.com/office/drawing/2014/main" val="2470660438"/>
                    </a:ext>
                  </a:extLst>
                </a:gridCol>
                <a:gridCol w="1528915">
                  <a:extLst>
                    <a:ext uri="{9D8B030D-6E8A-4147-A177-3AD203B41FA5}">
                      <a16:colId xmlns:a16="http://schemas.microsoft.com/office/drawing/2014/main" val="3699882965"/>
                    </a:ext>
                  </a:extLst>
                </a:gridCol>
                <a:gridCol w="1528915">
                  <a:extLst>
                    <a:ext uri="{9D8B030D-6E8A-4147-A177-3AD203B41FA5}">
                      <a16:colId xmlns:a16="http://schemas.microsoft.com/office/drawing/2014/main" val="1897033487"/>
                    </a:ext>
                  </a:extLst>
                </a:gridCol>
                <a:gridCol w="1528915">
                  <a:extLst>
                    <a:ext uri="{9D8B030D-6E8A-4147-A177-3AD203B41FA5}">
                      <a16:colId xmlns:a16="http://schemas.microsoft.com/office/drawing/2014/main" val="2848622456"/>
                    </a:ext>
                  </a:extLst>
                </a:gridCol>
                <a:gridCol w="1389150">
                  <a:extLst>
                    <a:ext uri="{9D8B030D-6E8A-4147-A177-3AD203B41FA5}">
                      <a16:colId xmlns:a16="http://schemas.microsoft.com/office/drawing/2014/main" val="396915607"/>
                    </a:ext>
                  </a:extLst>
                </a:gridCol>
                <a:gridCol w="1531346">
                  <a:extLst>
                    <a:ext uri="{9D8B030D-6E8A-4147-A177-3AD203B41FA5}">
                      <a16:colId xmlns:a16="http://schemas.microsoft.com/office/drawing/2014/main" val="8775759"/>
                    </a:ext>
                  </a:extLst>
                </a:gridCol>
              </a:tblGrid>
              <a:tr h="17656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 err="1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800" kern="100" dirty="0">
                        <a:effectLst/>
                        <a:latin typeface="#9Slide03 AllRoundGothic" panose="020B07030202020201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Môi trường sống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Đẻ con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Đẻ trứng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Có lông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Có răng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Nuôi con bằng sữa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Có 4 chân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Hô hấp bằng phổi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9168215"/>
                  </a:ext>
                </a:extLst>
              </a:tr>
              <a:tr h="111037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2800" kern="100" dirty="0" err="1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trâu</a:t>
                      </a:r>
                      <a:endParaRPr lang="en-US" sz="2800" kern="100" dirty="0">
                        <a:effectLst/>
                        <a:latin typeface="#9Slide03 AllRoundGothic" panose="020B07030202020201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713070"/>
                  </a:ext>
                </a:extLst>
              </a:tr>
              <a:tr h="11439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2800" kern="100" dirty="0" err="1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voi</a:t>
                      </a:r>
                      <a:endParaRPr lang="en-US" sz="2800" kern="100" dirty="0">
                        <a:effectLst/>
                        <a:latin typeface="#9Slide03 AllRoundGothic" panose="020B07030202020201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2659939"/>
                  </a:ext>
                </a:extLst>
              </a:tr>
              <a:tr h="11439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Con thỏ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1992714"/>
                  </a:ext>
                </a:extLst>
              </a:tr>
              <a:tr h="11439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2800" kern="100" dirty="0" err="1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chuột</a:t>
                      </a:r>
                      <a:endParaRPr lang="en-US" sz="2800" kern="100" dirty="0">
                        <a:effectLst/>
                        <a:latin typeface="#9Slide03 AllRoundGothic" panose="020B07030202020201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7637567"/>
                  </a:ext>
                </a:extLst>
              </a:tr>
              <a:tr h="11439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2800" kern="100" dirty="0" err="1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dơi</a:t>
                      </a:r>
                      <a:endParaRPr lang="en-US" sz="2800" kern="100" dirty="0">
                        <a:effectLst/>
                        <a:latin typeface="#9Slide03 AllRoundGothic" panose="020B07030202020201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199776"/>
                  </a:ext>
                </a:extLst>
              </a:tr>
              <a:tr h="11439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Con khỉ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727672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51E9094-05EB-D2FC-5F2B-316069BEF384}"/>
              </a:ext>
            </a:extLst>
          </p:cNvPr>
          <p:cNvSpPr txBox="1"/>
          <p:nvPr/>
        </p:nvSpPr>
        <p:spPr>
          <a:xfrm>
            <a:off x="4114800" y="495300"/>
            <a:ext cx="9982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atin typeface="#9Slide03 AllRoundGothic" panose="020B0703020202020104" pitchFamily="34" charset="0"/>
              </a:rPr>
              <a:t>ĐÁP ÁN PHIẾU HỌC TẬP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5A30B3-F8C9-82F6-06D6-BB0254FE18FC}"/>
              </a:ext>
            </a:extLst>
          </p:cNvPr>
          <p:cNvSpPr txBox="1"/>
          <p:nvPr/>
        </p:nvSpPr>
        <p:spPr>
          <a:xfrm>
            <a:off x="3429000" y="3523032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#9Slide03 Ample" panose="02000000000000000000" pitchFamily="2" charset="0"/>
              </a:rPr>
              <a:t>Trên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cạn</a:t>
            </a:r>
            <a:endParaRPr lang="en-US" sz="2800" dirty="0">
              <a:latin typeface="#9Slide03 Ample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AE83F9-986C-61CE-093E-DB37B9B7707A}"/>
              </a:ext>
            </a:extLst>
          </p:cNvPr>
          <p:cNvSpPr txBox="1"/>
          <p:nvPr/>
        </p:nvSpPr>
        <p:spPr>
          <a:xfrm>
            <a:off x="3429000" y="460150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#9Slide03 Ample" panose="02000000000000000000" pitchFamily="2" charset="0"/>
              </a:rPr>
              <a:t>Dưới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nước</a:t>
            </a:r>
            <a:endParaRPr lang="en-US" sz="2800" dirty="0">
              <a:latin typeface="#9Slide03 Ample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ADEB04-207F-E2E3-C547-5E79A05E6AB8}"/>
              </a:ext>
            </a:extLst>
          </p:cNvPr>
          <p:cNvSpPr txBox="1"/>
          <p:nvPr/>
        </p:nvSpPr>
        <p:spPr>
          <a:xfrm>
            <a:off x="3429000" y="5868678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#9Slide03 Ample" panose="02000000000000000000" pitchFamily="2" charset="0"/>
              </a:rPr>
              <a:t>Trên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cạn</a:t>
            </a:r>
            <a:endParaRPr lang="en-US" sz="2800" dirty="0">
              <a:latin typeface="#9Slide03 Ample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22178A-E759-71D1-613E-65D49D57E1EC}"/>
              </a:ext>
            </a:extLst>
          </p:cNvPr>
          <p:cNvSpPr txBox="1"/>
          <p:nvPr/>
        </p:nvSpPr>
        <p:spPr>
          <a:xfrm>
            <a:off x="3429000" y="6951190"/>
            <a:ext cx="358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#9Slide03 Ample" panose="02000000000000000000" pitchFamily="2" charset="0"/>
              </a:rPr>
              <a:t>Trên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cạn</a:t>
            </a:r>
            <a:r>
              <a:rPr lang="en-US" sz="2800" dirty="0">
                <a:latin typeface="#9Slide03 Ample" panose="02000000000000000000" pitchFamily="2" charset="0"/>
              </a:rPr>
              <a:t> (</a:t>
            </a:r>
            <a:r>
              <a:rPr lang="en-US" sz="2800" dirty="0" err="1">
                <a:latin typeface="#9Slide03 Ample" panose="02000000000000000000" pitchFamily="2" charset="0"/>
              </a:rPr>
              <a:t>đào</a:t>
            </a:r>
            <a:r>
              <a:rPr lang="en-US" sz="2800" dirty="0">
                <a:latin typeface="#9Slide03 Ample" panose="02000000000000000000" pitchFamily="2" charset="0"/>
              </a:rPr>
              <a:t> hang </a:t>
            </a:r>
            <a:r>
              <a:rPr lang="en-US" sz="2800" dirty="0" err="1">
                <a:latin typeface="#9Slide03 Ample" panose="02000000000000000000" pitchFamily="2" charset="0"/>
              </a:rPr>
              <a:t>dưới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lòng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đất</a:t>
            </a:r>
            <a:r>
              <a:rPr lang="en-US" sz="2800" dirty="0">
                <a:latin typeface="#9Slide03 Ample" panose="02000000000000000000" pitchFamily="2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2E6EEE-B369-FCD6-5707-B7B12E632897}"/>
              </a:ext>
            </a:extLst>
          </p:cNvPr>
          <p:cNvSpPr txBox="1"/>
          <p:nvPr/>
        </p:nvSpPr>
        <p:spPr>
          <a:xfrm>
            <a:off x="3425252" y="8168151"/>
            <a:ext cx="358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#9Slide03 Ample" panose="02000000000000000000" pitchFamily="2" charset="0"/>
              </a:rPr>
              <a:t>Trên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cạn</a:t>
            </a:r>
            <a:r>
              <a:rPr lang="en-US" sz="2800" dirty="0">
                <a:latin typeface="#9Slide03 Ample" panose="02000000000000000000" pitchFamily="2" charset="0"/>
              </a:rPr>
              <a:t> (</a:t>
            </a:r>
            <a:r>
              <a:rPr lang="en-US" sz="2800" dirty="0" err="1">
                <a:latin typeface="#9Slide03 Ample" panose="02000000000000000000" pitchFamily="2" charset="0"/>
              </a:rPr>
              <a:t>trên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cây</a:t>
            </a:r>
            <a:r>
              <a:rPr lang="en-US" sz="2800" dirty="0">
                <a:latin typeface="#9Slide03 Ample" panose="02000000000000000000" pitchFamily="2" charset="0"/>
              </a:rPr>
              <a:t>, hang </a:t>
            </a:r>
            <a:r>
              <a:rPr lang="en-US" sz="2800" dirty="0" err="1">
                <a:latin typeface="#9Slide03 Ample" panose="02000000000000000000" pitchFamily="2" charset="0"/>
              </a:rPr>
              <a:t>đá</a:t>
            </a:r>
            <a:r>
              <a:rPr lang="en-US" sz="2800" dirty="0">
                <a:latin typeface="#9Slide03 Ample" panose="02000000000000000000" pitchFamily="2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C9ABDB-F1BA-39A0-AD7D-A4CE9E51C2C1}"/>
              </a:ext>
            </a:extLst>
          </p:cNvPr>
          <p:cNvSpPr txBox="1"/>
          <p:nvPr/>
        </p:nvSpPr>
        <p:spPr>
          <a:xfrm>
            <a:off x="3405265" y="9246619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#9Slide03 Ample" panose="02000000000000000000" pitchFamily="2" charset="0"/>
              </a:rPr>
              <a:t>Trên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cạn</a:t>
            </a:r>
            <a:r>
              <a:rPr lang="en-US" sz="2800" dirty="0">
                <a:latin typeface="#9Slide03 Ample" panose="02000000000000000000" pitchFamily="2" charset="0"/>
              </a:rPr>
              <a:t> ( </a:t>
            </a:r>
            <a:r>
              <a:rPr lang="en-US" sz="2800" dirty="0" err="1">
                <a:latin typeface="#9Slide03 Ample" panose="02000000000000000000" pitchFamily="2" charset="0"/>
              </a:rPr>
              <a:t>trên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cây</a:t>
            </a:r>
            <a:r>
              <a:rPr lang="en-US" sz="2800" dirty="0">
                <a:latin typeface="#9Slide03 Ample" panose="02000000000000000000" pitchFamily="2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379864-FACB-F87C-99BF-9419A62DAB1E}"/>
              </a:ext>
            </a:extLst>
          </p:cNvPr>
          <p:cNvSpPr txBox="1"/>
          <p:nvPr/>
        </p:nvSpPr>
        <p:spPr>
          <a:xfrm>
            <a:off x="7467600" y="3523032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A313C4-4C0E-7D23-2112-299F693E9F40}"/>
              </a:ext>
            </a:extLst>
          </p:cNvPr>
          <p:cNvSpPr txBox="1"/>
          <p:nvPr/>
        </p:nvSpPr>
        <p:spPr>
          <a:xfrm>
            <a:off x="7467600" y="4848463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C2DB47-04D5-F0CE-9787-84BE854FC3A2}"/>
              </a:ext>
            </a:extLst>
          </p:cNvPr>
          <p:cNvSpPr txBox="1"/>
          <p:nvPr/>
        </p:nvSpPr>
        <p:spPr>
          <a:xfrm>
            <a:off x="7467600" y="5912284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46D517-AA8F-1AB7-CD30-B14CB15F6B66}"/>
              </a:ext>
            </a:extLst>
          </p:cNvPr>
          <p:cNvSpPr txBox="1"/>
          <p:nvPr/>
        </p:nvSpPr>
        <p:spPr>
          <a:xfrm>
            <a:off x="7467600" y="6994383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F242AE-2ED9-6001-1EBE-7BB1D96B0A32}"/>
              </a:ext>
            </a:extLst>
          </p:cNvPr>
          <p:cNvSpPr txBox="1"/>
          <p:nvPr/>
        </p:nvSpPr>
        <p:spPr>
          <a:xfrm>
            <a:off x="7497580" y="8186931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2CCC8F-A29C-1442-D977-B152D56A0A37}"/>
              </a:ext>
            </a:extLst>
          </p:cNvPr>
          <p:cNvSpPr txBox="1"/>
          <p:nvPr/>
        </p:nvSpPr>
        <p:spPr>
          <a:xfrm>
            <a:off x="7467600" y="930683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79347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flipH="1">
            <a:off x="15909023" y="9043470"/>
            <a:ext cx="2378977" cy="1540014"/>
          </a:xfrm>
          <a:custGeom>
            <a:avLst/>
            <a:gdLst/>
            <a:ahLst/>
            <a:cxnLst/>
            <a:rect l="l" t="t" r="r" b="b"/>
            <a:pathLst>
              <a:path w="3752636" h="3297629">
                <a:moveTo>
                  <a:pt x="3752636" y="0"/>
                </a:moveTo>
                <a:lnTo>
                  <a:pt x="0" y="0"/>
                </a:lnTo>
                <a:lnTo>
                  <a:pt x="0" y="3297629"/>
                </a:lnTo>
                <a:lnTo>
                  <a:pt x="3752636" y="3297629"/>
                </a:lnTo>
                <a:lnTo>
                  <a:pt x="375263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 descr="Ảnh có chứa thú mỏ vịt, động vật có vú, bể cá, Động vật có vú biển">
            <a:extLst>
              <a:ext uri="{FF2B5EF4-FFF2-40B4-BE49-F238E27FC236}">
                <a16:creationId xmlns:a16="http://schemas.microsoft.com/office/drawing/2014/main" id="{200EB7A8-0163-D915-DF49-65B84920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967846"/>
            <a:ext cx="14859000" cy="8351308"/>
          </a:xfrm>
          <a:prstGeom prst="rect">
            <a:avLst/>
          </a:prstGeom>
        </p:spPr>
      </p:pic>
      <p:sp>
        <p:nvSpPr>
          <p:cNvPr id="13" name="Freeform 2">
            <a:extLst>
              <a:ext uri="{FF2B5EF4-FFF2-40B4-BE49-F238E27FC236}">
                <a16:creationId xmlns:a16="http://schemas.microsoft.com/office/drawing/2014/main" id="{525C3B79-FD46-B2F7-6316-C43AB86B04D7}"/>
              </a:ext>
            </a:extLst>
          </p:cNvPr>
          <p:cNvSpPr/>
          <p:nvPr/>
        </p:nvSpPr>
        <p:spPr>
          <a:xfrm flipH="1">
            <a:off x="-258097" y="7810500"/>
            <a:ext cx="20786571" cy="2917547"/>
          </a:xfrm>
          <a:custGeom>
            <a:avLst/>
            <a:gdLst/>
            <a:ahLst/>
            <a:cxnLst/>
            <a:rect l="l" t="t" r="r" b="b"/>
            <a:pathLst>
              <a:path w="20786571" h="3930552">
                <a:moveTo>
                  <a:pt x="20786571" y="0"/>
                </a:moveTo>
                <a:lnTo>
                  <a:pt x="0" y="0"/>
                </a:lnTo>
                <a:lnTo>
                  <a:pt x="0" y="3930552"/>
                </a:lnTo>
                <a:lnTo>
                  <a:pt x="20786571" y="3930552"/>
                </a:lnTo>
                <a:lnTo>
                  <a:pt x="2078657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391EFC40-99D0-3ECF-C8FB-206E21491FC1}"/>
              </a:ext>
            </a:extLst>
          </p:cNvPr>
          <p:cNvSpPr/>
          <p:nvPr/>
        </p:nvSpPr>
        <p:spPr>
          <a:xfrm>
            <a:off x="-258097" y="7433470"/>
            <a:ext cx="3200400" cy="3219999"/>
          </a:xfrm>
          <a:custGeom>
            <a:avLst/>
            <a:gdLst/>
            <a:ahLst/>
            <a:cxnLst/>
            <a:rect l="l" t="t" r="r" b="b"/>
            <a:pathLst>
              <a:path w="6208236" h="6956007">
                <a:moveTo>
                  <a:pt x="0" y="0"/>
                </a:moveTo>
                <a:lnTo>
                  <a:pt x="6208236" y="0"/>
                </a:lnTo>
                <a:lnTo>
                  <a:pt x="6208236" y="6956007"/>
                </a:lnTo>
                <a:lnTo>
                  <a:pt x="0" y="69560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ời sống của thú mỏ vịt">
            <a:hlinkClick r:id="" action="ppaction://media"/>
            <a:extLst>
              <a:ext uri="{FF2B5EF4-FFF2-40B4-BE49-F238E27FC236}">
                <a16:creationId xmlns:a16="http://schemas.microsoft.com/office/drawing/2014/main" id="{4F854ABF-18E0-1724-9741-8467B8E20C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84" y="-1"/>
            <a:ext cx="18189316" cy="1018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95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5ACA7D-FE03-ADA4-E823-6B5A3C5D0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F445E3B-A00E-12F9-4DAC-5DE8F4102966}"/>
              </a:ext>
            </a:extLst>
          </p:cNvPr>
          <p:cNvGraphicFramePr>
            <a:graphicFrameLocks noGrp="1"/>
          </p:cNvGraphicFramePr>
          <p:nvPr/>
        </p:nvGraphicFramePr>
        <p:xfrm>
          <a:off x="533400" y="1576849"/>
          <a:ext cx="17145000" cy="8627275"/>
        </p:xfrm>
        <a:graphic>
          <a:graphicData uri="http://schemas.openxmlformats.org/drawingml/2006/table">
            <a:tbl>
              <a:tblPr firstRow="1" firstCol="1" bandRow="1"/>
              <a:tblGrid>
                <a:gridCol w="2600858">
                  <a:extLst>
                    <a:ext uri="{9D8B030D-6E8A-4147-A177-3AD203B41FA5}">
                      <a16:colId xmlns:a16="http://schemas.microsoft.com/office/drawing/2014/main" val="3794050403"/>
                    </a:ext>
                  </a:extLst>
                </a:gridCol>
                <a:gridCol w="4132205">
                  <a:extLst>
                    <a:ext uri="{9D8B030D-6E8A-4147-A177-3AD203B41FA5}">
                      <a16:colId xmlns:a16="http://schemas.microsoft.com/office/drawing/2014/main" val="2003242791"/>
                    </a:ext>
                  </a:extLst>
                </a:gridCol>
                <a:gridCol w="1375781">
                  <a:extLst>
                    <a:ext uri="{9D8B030D-6E8A-4147-A177-3AD203B41FA5}">
                      <a16:colId xmlns:a16="http://schemas.microsoft.com/office/drawing/2014/main" val="1765817095"/>
                    </a:ext>
                  </a:extLst>
                </a:gridCol>
                <a:gridCol w="1528915">
                  <a:extLst>
                    <a:ext uri="{9D8B030D-6E8A-4147-A177-3AD203B41FA5}">
                      <a16:colId xmlns:a16="http://schemas.microsoft.com/office/drawing/2014/main" val="2470660438"/>
                    </a:ext>
                  </a:extLst>
                </a:gridCol>
                <a:gridCol w="1528915">
                  <a:extLst>
                    <a:ext uri="{9D8B030D-6E8A-4147-A177-3AD203B41FA5}">
                      <a16:colId xmlns:a16="http://schemas.microsoft.com/office/drawing/2014/main" val="3699882965"/>
                    </a:ext>
                  </a:extLst>
                </a:gridCol>
                <a:gridCol w="1528915">
                  <a:extLst>
                    <a:ext uri="{9D8B030D-6E8A-4147-A177-3AD203B41FA5}">
                      <a16:colId xmlns:a16="http://schemas.microsoft.com/office/drawing/2014/main" val="1897033487"/>
                    </a:ext>
                  </a:extLst>
                </a:gridCol>
                <a:gridCol w="1528915">
                  <a:extLst>
                    <a:ext uri="{9D8B030D-6E8A-4147-A177-3AD203B41FA5}">
                      <a16:colId xmlns:a16="http://schemas.microsoft.com/office/drawing/2014/main" val="2848622456"/>
                    </a:ext>
                  </a:extLst>
                </a:gridCol>
                <a:gridCol w="1389150">
                  <a:extLst>
                    <a:ext uri="{9D8B030D-6E8A-4147-A177-3AD203B41FA5}">
                      <a16:colId xmlns:a16="http://schemas.microsoft.com/office/drawing/2014/main" val="396915607"/>
                    </a:ext>
                  </a:extLst>
                </a:gridCol>
                <a:gridCol w="1531346">
                  <a:extLst>
                    <a:ext uri="{9D8B030D-6E8A-4147-A177-3AD203B41FA5}">
                      <a16:colId xmlns:a16="http://schemas.microsoft.com/office/drawing/2014/main" val="8775759"/>
                    </a:ext>
                  </a:extLst>
                </a:gridCol>
              </a:tblGrid>
              <a:tr h="17656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 err="1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800" kern="100" dirty="0">
                        <a:effectLst/>
                        <a:latin typeface="#9Slide03 AllRoundGothic" panose="020B07030202020201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Môi trường sống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Đẻ con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Đẻ trứng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Có lông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Có răng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Nuôi con bằng sữa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Có 4 chân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Hô hấp bằng phổi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9168215"/>
                  </a:ext>
                </a:extLst>
              </a:tr>
              <a:tr h="111037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2800" kern="100" dirty="0" err="1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trâu</a:t>
                      </a:r>
                      <a:endParaRPr lang="en-US" sz="2800" kern="100" dirty="0">
                        <a:effectLst/>
                        <a:latin typeface="#9Slide03 AllRoundGothic" panose="020B07030202020201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713070"/>
                  </a:ext>
                </a:extLst>
              </a:tr>
              <a:tr h="11439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2800" kern="100" dirty="0" err="1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voi</a:t>
                      </a:r>
                      <a:endParaRPr lang="en-US" sz="2800" kern="100" dirty="0">
                        <a:effectLst/>
                        <a:latin typeface="#9Slide03 AllRoundGothic" panose="020B07030202020201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2659939"/>
                  </a:ext>
                </a:extLst>
              </a:tr>
              <a:tr h="11439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Con thỏ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1992714"/>
                  </a:ext>
                </a:extLst>
              </a:tr>
              <a:tr h="11439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2800" kern="100" dirty="0" err="1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chuột</a:t>
                      </a:r>
                      <a:endParaRPr lang="en-US" sz="2800" kern="100" dirty="0">
                        <a:effectLst/>
                        <a:latin typeface="#9Slide03 AllRoundGothic" panose="020B07030202020201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7637567"/>
                  </a:ext>
                </a:extLst>
              </a:tr>
              <a:tr h="11439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2800" kern="100" dirty="0" err="1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dơi</a:t>
                      </a:r>
                      <a:endParaRPr lang="en-US" sz="2800" kern="100" dirty="0">
                        <a:effectLst/>
                        <a:latin typeface="#9Slide03 AllRoundGothic" panose="020B07030202020201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199776"/>
                  </a:ext>
                </a:extLst>
              </a:tr>
              <a:tr h="11439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Con khỉ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727672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D860921-FDE2-869E-8DB2-1410CBBAE38B}"/>
              </a:ext>
            </a:extLst>
          </p:cNvPr>
          <p:cNvSpPr txBox="1"/>
          <p:nvPr/>
        </p:nvSpPr>
        <p:spPr>
          <a:xfrm>
            <a:off x="4114800" y="495300"/>
            <a:ext cx="9982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atin typeface="#9Slide03 AllRoundGothic" panose="020B0703020202020104" pitchFamily="34" charset="0"/>
              </a:rPr>
              <a:t>ĐÁP ÁN PHIẾU HỌC TẬP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3C5017-7A7E-E2AC-02B3-621D2A0825A4}"/>
              </a:ext>
            </a:extLst>
          </p:cNvPr>
          <p:cNvSpPr txBox="1"/>
          <p:nvPr/>
        </p:nvSpPr>
        <p:spPr>
          <a:xfrm>
            <a:off x="3429000" y="3523032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#9Slide03 Ample" panose="02000000000000000000" pitchFamily="2" charset="0"/>
              </a:rPr>
              <a:t>Trên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cạn</a:t>
            </a:r>
            <a:endParaRPr lang="en-US" sz="2800" dirty="0">
              <a:latin typeface="#9Slide03 Ample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F24703-5AC9-113C-3B03-D67B93BCAF5C}"/>
              </a:ext>
            </a:extLst>
          </p:cNvPr>
          <p:cNvSpPr txBox="1"/>
          <p:nvPr/>
        </p:nvSpPr>
        <p:spPr>
          <a:xfrm>
            <a:off x="3429000" y="460150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#9Slide03 Ample" panose="02000000000000000000" pitchFamily="2" charset="0"/>
              </a:rPr>
              <a:t>Dưới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nước</a:t>
            </a:r>
            <a:endParaRPr lang="en-US" sz="2800" dirty="0">
              <a:latin typeface="#9Slide03 Ample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8C2845-9354-FF95-8209-345CF1F01E7E}"/>
              </a:ext>
            </a:extLst>
          </p:cNvPr>
          <p:cNvSpPr txBox="1"/>
          <p:nvPr/>
        </p:nvSpPr>
        <p:spPr>
          <a:xfrm>
            <a:off x="3429000" y="5868678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#9Slide03 Ample" panose="02000000000000000000" pitchFamily="2" charset="0"/>
              </a:rPr>
              <a:t>Trên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cạn</a:t>
            </a:r>
            <a:endParaRPr lang="en-US" sz="2800" dirty="0">
              <a:latin typeface="#9Slide03 Ample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02DC2D-6B29-8C95-10EA-7FC0CB36F3AB}"/>
              </a:ext>
            </a:extLst>
          </p:cNvPr>
          <p:cNvSpPr txBox="1"/>
          <p:nvPr/>
        </p:nvSpPr>
        <p:spPr>
          <a:xfrm>
            <a:off x="3429000" y="6951190"/>
            <a:ext cx="358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#9Slide03 Ample" panose="02000000000000000000" pitchFamily="2" charset="0"/>
              </a:rPr>
              <a:t>Trên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cạn</a:t>
            </a:r>
            <a:r>
              <a:rPr lang="en-US" sz="2800" dirty="0">
                <a:latin typeface="#9Slide03 Ample" panose="02000000000000000000" pitchFamily="2" charset="0"/>
              </a:rPr>
              <a:t> (</a:t>
            </a:r>
            <a:r>
              <a:rPr lang="en-US" sz="2800" dirty="0" err="1">
                <a:latin typeface="#9Slide03 Ample" panose="02000000000000000000" pitchFamily="2" charset="0"/>
              </a:rPr>
              <a:t>đào</a:t>
            </a:r>
            <a:r>
              <a:rPr lang="en-US" sz="2800" dirty="0">
                <a:latin typeface="#9Slide03 Ample" panose="02000000000000000000" pitchFamily="2" charset="0"/>
              </a:rPr>
              <a:t> hang </a:t>
            </a:r>
            <a:r>
              <a:rPr lang="en-US" sz="2800" dirty="0" err="1">
                <a:latin typeface="#9Slide03 Ample" panose="02000000000000000000" pitchFamily="2" charset="0"/>
              </a:rPr>
              <a:t>dưới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lòng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đất</a:t>
            </a:r>
            <a:r>
              <a:rPr lang="en-US" sz="2800" dirty="0">
                <a:latin typeface="#9Slide03 Ample" panose="02000000000000000000" pitchFamily="2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55D549-2041-6570-75DF-9A3CBB91B1F6}"/>
              </a:ext>
            </a:extLst>
          </p:cNvPr>
          <p:cNvSpPr txBox="1"/>
          <p:nvPr/>
        </p:nvSpPr>
        <p:spPr>
          <a:xfrm>
            <a:off x="3425252" y="8168151"/>
            <a:ext cx="358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#9Slide03 Ample" panose="02000000000000000000" pitchFamily="2" charset="0"/>
              </a:rPr>
              <a:t>Trên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cạn</a:t>
            </a:r>
            <a:r>
              <a:rPr lang="en-US" sz="2800" dirty="0">
                <a:latin typeface="#9Slide03 Ample" panose="02000000000000000000" pitchFamily="2" charset="0"/>
              </a:rPr>
              <a:t> (</a:t>
            </a:r>
            <a:r>
              <a:rPr lang="en-US" sz="2800" dirty="0" err="1">
                <a:latin typeface="#9Slide03 Ample" panose="02000000000000000000" pitchFamily="2" charset="0"/>
              </a:rPr>
              <a:t>trên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cây</a:t>
            </a:r>
            <a:r>
              <a:rPr lang="en-US" sz="2800" dirty="0">
                <a:latin typeface="#9Slide03 Ample" panose="02000000000000000000" pitchFamily="2" charset="0"/>
              </a:rPr>
              <a:t>, hang </a:t>
            </a:r>
            <a:r>
              <a:rPr lang="en-US" sz="2800" dirty="0" err="1">
                <a:latin typeface="#9Slide03 Ample" panose="02000000000000000000" pitchFamily="2" charset="0"/>
              </a:rPr>
              <a:t>đá</a:t>
            </a:r>
            <a:r>
              <a:rPr lang="en-US" sz="2800" dirty="0">
                <a:latin typeface="#9Slide03 Ample" panose="02000000000000000000" pitchFamily="2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DE5AD2-7AD0-CF82-D3C4-167362507789}"/>
              </a:ext>
            </a:extLst>
          </p:cNvPr>
          <p:cNvSpPr txBox="1"/>
          <p:nvPr/>
        </p:nvSpPr>
        <p:spPr>
          <a:xfrm>
            <a:off x="3405265" y="9246619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#9Slide03 Ample" panose="02000000000000000000" pitchFamily="2" charset="0"/>
              </a:rPr>
              <a:t>Trên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cạn</a:t>
            </a:r>
            <a:r>
              <a:rPr lang="en-US" sz="2800" dirty="0">
                <a:latin typeface="#9Slide03 Ample" panose="02000000000000000000" pitchFamily="2" charset="0"/>
              </a:rPr>
              <a:t> ( </a:t>
            </a:r>
            <a:r>
              <a:rPr lang="en-US" sz="2800" dirty="0" err="1">
                <a:latin typeface="#9Slide03 Ample" panose="02000000000000000000" pitchFamily="2" charset="0"/>
              </a:rPr>
              <a:t>trên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cây</a:t>
            </a:r>
            <a:r>
              <a:rPr lang="en-US" sz="2800" dirty="0">
                <a:latin typeface="#9Slide03 Ample" panose="02000000000000000000" pitchFamily="2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482173-9A27-24F7-CA26-6B5F5841C00E}"/>
              </a:ext>
            </a:extLst>
          </p:cNvPr>
          <p:cNvSpPr txBox="1"/>
          <p:nvPr/>
        </p:nvSpPr>
        <p:spPr>
          <a:xfrm>
            <a:off x="7467600" y="3523032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3049D4-04F7-9815-CF0E-5471271015E4}"/>
              </a:ext>
            </a:extLst>
          </p:cNvPr>
          <p:cNvSpPr txBox="1"/>
          <p:nvPr/>
        </p:nvSpPr>
        <p:spPr>
          <a:xfrm>
            <a:off x="7467600" y="4848463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22EBEC-C212-9BA8-6F0E-F3CC38385214}"/>
              </a:ext>
            </a:extLst>
          </p:cNvPr>
          <p:cNvSpPr txBox="1"/>
          <p:nvPr/>
        </p:nvSpPr>
        <p:spPr>
          <a:xfrm>
            <a:off x="7467600" y="5912284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22C24B-61DC-82F4-A59E-D54BF9D14581}"/>
              </a:ext>
            </a:extLst>
          </p:cNvPr>
          <p:cNvSpPr txBox="1"/>
          <p:nvPr/>
        </p:nvSpPr>
        <p:spPr>
          <a:xfrm>
            <a:off x="7467600" y="6994383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28B813-AD8F-D038-4FDB-C6784E460C8F}"/>
              </a:ext>
            </a:extLst>
          </p:cNvPr>
          <p:cNvSpPr txBox="1"/>
          <p:nvPr/>
        </p:nvSpPr>
        <p:spPr>
          <a:xfrm>
            <a:off x="7497580" y="8186931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3BE988-3513-40A6-523C-7024A79496A3}"/>
              </a:ext>
            </a:extLst>
          </p:cNvPr>
          <p:cNvSpPr txBox="1"/>
          <p:nvPr/>
        </p:nvSpPr>
        <p:spPr>
          <a:xfrm>
            <a:off x="7467600" y="930683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F4D243-95B5-B155-58BE-80C60729276C}"/>
              </a:ext>
            </a:extLst>
          </p:cNvPr>
          <p:cNvSpPr txBox="1"/>
          <p:nvPr/>
        </p:nvSpPr>
        <p:spPr>
          <a:xfrm>
            <a:off x="10386937" y="3534899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7DA269-20C5-AE57-7A09-1F521AD7376F}"/>
              </a:ext>
            </a:extLst>
          </p:cNvPr>
          <p:cNvSpPr txBox="1"/>
          <p:nvPr/>
        </p:nvSpPr>
        <p:spPr>
          <a:xfrm>
            <a:off x="10386937" y="486033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EB8562-078E-B3AE-3E93-96690DDC3302}"/>
              </a:ext>
            </a:extLst>
          </p:cNvPr>
          <p:cNvSpPr txBox="1"/>
          <p:nvPr/>
        </p:nvSpPr>
        <p:spPr>
          <a:xfrm>
            <a:off x="10386937" y="5924151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C0B60F-DF07-769E-A8D7-747A015BB8A6}"/>
              </a:ext>
            </a:extLst>
          </p:cNvPr>
          <p:cNvSpPr txBox="1"/>
          <p:nvPr/>
        </p:nvSpPr>
        <p:spPr>
          <a:xfrm>
            <a:off x="10386937" y="700625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85F7DE-617F-5250-E67D-93753CA824C9}"/>
              </a:ext>
            </a:extLst>
          </p:cNvPr>
          <p:cNvSpPr txBox="1"/>
          <p:nvPr/>
        </p:nvSpPr>
        <p:spPr>
          <a:xfrm>
            <a:off x="10416917" y="8198798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873700-36B7-43E9-5008-81503781B7DA}"/>
              </a:ext>
            </a:extLst>
          </p:cNvPr>
          <p:cNvSpPr txBox="1"/>
          <p:nvPr/>
        </p:nvSpPr>
        <p:spPr>
          <a:xfrm>
            <a:off x="10386937" y="931869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18970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0B6F7-C691-31A4-EA85-FAFAEA4B0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FF3AFF3B-EA8D-BC98-3D3F-0B0433B6D82C}"/>
              </a:ext>
            </a:extLst>
          </p:cNvPr>
          <p:cNvSpPr/>
          <p:nvPr/>
        </p:nvSpPr>
        <p:spPr>
          <a:xfrm>
            <a:off x="12573000" y="7200900"/>
            <a:ext cx="5867400" cy="4306353"/>
          </a:xfrm>
          <a:custGeom>
            <a:avLst/>
            <a:gdLst/>
            <a:ahLst/>
            <a:cxnLst/>
            <a:rect l="l" t="t" r="r" b="b"/>
            <a:pathLst>
              <a:path w="12339447" h="7203152">
                <a:moveTo>
                  <a:pt x="0" y="0"/>
                </a:moveTo>
                <a:lnTo>
                  <a:pt x="12339446" y="0"/>
                </a:lnTo>
                <a:lnTo>
                  <a:pt x="12339446" y="7203152"/>
                </a:lnTo>
                <a:lnTo>
                  <a:pt x="0" y="72031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 descr="Ảnh có chứa động vật có vú, Động vật có vú biển, nước, động vật có vú sống dưới nước">
            <a:extLst>
              <a:ext uri="{FF2B5EF4-FFF2-40B4-BE49-F238E27FC236}">
                <a16:creationId xmlns:a16="http://schemas.microsoft.com/office/drawing/2014/main" id="{C71CCA17-194A-F221-0A8E-AAD1EC8B8A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06" y="0"/>
            <a:ext cx="18311812" cy="10609454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id="{AD817FFB-5D52-CDFC-C28A-CE1586503EF8}"/>
              </a:ext>
            </a:extLst>
          </p:cNvPr>
          <p:cNvSpPr/>
          <p:nvPr/>
        </p:nvSpPr>
        <p:spPr>
          <a:xfrm>
            <a:off x="23812" y="8675367"/>
            <a:ext cx="18288000" cy="4455622"/>
          </a:xfrm>
          <a:custGeom>
            <a:avLst/>
            <a:gdLst/>
            <a:ahLst/>
            <a:cxnLst/>
            <a:rect l="l" t="t" r="r" b="b"/>
            <a:pathLst>
              <a:path w="18288000" h="4455622">
                <a:moveTo>
                  <a:pt x="0" y="0"/>
                </a:moveTo>
                <a:lnTo>
                  <a:pt x="18288000" y="0"/>
                </a:lnTo>
                <a:lnTo>
                  <a:pt x="18288000" y="4455622"/>
                </a:lnTo>
                <a:lnTo>
                  <a:pt x="0" y="44556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9021EFAE-9397-62BF-8D86-58309D56B4A4}"/>
              </a:ext>
            </a:extLst>
          </p:cNvPr>
          <p:cNvSpPr/>
          <p:nvPr/>
        </p:nvSpPr>
        <p:spPr>
          <a:xfrm>
            <a:off x="12596812" y="8439185"/>
            <a:ext cx="5867400" cy="4306353"/>
          </a:xfrm>
          <a:custGeom>
            <a:avLst/>
            <a:gdLst/>
            <a:ahLst/>
            <a:cxnLst/>
            <a:rect l="l" t="t" r="r" b="b"/>
            <a:pathLst>
              <a:path w="12339447" h="7203152">
                <a:moveTo>
                  <a:pt x="0" y="0"/>
                </a:moveTo>
                <a:lnTo>
                  <a:pt x="12339446" y="0"/>
                </a:lnTo>
                <a:lnTo>
                  <a:pt x="12339446" y="7203152"/>
                </a:lnTo>
                <a:lnTo>
                  <a:pt x="0" y="72031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56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F3C5A8-E8E9-97AA-D71B-5D310CFA7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625A488-2D35-D7D7-7C53-5EC1A3012725}"/>
              </a:ext>
            </a:extLst>
          </p:cNvPr>
          <p:cNvGraphicFramePr>
            <a:graphicFrameLocks noGrp="1"/>
          </p:cNvGraphicFramePr>
          <p:nvPr/>
        </p:nvGraphicFramePr>
        <p:xfrm>
          <a:off x="533400" y="1576849"/>
          <a:ext cx="17145000" cy="8627275"/>
        </p:xfrm>
        <a:graphic>
          <a:graphicData uri="http://schemas.openxmlformats.org/drawingml/2006/table">
            <a:tbl>
              <a:tblPr firstRow="1" firstCol="1" bandRow="1"/>
              <a:tblGrid>
                <a:gridCol w="2600858">
                  <a:extLst>
                    <a:ext uri="{9D8B030D-6E8A-4147-A177-3AD203B41FA5}">
                      <a16:colId xmlns:a16="http://schemas.microsoft.com/office/drawing/2014/main" val="3794050403"/>
                    </a:ext>
                  </a:extLst>
                </a:gridCol>
                <a:gridCol w="4132205">
                  <a:extLst>
                    <a:ext uri="{9D8B030D-6E8A-4147-A177-3AD203B41FA5}">
                      <a16:colId xmlns:a16="http://schemas.microsoft.com/office/drawing/2014/main" val="2003242791"/>
                    </a:ext>
                  </a:extLst>
                </a:gridCol>
                <a:gridCol w="1375781">
                  <a:extLst>
                    <a:ext uri="{9D8B030D-6E8A-4147-A177-3AD203B41FA5}">
                      <a16:colId xmlns:a16="http://schemas.microsoft.com/office/drawing/2014/main" val="1765817095"/>
                    </a:ext>
                  </a:extLst>
                </a:gridCol>
                <a:gridCol w="1528915">
                  <a:extLst>
                    <a:ext uri="{9D8B030D-6E8A-4147-A177-3AD203B41FA5}">
                      <a16:colId xmlns:a16="http://schemas.microsoft.com/office/drawing/2014/main" val="2470660438"/>
                    </a:ext>
                  </a:extLst>
                </a:gridCol>
                <a:gridCol w="1528915">
                  <a:extLst>
                    <a:ext uri="{9D8B030D-6E8A-4147-A177-3AD203B41FA5}">
                      <a16:colId xmlns:a16="http://schemas.microsoft.com/office/drawing/2014/main" val="3699882965"/>
                    </a:ext>
                  </a:extLst>
                </a:gridCol>
                <a:gridCol w="1528915">
                  <a:extLst>
                    <a:ext uri="{9D8B030D-6E8A-4147-A177-3AD203B41FA5}">
                      <a16:colId xmlns:a16="http://schemas.microsoft.com/office/drawing/2014/main" val="1897033487"/>
                    </a:ext>
                  </a:extLst>
                </a:gridCol>
                <a:gridCol w="1528915">
                  <a:extLst>
                    <a:ext uri="{9D8B030D-6E8A-4147-A177-3AD203B41FA5}">
                      <a16:colId xmlns:a16="http://schemas.microsoft.com/office/drawing/2014/main" val="2848622456"/>
                    </a:ext>
                  </a:extLst>
                </a:gridCol>
                <a:gridCol w="1389150">
                  <a:extLst>
                    <a:ext uri="{9D8B030D-6E8A-4147-A177-3AD203B41FA5}">
                      <a16:colId xmlns:a16="http://schemas.microsoft.com/office/drawing/2014/main" val="396915607"/>
                    </a:ext>
                  </a:extLst>
                </a:gridCol>
                <a:gridCol w="1531346">
                  <a:extLst>
                    <a:ext uri="{9D8B030D-6E8A-4147-A177-3AD203B41FA5}">
                      <a16:colId xmlns:a16="http://schemas.microsoft.com/office/drawing/2014/main" val="8775759"/>
                    </a:ext>
                  </a:extLst>
                </a:gridCol>
              </a:tblGrid>
              <a:tr h="17656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 err="1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800" kern="100" dirty="0">
                        <a:effectLst/>
                        <a:latin typeface="#9Slide03 AllRoundGothic" panose="020B07030202020201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Môi trường sống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Đẻ con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Đẻ trứng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Có lông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Có răng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Nuôi con bằng sữa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Có 4 chân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Hô hấp bằng phổi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9168215"/>
                  </a:ext>
                </a:extLst>
              </a:tr>
              <a:tr h="111037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2800" kern="100" dirty="0" err="1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trâu</a:t>
                      </a:r>
                      <a:endParaRPr lang="en-US" sz="2800" kern="100" dirty="0">
                        <a:effectLst/>
                        <a:latin typeface="#9Slide03 AllRoundGothic" panose="020B07030202020201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713070"/>
                  </a:ext>
                </a:extLst>
              </a:tr>
              <a:tr h="11439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2800" kern="100" dirty="0" err="1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voi</a:t>
                      </a:r>
                      <a:endParaRPr lang="en-US" sz="2800" kern="100" dirty="0">
                        <a:effectLst/>
                        <a:latin typeface="#9Slide03 AllRoundGothic" panose="020B07030202020201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2659939"/>
                  </a:ext>
                </a:extLst>
              </a:tr>
              <a:tr h="11439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Con thỏ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1992714"/>
                  </a:ext>
                </a:extLst>
              </a:tr>
              <a:tr h="11439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2800" kern="100" dirty="0" err="1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chuột</a:t>
                      </a:r>
                      <a:endParaRPr lang="en-US" sz="2800" kern="100" dirty="0">
                        <a:effectLst/>
                        <a:latin typeface="#9Slide03 AllRoundGothic" panose="020B07030202020201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7637567"/>
                  </a:ext>
                </a:extLst>
              </a:tr>
              <a:tr h="11439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2800" kern="100" dirty="0" err="1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dơi</a:t>
                      </a:r>
                      <a:endParaRPr lang="en-US" sz="2800" kern="100" dirty="0">
                        <a:effectLst/>
                        <a:latin typeface="#9Slide03 AllRoundGothic" panose="020B07030202020201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199776"/>
                  </a:ext>
                </a:extLst>
              </a:tr>
              <a:tr h="11439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Con khỉ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727672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7FB5CCF-42BE-7082-3E98-DC2202AD1DC8}"/>
              </a:ext>
            </a:extLst>
          </p:cNvPr>
          <p:cNvSpPr txBox="1"/>
          <p:nvPr/>
        </p:nvSpPr>
        <p:spPr>
          <a:xfrm>
            <a:off x="4114800" y="495300"/>
            <a:ext cx="9982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atin typeface="#9Slide03 AllRoundGothic" panose="020B0703020202020104" pitchFamily="34" charset="0"/>
              </a:rPr>
              <a:t>ĐÁP ÁN PHIẾU HỌC TẬP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8FD296-02C4-6DAD-9A12-80A7F80F0B37}"/>
              </a:ext>
            </a:extLst>
          </p:cNvPr>
          <p:cNvSpPr txBox="1"/>
          <p:nvPr/>
        </p:nvSpPr>
        <p:spPr>
          <a:xfrm>
            <a:off x="3429000" y="3523032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#9Slide03 Ample" panose="02000000000000000000" pitchFamily="2" charset="0"/>
              </a:rPr>
              <a:t>Trên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cạn</a:t>
            </a:r>
            <a:endParaRPr lang="en-US" sz="2800" dirty="0">
              <a:latin typeface="#9Slide03 Ample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FDF9D3-DC2A-743C-873B-A5C286E88540}"/>
              </a:ext>
            </a:extLst>
          </p:cNvPr>
          <p:cNvSpPr txBox="1"/>
          <p:nvPr/>
        </p:nvSpPr>
        <p:spPr>
          <a:xfrm>
            <a:off x="3429000" y="460150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#9Slide03 Ample" panose="02000000000000000000" pitchFamily="2" charset="0"/>
              </a:rPr>
              <a:t>Dưới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nước</a:t>
            </a:r>
            <a:endParaRPr lang="en-US" sz="2800" dirty="0">
              <a:latin typeface="#9Slide03 Ample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BAEE8D-1C7D-848E-1F76-56AF5017DA70}"/>
              </a:ext>
            </a:extLst>
          </p:cNvPr>
          <p:cNvSpPr txBox="1"/>
          <p:nvPr/>
        </p:nvSpPr>
        <p:spPr>
          <a:xfrm>
            <a:off x="3429000" y="5868678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#9Slide03 Ample" panose="02000000000000000000" pitchFamily="2" charset="0"/>
              </a:rPr>
              <a:t>Trên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cạn</a:t>
            </a:r>
            <a:endParaRPr lang="en-US" sz="2800" dirty="0">
              <a:latin typeface="#9Slide03 Ample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6FE618-5202-2879-A03E-E190849C6D10}"/>
              </a:ext>
            </a:extLst>
          </p:cNvPr>
          <p:cNvSpPr txBox="1"/>
          <p:nvPr/>
        </p:nvSpPr>
        <p:spPr>
          <a:xfrm>
            <a:off x="3429000" y="6951190"/>
            <a:ext cx="358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#9Slide03 Ample" panose="02000000000000000000" pitchFamily="2" charset="0"/>
              </a:rPr>
              <a:t>Trên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cạn</a:t>
            </a:r>
            <a:r>
              <a:rPr lang="en-US" sz="2800" dirty="0">
                <a:latin typeface="#9Slide03 Ample" panose="02000000000000000000" pitchFamily="2" charset="0"/>
              </a:rPr>
              <a:t> (</a:t>
            </a:r>
            <a:r>
              <a:rPr lang="en-US" sz="2800" dirty="0" err="1">
                <a:latin typeface="#9Slide03 Ample" panose="02000000000000000000" pitchFamily="2" charset="0"/>
              </a:rPr>
              <a:t>đào</a:t>
            </a:r>
            <a:r>
              <a:rPr lang="en-US" sz="2800" dirty="0">
                <a:latin typeface="#9Slide03 Ample" panose="02000000000000000000" pitchFamily="2" charset="0"/>
              </a:rPr>
              <a:t> hang </a:t>
            </a:r>
            <a:r>
              <a:rPr lang="en-US" sz="2800" dirty="0" err="1">
                <a:latin typeface="#9Slide03 Ample" panose="02000000000000000000" pitchFamily="2" charset="0"/>
              </a:rPr>
              <a:t>dưới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lòng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đất</a:t>
            </a:r>
            <a:r>
              <a:rPr lang="en-US" sz="2800" dirty="0">
                <a:latin typeface="#9Slide03 Ample" panose="02000000000000000000" pitchFamily="2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FF3262-E413-C58F-B3D8-1532BC38B73E}"/>
              </a:ext>
            </a:extLst>
          </p:cNvPr>
          <p:cNvSpPr txBox="1"/>
          <p:nvPr/>
        </p:nvSpPr>
        <p:spPr>
          <a:xfrm>
            <a:off x="3425252" y="8168151"/>
            <a:ext cx="358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#9Slide03 Ample" panose="02000000000000000000" pitchFamily="2" charset="0"/>
              </a:rPr>
              <a:t>Trên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cạn</a:t>
            </a:r>
            <a:r>
              <a:rPr lang="en-US" sz="2800" dirty="0">
                <a:latin typeface="#9Slide03 Ample" panose="02000000000000000000" pitchFamily="2" charset="0"/>
              </a:rPr>
              <a:t> (</a:t>
            </a:r>
            <a:r>
              <a:rPr lang="en-US" sz="2800" dirty="0" err="1">
                <a:latin typeface="#9Slide03 Ample" panose="02000000000000000000" pitchFamily="2" charset="0"/>
              </a:rPr>
              <a:t>trên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cây</a:t>
            </a:r>
            <a:r>
              <a:rPr lang="en-US" sz="2800" dirty="0">
                <a:latin typeface="#9Slide03 Ample" panose="02000000000000000000" pitchFamily="2" charset="0"/>
              </a:rPr>
              <a:t>, hang </a:t>
            </a:r>
            <a:r>
              <a:rPr lang="en-US" sz="2800" dirty="0" err="1">
                <a:latin typeface="#9Slide03 Ample" panose="02000000000000000000" pitchFamily="2" charset="0"/>
              </a:rPr>
              <a:t>đá</a:t>
            </a:r>
            <a:r>
              <a:rPr lang="en-US" sz="2800" dirty="0">
                <a:latin typeface="#9Slide03 Ample" panose="02000000000000000000" pitchFamily="2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EB815E-0DEF-8043-DE94-1E224DDED5B7}"/>
              </a:ext>
            </a:extLst>
          </p:cNvPr>
          <p:cNvSpPr txBox="1"/>
          <p:nvPr/>
        </p:nvSpPr>
        <p:spPr>
          <a:xfrm>
            <a:off x="3405265" y="9246619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#9Slide03 Ample" panose="02000000000000000000" pitchFamily="2" charset="0"/>
              </a:rPr>
              <a:t>Trên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cạn</a:t>
            </a:r>
            <a:r>
              <a:rPr lang="en-US" sz="2800" dirty="0">
                <a:latin typeface="#9Slide03 Ample" panose="02000000000000000000" pitchFamily="2" charset="0"/>
              </a:rPr>
              <a:t> ( </a:t>
            </a:r>
            <a:r>
              <a:rPr lang="en-US" sz="2800" dirty="0" err="1">
                <a:latin typeface="#9Slide03 Ample" panose="02000000000000000000" pitchFamily="2" charset="0"/>
              </a:rPr>
              <a:t>trên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cây</a:t>
            </a:r>
            <a:r>
              <a:rPr lang="en-US" sz="2800" dirty="0">
                <a:latin typeface="#9Slide03 Ample" panose="02000000000000000000" pitchFamily="2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ED981F-126B-1FD2-DC22-2E1902445271}"/>
              </a:ext>
            </a:extLst>
          </p:cNvPr>
          <p:cNvSpPr txBox="1"/>
          <p:nvPr/>
        </p:nvSpPr>
        <p:spPr>
          <a:xfrm>
            <a:off x="7467600" y="3523032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EEB555-9A6E-440D-717B-6B4D87D8B263}"/>
              </a:ext>
            </a:extLst>
          </p:cNvPr>
          <p:cNvSpPr txBox="1"/>
          <p:nvPr/>
        </p:nvSpPr>
        <p:spPr>
          <a:xfrm>
            <a:off x="7467600" y="4848463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B799B6-AE5F-43F5-2E80-C25790490629}"/>
              </a:ext>
            </a:extLst>
          </p:cNvPr>
          <p:cNvSpPr txBox="1"/>
          <p:nvPr/>
        </p:nvSpPr>
        <p:spPr>
          <a:xfrm>
            <a:off x="7467600" y="5912284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2D7734-F921-8265-798E-714817748CCB}"/>
              </a:ext>
            </a:extLst>
          </p:cNvPr>
          <p:cNvSpPr txBox="1"/>
          <p:nvPr/>
        </p:nvSpPr>
        <p:spPr>
          <a:xfrm>
            <a:off x="7467600" y="6994383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5E14DA-83A3-5038-F540-B0F9520082E4}"/>
              </a:ext>
            </a:extLst>
          </p:cNvPr>
          <p:cNvSpPr txBox="1"/>
          <p:nvPr/>
        </p:nvSpPr>
        <p:spPr>
          <a:xfrm>
            <a:off x="7497580" y="8186931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99D7E2-C09A-473D-7FB5-79B82A3C847D}"/>
              </a:ext>
            </a:extLst>
          </p:cNvPr>
          <p:cNvSpPr txBox="1"/>
          <p:nvPr/>
        </p:nvSpPr>
        <p:spPr>
          <a:xfrm>
            <a:off x="7467600" y="930683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30C96B-849D-6C9C-EF5A-2322EA04A17D}"/>
              </a:ext>
            </a:extLst>
          </p:cNvPr>
          <p:cNvSpPr txBox="1"/>
          <p:nvPr/>
        </p:nvSpPr>
        <p:spPr>
          <a:xfrm>
            <a:off x="10386937" y="3534899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352F7C-2225-5261-4A5D-8ABDBD9F9BD5}"/>
              </a:ext>
            </a:extLst>
          </p:cNvPr>
          <p:cNvSpPr txBox="1"/>
          <p:nvPr/>
        </p:nvSpPr>
        <p:spPr>
          <a:xfrm>
            <a:off x="10386937" y="486033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20FED0-1245-D84B-8628-9DDF9E775739}"/>
              </a:ext>
            </a:extLst>
          </p:cNvPr>
          <p:cNvSpPr txBox="1"/>
          <p:nvPr/>
        </p:nvSpPr>
        <p:spPr>
          <a:xfrm>
            <a:off x="10386937" y="5924151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E46046-3B86-80D8-2B9F-7D7A6B8A20BF}"/>
              </a:ext>
            </a:extLst>
          </p:cNvPr>
          <p:cNvSpPr txBox="1"/>
          <p:nvPr/>
        </p:nvSpPr>
        <p:spPr>
          <a:xfrm>
            <a:off x="10386937" y="700625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55D069-5206-EF6D-8FBE-CEDDAD6B9B78}"/>
              </a:ext>
            </a:extLst>
          </p:cNvPr>
          <p:cNvSpPr txBox="1"/>
          <p:nvPr/>
        </p:nvSpPr>
        <p:spPr>
          <a:xfrm>
            <a:off x="10416917" y="8198798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058F6A-593E-D7F6-C02F-C926D80A9E5B}"/>
              </a:ext>
            </a:extLst>
          </p:cNvPr>
          <p:cNvSpPr txBox="1"/>
          <p:nvPr/>
        </p:nvSpPr>
        <p:spPr>
          <a:xfrm>
            <a:off x="10386937" y="931869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2731755-DBB6-6FC5-A11E-BF298918D54A}"/>
              </a:ext>
            </a:extLst>
          </p:cNvPr>
          <p:cNvSpPr txBox="1"/>
          <p:nvPr/>
        </p:nvSpPr>
        <p:spPr>
          <a:xfrm>
            <a:off x="11915306" y="351866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9433CE8-A50D-BF06-ABFF-687E40F03F90}"/>
              </a:ext>
            </a:extLst>
          </p:cNvPr>
          <p:cNvSpPr txBox="1"/>
          <p:nvPr/>
        </p:nvSpPr>
        <p:spPr>
          <a:xfrm>
            <a:off x="11915306" y="4844091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CF6BBB7-1F08-E37E-DEFF-D41DB633E1FE}"/>
              </a:ext>
            </a:extLst>
          </p:cNvPr>
          <p:cNvSpPr txBox="1"/>
          <p:nvPr/>
        </p:nvSpPr>
        <p:spPr>
          <a:xfrm>
            <a:off x="11915306" y="5907912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3C27FB-57DF-66EC-79D2-11A93A3DD2BA}"/>
              </a:ext>
            </a:extLst>
          </p:cNvPr>
          <p:cNvSpPr txBox="1"/>
          <p:nvPr/>
        </p:nvSpPr>
        <p:spPr>
          <a:xfrm>
            <a:off x="11915306" y="6990011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6CC78C8-E4D9-762E-C8E4-6865F53C6B19}"/>
              </a:ext>
            </a:extLst>
          </p:cNvPr>
          <p:cNvSpPr txBox="1"/>
          <p:nvPr/>
        </p:nvSpPr>
        <p:spPr>
          <a:xfrm>
            <a:off x="11945286" y="8182559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118E81B-7A5C-0059-2060-F35609AF9BCC}"/>
              </a:ext>
            </a:extLst>
          </p:cNvPr>
          <p:cNvSpPr txBox="1"/>
          <p:nvPr/>
        </p:nvSpPr>
        <p:spPr>
          <a:xfrm>
            <a:off x="11915306" y="9302458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D02708D-0856-0EB0-45F2-5E43B4980BE5}"/>
              </a:ext>
            </a:extLst>
          </p:cNvPr>
          <p:cNvSpPr txBox="1"/>
          <p:nvPr/>
        </p:nvSpPr>
        <p:spPr>
          <a:xfrm>
            <a:off x="13501137" y="354551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AF3A9CF-1D39-3586-ED26-BC117D1BA3D1}"/>
              </a:ext>
            </a:extLst>
          </p:cNvPr>
          <p:cNvSpPr txBox="1"/>
          <p:nvPr/>
        </p:nvSpPr>
        <p:spPr>
          <a:xfrm>
            <a:off x="13501137" y="4870948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52D7D61-F595-DEBD-42B8-DFB2DC30D074}"/>
              </a:ext>
            </a:extLst>
          </p:cNvPr>
          <p:cNvSpPr txBox="1"/>
          <p:nvPr/>
        </p:nvSpPr>
        <p:spPr>
          <a:xfrm>
            <a:off x="13501137" y="5934769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BEB00BC-7854-9CB5-1E61-74B948869405}"/>
              </a:ext>
            </a:extLst>
          </p:cNvPr>
          <p:cNvSpPr txBox="1"/>
          <p:nvPr/>
        </p:nvSpPr>
        <p:spPr>
          <a:xfrm>
            <a:off x="13501137" y="7016868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DD1E06D-F7C2-5F12-ADF2-796AC3A28678}"/>
              </a:ext>
            </a:extLst>
          </p:cNvPr>
          <p:cNvSpPr txBox="1"/>
          <p:nvPr/>
        </p:nvSpPr>
        <p:spPr>
          <a:xfrm>
            <a:off x="13531117" y="8209416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1BF493F-6F05-7323-D4AE-86066E59F2AC}"/>
              </a:ext>
            </a:extLst>
          </p:cNvPr>
          <p:cNvSpPr txBox="1"/>
          <p:nvPr/>
        </p:nvSpPr>
        <p:spPr>
          <a:xfrm>
            <a:off x="13501137" y="9329315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702C8BC-F5C1-9B1B-0CBD-57B11F3B1A33}"/>
              </a:ext>
            </a:extLst>
          </p:cNvPr>
          <p:cNvSpPr txBox="1"/>
          <p:nvPr/>
        </p:nvSpPr>
        <p:spPr>
          <a:xfrm>
            <a:off x="14990781" y="3557384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101498A-07E8-12A9-8E95-DA62CAA363D3}"/>
              </a:ext>
            </a:extLst>
          </p:cNvPr>
          <p:cNvSpPr txBox="1"/>
          <p:nvPr/>
        </p:nvSpPr>
        <p:spPr>
          <a:xfrm>
            <a:off x="14990781" y="5946636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9430D6F-F247-EA5C-28A6-89C60ED0269C}"/>
              </a:ext>
            </a:extLst>
          </p:cNvPr>
          <p:cNvSpPr txBox="1"/>
          <p:nvPr/>
        </p:nvSpPr>
        <p:spPr>
          <a:xfrm>
            <a:off x="14990781" y="7028735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757FC54-C228-824D-68D8-E903AD10DC9A}"/>
              </a:ext>
            </a:extLst>
          </p:cNvPr>
          <p:cNvSpPr txBox="1"/>
          <p:nvPr/>
        </p:nvSpPr>
        <p:spPr>
          <a:xfrm>
            <a:off x="14990781" y="9341182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083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3" grpId="0"/>
      <p:bldP spid="44" grpId="0"/>
      <p:bldP spid="4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Ảnh có chứa động vật có vú, con dơi, Dơi nâu lớn, Dơi nâu nhỏ&#10;&#10;Description automatically generated">
            <a:extLst>
              <a:ext uri="{FF2B5EF4-FFF2-40B4-BE49-F238E27FC236}">
                <a16:creationId xmlns:a16="http://schemas.microsoft.com/office/drawing/2014/main" id="{5873729C-FF99-BBF7-0E84-C95D426FA8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18" r="1" b="264"/>
          <a:stretch/>
        </p:blipFill>
        <p:spPr>
          <a:xfrm>
            <a:off x="8128896" y="4897620"/>
            <a:ext cx="9193903" cy="5389387"/>
          </a:xfrm>
          <a:prstGeom prst="rect">
            <a:avLst/>
          </a:prstGeom>
        </p:spPr>
      </p:pic>
      <p:pic>
        <p:nvPicPr>
          <p:cNvPr id="5" name="Picture 4" descr="Ảnh có chứa con chim, mỏ chim, lông vũ, cánh&#10;&#10;Description automatically generated">
            <a:extLst>
              <a:ext uri="{FF2B5EF4-FFF2-40B4-BE49-F238E27FC236}">
                <a16:creationId xmlns:a16="http://schemas.microsoft.com/office/drawing/2014/main" id="{1D97DEC2-2992-369D-B4A6-5C0D3BFAED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8" r="789" b="-1"/>
          <a:stretch/>
        </p:blipFill>
        <p:spPr>
          <a:xfrm>
            <a:off x="965200" y="-7"/>
            <a:ext cx="9124067" cy="5880065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97C36FC-DEAA-4DCA-B0AB-7F9357FA4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30567" y="965200"/>
            <a:ext cx="6992232" cy="3691112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78C38CD-A630-49FF-8417-6792A2B13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5202" y="6120094"/>
            <a:ext cx="6922395" cy="3234218"/>
          </a:xfrm>
          <a:prstGeom prst="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036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853" y="-23851"/>
            <a:ext cx="9867505" cy="8722336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Picture 2" descr="Ảnh có chứa cá chép, cá, Vây cá&#10;&#10;Description automatically generated">
            <a:extLst>
              <a:ext uri="{FF2B5EF4-FFF2-40B4-BE49-F238E27FC236}">
                <a16:creationId xmlns:a16="http://schemas.microsoft.com/office/drawing/2014/main" id="{45022CCF-0B63-D51A-717A-24E34E0F99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2" r="22618" b="1"/>
          <a:stretch/>
        </p:blipFill>
        <p:spPr>
          <a:xfrm>
            <a:off x="530933" y="26404"/>
            <a:ext cx="9484723" cy="839049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484743" cy="839049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637" y="2122996"/>
            <a:ext cx="8498988" cy="8199783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Ảnh có chứa bầu trời, cá, mây, ngoài trời&#10;&#10;Description automatically generated">
            <a:extLst>
              <a:ext uri="{FF2B5EF4-FFF2-40B4-BE49-F238E27FC236}">
                <a16:creationId xmlns:a16="http://schemas.microsoft.com/office/drawing/2014/main" id="{EBD7440F-76B8-40D9-DB87-6145A09F56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" r="9116"/>
          <a:stretch/>
        </p:blipFill>
        <p:spPr>
          <a:xfrm>
            <a:off x="10724808" y="2554457"/>
            <a:ext cx="8094105" cy="7758953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3895" y="2528047"/>
            <a:ext cx="8094105" cy="7758953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759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0B6195-28EC-3C1A-CEC5-DB89853A6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C03FAB0-F8B1-7BDB-56BE-994C6E4A76C7}"/>
              </a:ext>
            </a:extLst>
          </p:cNvPr>
          <p:cNvGraphicFramePr>
            <a:graphicFrameLocks noGrp="1"/>
          </p:cNvGraphicFramePr>
          <p:nvPr/>
        </p:nvGraphicFramePr>
        <p:xfrm>
          <a:off x="533400" y="1576849"/>
          <a:ext cx="17145000" cy="8627275"/>
        </p:xfrm>
        <a:graphic>
          <a:graphicData uri="http://schemas.openxmlformats.org/drawingml/2006/table">
            <a:tbl>
              <a:tblPr firstRow="1" firstCol="1" bandRow="1"/>
              <a:tblGrid>
                <a:gridCol w="2600858">
                  <a:extLst>
                    <a:ext uri="{9D8B030D-6E8A-4147-A177-3AD203B41FA5}">
                      <a16:colId xmlns:a16="http://schemas.microsoft.com/office/drawing/2014/main" val="3794050403"/>
                    </a:ext>
                  </a:extLst>
                </a:gridCol>
                <a:gridCol w="4132205">
                  <a:extLst>
                    <a:ext uri="{9D8B030D-6E8A-4147-A177-3AD203B41FA5}">
                      <a16:colId xmlns:a16="http://schemas.microsoft.com/office/drawing/2014/main" val="2003242791"/>
                    </a:ext>
                  </a:extLst>
                </a:gridCol>
                <a:gridCol w="1375781">
                  <a:extLst>
                    <a:ext uri="{9D8B030D-6E8A-4147-A177-3AD203B41FA5}">
                      <a16:colId xmlns:a16="http://schemas.microsoft.com/office/drawing/2014/main" val="1765817095"/>
                    </a:ext>
                  </a:extLst>
                </a:gridCol>
                <a:gridCol w="1528915">
                  <a:extLst>
                    <a:ext uri="{9D8B030D-6E8A-4147-A177-3AD203B41FA5}">
                      <a16:colId xmlns:a16="http://schemas.microsoft.com/office/drawing/2014/main" val="2470660438"/>
                    </a:ext>
                  </a:extLst>
                </a:gridCol>
                <a:gridCol w="1528915">
                  <a:extLst>
                    <a:ext uri="{9D8B030D-6E8A-4147-A177-3AD203B41FA5}">
                      <a16:colId xmlns:a16="http://schemas.microsoft.com/office/drawing/2014/main" val="3699882965"/>
                    </a:ext>
                  </a:extLst>
                </a:gridCol>
                <a:gridCol w="1528915">
                  <a:extLst>
                    <a:ext uri="{9D8B030D-6E8A-4147-A177-3AD203B41FA5}">
                      <a16:colId xmlns:a16="http://schemas.microsoft.com/office/drawing/2014/main" val="1897033487"/>
                    </a:ext>
                  </a:extLst>
                </a:gridCol>
                <a:gridCol w="1528915">
                  <a:extLst>
                    <a:ext uri="{9D8B030D-6E8A-4147-A177-3AD203B41FA5}">
                      <a16:colId xmlns:a16="http://schemas.microsoft.com/office/drawing/2014/main" val="2848622456"/>
                    </a:ext>
                  </a:extLst>
                </a:gridCol>
                <a:gridCol w="1389150">
                  <a:extLst>
                    <a:ext uri="{9D8B030D-6E8A-4147-A177-3AD203B41FA5}">
                      <a16:colId xmlns:a16="http://schemas.microsoft.com/office/drawing/2014/main" val="396915607"/>
                    </a:ext>
                  </a:extLst>
                </a:gridCol>
                <a:gridCol w="1531346">
                  <a:extLst>
                    <a:ext uri="{9D8B030D-6E8A-4147-A177-3AD203B41FA5}">
                      <a16:colId xmlns:a16="http://schemas.microsoft.com/office/drawing/2014/main" val="8775759"/>
                    </a:ext>
                  </a:extLst>
                </a:gridCol>
              </a:tblGrid>
              <a:tr h="17656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 err="1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2800" kern="100" dirty="0">
                        <a:effectLst/>
                        <a:latin typeface="#9Slide03 AllRoundGothic" panose="020B07030202020201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Môi trường sống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Đẻ con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Đẻ trứng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Có lông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Có răng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Nuôi con bằng sữa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Có 4 chân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Hô hấp bằng phổi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9168215"/>
                  </a:ext>
                </a:extLst>
              </a:tr>
              <a:tr h="111037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2800" kern="100" dirty="0" err="1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trâu</a:t>
                      </a:r>
                      <a:endParaRPr lang="en-US" sz="2800" kern="100" dirty="0">
                        <a:effectLst/>
                        <a:latin typeface="#9Slide03 AllRoundGothic" panose="020B07030202020201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713070"/>
                  </a:ext>
                </a:extLst>
              </a:tr>
              <a:tr h="11439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2800" kern="100" dirty="0" err="1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00" dirty="0" err="1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voi</a:t>
                      </a:r>
                      <a:endParaRPr lang="en-US" sz="2800" kern="100" dirty="0">
                        <a:effectLst/>
                        <a:latin typeface="#9Slide03 AllRoundGothic" panose="020B07030202020201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2659939"/>
                  </a:ext>
                </a:extLst>
              </a:tr>
              <a:tr h="11439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Con thỏ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1992714"/>
                  </a:ext>
                </a:extLst>
              </a:tr>
              <a:tr h="11439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2800" kern="100" dirty="0" err="1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chuột</a:t>
                      </a:r>
                      <a:endParaRPr lang="en-US" sz="2800" kern="100" dirty="0">
                        <a:effectLst/>
                        <a:latin typeface="#9Slide03 AllRoundGothic" panose="020B07030202020201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7637567"/>
                  </a:ext>
                </a:extLst>
              </a:tr>
              <a:tr h="11439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2800" kern="100" dirty="0" err="1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dơi</a:t>
                      </a:r>
                      <a:endParaRPr lang="en-US" sz="2800" kern="100" dirty="0">
                        <a:effectLst/>
                        <a:latin typeface="#9Slide03 AllRoundGothic" panose="020B07030202020201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199776"/>
                  </a:ext>
                </a:extLst>
              </a:tr>
              <a:tr h="114397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Con khỉ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#9Slide03 AllRoundGothic" panose="020B07030202020201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004" marR="6300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727672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6669BB2-2245-9425-9E48-A4535F368DA0}"/>
              </a:ext>
            </a:extLst>
          </p:cNvPr>
          <p:cNvSpPr txBox="1"/>
          <p:nvPr/>
        </p:nvSpPr>
        <p:spPr>
          <a:xfrm>
            <a:off x="4114800" y="495300"/>
            <a:ext cx="9982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latin typeface="#9Slide03 AllRoundGothic" panose="020B0703020202020104" pitchFamily="34" charset="0"/>
              </a:rPr>
              <a:t>ĐÁP ÁN PHIẾU HỌC TẬP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2570A0-07B1-6B9B-A916-F16524F52C27}"/>
              </a:ext>
            </a:extLst>
          </p:cNvPr>
          <p:cNvSpPr txBox="1"/>
          <p:nvPr/>
        </p:nvSpPr>
        <p:spPr>
          <a:xfrm>
            <a:off x="3429000" y="3523032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#9Slide03 Ample" panose="02000000000000000000" pitchFamily="2" charset="0"/>
              </a:rPr>
              <a:t>Trên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cạn</a:t>
            </a:r>
            <a:endParaRPr lang="en-US" sz="2800" dirty="0">
              <a:latin typeface="#9Slide03 Ample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6AC835-46DB-C273-90BA-3F4C2080186B}"/>
              </a:ext>
            </a:extLst>
          </p:cNvPr>
          <p:cNvSpPr txBox="1"/>
          <p:nvPr/>
        </p:nvSpPr>
        <p:spPr>
          <a:xfrm>
            <a:off x="3429000" y="460150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#9Slide03 Ample" panose="02000000000000000000" pitchFamily="2" charset="0"/>
              </a:rPr>
              <a:t>Dưới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nước</a:t>
            </a:r>
            <a:endParaRPr lang="en-US" sz="2800" dirty="0">
              <a:latin typeface="#9Slide03 Ample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455B65-4A62-C7FD-E1A1-7344EFF90F54}"/>
              </a:ext>
            </a:extLst>
          </p:cNvPr>
          <p:cNvSpPr txBox="1"/>
          <p:nvPr/>
        </p:nvSpPr>
        <p:spPr>
          <a:xfrm>
            <a:off x="3429000" y="5868678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#9Slide03 Ample" panose="02000000000000000000" pitchFamily="2" charset="0"/>
              </a:rPr>
              <a:t>Trên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cạn</a:t>
            </a:r>
            <a:endParaRPr lang="en-US" sz="2800" dirty="0">
              <a:latin typeface="#9Slide03 Ample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E87D4D-A918-3242-ADBE-10A739DBCF60}"/>
              </a:ext>
            </a:extLst>
          </p:cNvPr>
          <p:cNvSpPr txBox="1"/>
          <p:nvPr/>
        </p:nvSpPr>
        <p:spPr>
          <a:xfrm>
            <a:off x="3429000" y="6951190"/>
            <a:ext cx="358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#9Slide03 Ample" panose="02000000000000000000" pitchFamily="2" charset="0"/>
              </a:rPr>
              <a:t>Trên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cạn</a:t>
            </a:r>
            <a:r>
              <a:rPr lang="en-US" sz="2800" dirty="0">
                <a:latin typeface="#9Slide03 Ample" panose="02000000000000000000" pitchFamily="2" charset="0"/>
              </a:rPr>
              <a:t> (</a:t>
            </a:r>
            <a:r>
              <a:rPr lang="en-US" sz="2800" dirty="0" err="1">
                <a:latin typeface="#9Slide03 Ample" panose="02000000000000000000" pitchFamily="2" charset="0"/>
              </a:rPr>
              <a:t>đào</a:t>
            </a:r>
            <a:r>
              <a:rPr lang="en-US" sz="2800" dirty="0">
                <a:latin typeface="#9Slide03 Ample" panose="02000000000000000000" pitchFamily="2" charset="0"/>
              </a:rPr>
              <a:t> hang </a:t>
            </a:r>
            <a:r>
              <a:rPr lang="en-US" sz="2800" dirty="0" err="1">
                <a:latin typeface="#9Slide03 Ample" panose="02000000000000000000" pitchFamily="2" charset="0"/>
              </a:rPr>
              <a:t>dưới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lòng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đất</a:t>
            </a:r>
            <a:r>
              <a:rPr lang="en-US" sz="2800" dirty="0">
                <a:latin typeface="#9Slide03 Ample" panose="02000000000000000000" pitchFamily="2" charset="0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C7E811-D743-BC72-8E0E-45A5D40E29B0}"/>
              </a:ext>
            </a:extLst>
          </p:cNvPr>
          <p:cNvSpPr txBox="1"/>
          <p:nvPr/>
        </p:nvSpPr>
        <p:spPr>
          <a:xfrm>
            <a:off x="3425252" y="8168151"/>
            <a:ext cx="358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#9Slide03 Ample" panose="02000000000000000000" pitchFamily="2" charset="0"/>
              </a:rPr>
              <a:t>Trên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cạn</a:t>
            </a:r>
            <a:r>
              <a:rPr lang="en-US" sz="2800" dirty="0">
                <a:latin typeface="#9Slide03 Ample" panose="02000000000000000000" pitchFamily="2" charset="0"/>
              </a:rPr>
              <a:t> (</a:t>
            </a:r>
            <a:r>
              <a:rPr lang="en-US" sz="2800" dirty="0" err="1">
                <a:latin typeface="#9Slide03 Ample" panose="02000000000000000000" pitchFamily="2" charset="0"/>
              </a:rPr>
              <a:t>trên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cây</a:t>
            </a:r>
            <a:r>
              <a:rPr lang="en-US" sz="2800" dirty="0">
                <a:latin typeface="#9Slide03 Ample" panose="02000000000000000000" pitchFamily="2" charset="0"/>
              </a:rPr>
              <a:t>, hang </a:t>
            </a:r>
            <a:r>
              <a:rPr lang="en-US" sz="2800" dirty="0" err="1">
                <a:latin typeface="#9Slide03 Ample" panose="02000000000000000000" pitchFamily="2" charset="0"/>
              </a:rPr>
              <a:t>đá</a:t>
            </a:r>
            <a:r>
              <a:rPr lang="en-US" sz="2800" dirty="0">
                <a:latin typeface="#9Slide03 Ample" panose="02000000000000000000" pitchFamily="2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DBCCC1-D7C4-265E-F7AC-9AC7EA126C2C}"/>
              </a:ext>
            </a:extLst>
          </p:cNvPr>
          <p:cNvSpPr txBox="1"/>
          <p:nvPr/>
        </p:nvSpPr>
        <p:spPr>
          <a:xfrm>
            <a:off x="3405265" y="9246619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#9Slide03 Ample" panose="02000000000000000000" pitchFamily="2" charset="0"/>
              </a:rPr>
              <a:t>Trên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cạn</a:t>
            </a:r>
            <a:r>
              <a:rPr lang="en-US" sz="2800" dirty="0">
                <a:latin typeface="#9Slide03 Ample" panose="02000000000000000000" pitchFamily="2" charset="0"/>
              </a:rPr>
              <a:t> ( </a:t>
            </a:r>
            <a:r>
              <a:rPr lang="en-US" sz="2800" dirty="0" err="1">
                <a:latin typeface="#9Slide03 Ample" panose="02000000000000000000" pitchFamily="2" charset="0"/>
              </a:rPr>
              <a:t>trên</a:t>
            </a:r>
            <a:r>
              <a:rPr lang="en-US" sz="2800" dirty="0">
                <a:latin typeface="#9Slide03 Ample" panose="02000000000000000000" pitchFamily="2" charset="0"/>
              </a:rPr>
              <a:t> </a:t>
            </a:r>
            <a:r>
              <a:rPr lang="en-US" sz="2800" dirty="0" err="1">
                <a:latin typeface="#9Slide03 Ample" panose="02000000000000000000" pitchFamily="2" charset="0"/>
              </a:rPr>
              <a:t>cây</a:t>
            </a:r>
            <a:r>
              <a:rPr lang="en-US" sz="2800" dirty="0">
                <a:latin typeface="#9Slide03 Ample" panose="02000000000000000000" pitchFamily="2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130F36-16A4-9401-6F73-8B78A6080BEF}"/>
              </a:ext>
            </a:extLst>
          </p:cNvPr>
          <p:cNvSpPr txBox="1"/>
          <p:nvPr/>
        </p:nvSpPr>
        <p:spPr>
          <a:xfrm>
            <a:off x="7467600" y="3523032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878972-209C-674A-4F0F-F693F9B1DA8D}"/>
              </a:ext>
            </a:extLst>
          </p:cNvPr>
          <p:cNvSpPr txBox="1"/>
          <p:nvPr/>
        </p:nvSpPr>
        <p:spPr>
          <a:xfrm>
            <a:off x="7467600" y="4848463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5B0D03-1DFC-7831-59C4-68A63C1A0893}"/>
              </a:ext>
            </a:extLst>
          </p:cNvPr>
          <p:cNvSpPr txBox="1"/>
          <p:nvPr/>
        </p:nvSpPr>
        <p:spPr>
          <a:xfrm>
            <a:off x="7467600" y="5912284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311CCC-5F9B-79E9-07A5-A232E4F8BBF0}"/>
              </a:ext>
            </a:extLst>
          </p:cNvPr>
          <p:cNvSpPr txBox="1"/>
          <p:nvPr/>
        </p:nvSpPr>
        <p:spPr>
          <a:xfrm>
            <a:off x="7467600" y="6994383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3EAD54-8CF5-788F-D4A1-70951B9846F0}"/>
              </a:ext>
            </a:extLst>
          </p:cNvPr>
          <p:cNvSpPr txBox="1"/>
          <p:nvPr/>
        </p:nvSpPr>
        <p:spPr>
          <a:xfrm>
            <a:off x="7497580" y="8186931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8CABE1-43C8-5FC5-19AF-089C00D08828}"/>
              </a:ext>
            </a:extLst>
          </p:cNvPr>
          <p:cNvSpPr txBox="1"/>
          <p:nvPr/>
        </p:nvSpPr>
        <p:spPr>
          <a:xfrm>
            <a:off x="7467600" y="930683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A60073-FEE0-B385-23BE-1F93ACF22A0C}"/>
              </a:ext>
            </a:extLst>
          </p:cNvPr>
          <p:cNvSpPr txBox="1"/>
          <p:nvPr/>
        </p:nvSpPr>
        <p:spPr>
          <a:xfrm>
            <a:off x="10386937" y="3534899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0DC088-F422-8ABD-8FBE-26E43FBD727C}"/>
              </a:ext>
            </a:extLst>
          </p:cNvPr>
          <p:cNvSpPr txBox="1"/>
          <p:nvPr/>
        </p:nvSpPr>
        <p:spPr>
          <a:xfrm>
            <a:off x="10386937" y="486033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9DD8B3-7FE7-986A-1121-B6BC52CAA5F4}"/>
              </a:ext>
            </a:extLst>
          </p:cNvPr>
          <p:cNvSpPr txBox="1"/>
          <p:nvPr/>
        </p:nvSpPr>
        <p:spPr>
          <a:xfrm>
            <a:off x="10386937" y="5924151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24BA7D-7628-AF70-CEAE-2F9883E5BD27}"/>
              </a:ext>
            </a:extLst>
          </p:cNvPr>
          <p:cNvSpPr txBox="1"/>
          <p:nvPr/>
        </p:nvSpPr>
        <p:spPr>
          <a:xfrm>
            <a:off x="10386937" y="700625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D642B4F-178C-EA67-B2FC-9CBB964B5877}"/>
              </a:ext>
            </a:extLst>
          </p:cNvPr>
          <p:cNvSpPr txBox="1"/>
          <p:nvPr/>
        </p:nvSpPr>
        <p:spPr>
          <a:xfrm>
            <a:off x="10416917" y="8198798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900128-1384-B72D-9257-1EBFA92D636A}"/>
              </a:ext>
            </a:extLst>
          </p:cNvPr>
          <p:cNvSpPr txBox="1"/>
          <p:nvPr/>
        </p:nvSpPr>
        <p:spPr>
          <a:xfrm>
            <a:off x="10386937" y="931869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EFD0677-B4BA-0CE5-EB73-65F10F1E6675}"/>
              </a:ext>
            </a:extLst>
          </p:cNvPr>
          <p:cNvSpPr txBox="1"/>
          <p:nvPr/>
        </p:nvSpPr>
        <p:spPr>
          <a:xfrm>
            <a:off x="11915306" y="351866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567E38A-9108-C1B4-4B2A-154F61B524E5}"/>
              </a:ext>
            </a:extLst>
          </p:cNvPr>
          <p:cNvSpPr txBox="1"/>
          <p:nvPr/>
        </p:nvSpPr>
        <p:spPr>
          <a:xfrm>
            <a:off x="11915306" y="4844091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89735F1-9122-92B5-33D7-FA45CB841E55}"/>
              </a:ext>
            </a:extLst>
          </p:cNvPr>
          <p:cNvSpPr txBox="1"/>
          <p:nvPr/>
        </p:nvSpPr>
        <p:spPr>
          <a:xfrm>
            <a:off x="11915306" y="5907912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393E3CA-A101-3377-6764-DF577600B9A3}"/>
              </a:ext>
            </a:extLst>
          </p:cNvPr>
          <p:cNvSpPr txBox="1"/>
          <p:nvPr/>
        </p:nvSpPr>
        <p:spPr>
          <a:xfrm>
            <a:off x="11915306" y="6990011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8D9B910-9A68-FBFE-742B-F6261EA85F35}"/>
              </a:ext>
            </a:extLst>
          </p:cNvPr>
          <p:cNvSpPr txBox="1"/>
          <p:nvPr/>
        </p:nvSpPr>
        <p:spPr>
          <a:xfrm>
            <a:off x="11945286" y="8182559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244F425-8533-C57F-9050-2974E5FEB261}"/>
              </a:ext>
            </a:extLst>
          </p:cNvPr>
          <p:cNvSpPr txBox="1"/>
          <p:nvPr/>
        </p:nvSpPr>
        <p:spPr>
          <a:xfrm>
            <a:off x="11915306" y="9302458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A002F5A-EAF2-7821-6FA9-65F6D4909B90}"/>
              </a:ext>
            </a:extLst>
          </p:cNvPr>
          <p:cNvSpPr txBox="1"/>
          <p:nvPr/>
        </p:nvSpPr>
        <p:spPr>
          <a:xfrm>
            <a:off x="13501137" y="3545517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BFB8658-E480-FD5B-5A1B-455A7065B7BA}"/>
              </a:ext>
            </a:extLst>
          </p:cNvPr>
          <p:cNvSpPr txBox="1"/>
          <p:nvPr/>
        </p:nvSpPr>
        <p:spPr>
          <a:xfrm>
            <a:off x="13501137" y="4870948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B920EB4-68B1-02BF-B804-61E985E49ECB}"/>
              </a:ext>
            </a:extLst>
          </p:cNvPr>
          <p:cNvSpPr txBox="1"/>
          <p:nvPr/>
        </p:nvSpPr>
        <p:spPr>
          <a:xfrm>
            <a:off x="13501137" y="5934769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6DB07B9-A46B-A251-CDB4-382E02FCBFA3}"/>
              </a:ext>
            </a:extLst>
          </p:cNvPr>
          <p:cNvSpPr txBox="1"/>
          <p:nvPr/>
        </p:nvSpPr>
        <p:spPr>
          <a:xfrm>
            <a:off x="13501137" y="7016868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FB24C58-ACB6-A592-9F14-C1E7C22F9741}"/>
              </a:ext>
            </a:extLst>
          </p:cNvPr>
          <p:cNvSpPr txBox="1"/>
          <p:nvPr/>
        </p:nvSpPr>
        <p:spPr>
          <a:xfrm>
            <a:off x="13531117" y="8209416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A979DCE-3B81-CB61-7E8F-96A06DE2BFE4}"/>
              </a:ext>
            </a:extLst>
          </p:cNvPr>
          <p:cNvSpPr txBox="1"/>
          <p:nvPr/>
        </p:nvSpPr>
        <p:spPr>
          <a:xfrm>
            <a:off x="13501137" y="9329315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ABA828F-B37A-EF94-E5D5-E7FBEE06335D}"/>
              </a:ext>
            </a:extLst>
          </p:cNvPr>
          <p:cNvSpPr txBox="1"/>
          <p:nvPr/>
        </p:nvSpPr>
        <p:spPr>
          <a:xfrm>
            <a:off x="14990781" y="3557384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923ECD0-4193-13B9-8EB5-87D6BF1A1140}"/>
              </a:ext>
            </a:extLst>
          </p:cNvPr>
          <p:cNvSpPr txBox="1"/>
          <p:nvPr/>
        </p:nvSpPr>
        <p:spPr>
          <a:xfrm>
            <a:off x="14990781" y="5946636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DE3986C-59B9-9E52-F335-CCDEC5CE3C3C}"/>
              </a:ext>
            </a:extLst>
          </p:cNvPr>
          <p:cNvSpPr txBox="1"/>
          <p:nvPr/>
        </p:nvSpPr>
        <p:spPr>
          <a:xfrm>
            <a:off x="14990781" y="7028735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71C7056-9DC9-49A2-CEAD-8248A730B329}"/>
              </a:ext>
            </a:extLst>
          </p:cNvPr>
          <p:cNvSpPr txBox="1"/>
          <p:nvPr/>
        </p:nvSpPr>
        <p:spPr>
          <a:xfrm>
            <a:off x="14990781" y="9341182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FBC7BF2-8AF7-BC48-F5D3-613D9C7EC4C7}"/>
              </a:ext>
            </a:extLst>
          </p:cNvPr>
          <p:cNvSpPr txBox="1"/>
          <p:nvPr/>
        </p:nvSpPr>
        <p:spPr>
          <a:xfrm>
            <a:off x="16383002" y="3557384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2702B53-35AC-5D2F-7DF1-23C32D993D43}"/>
              </a:ext>
            </a:extLst>
          </p:cNvPr>
          <p:cNvSpPr txBox="1"/>
          <p:nvPr/>
        </p:nvSpPr>
        <p:spPr>
          <a:xfrm>
            <a:off x="16383002" y="4882815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FA5DCE9-9DCC-EFDA-51E8-8269B89804B7}"/>
              </a:ext>
            </a:extLst>
          </p:cNvPr>
          <p:cNvSpPr txBox="1"/>
          <p:nvPr/>
        </p:nvSpPr>
        <p:spPr>
          <a:xfrm>
            <a:off x="16383002" y="5946636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1152E28-09F7-90E6-3B15-C31384FF391F}"/>
              </a:ext>
            </a:extLst>
          </p:cNvPr>
          <p:cNvSpPr txBox="1"/>
          <p:nvPr/>
        </p:nvSpPr>
        <p:spPr>
          <a:xfrm>
            <a:off x="16383002" y="7028735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7F06F4D-4092-D82A-972F-9769F2A877D2}"/>
              </a:ext>
            </a:extLst>
          </p:cNvPr>
          <p:cNvSpPr txBox="1"/>
          <p:nvPr/>
        </p:nvSpPr>
        <p:spPr>
          <a:xfrm>
            <a:off x="16412982" y="8221283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E485DFF-E4D1-72B0-965E-A2EACA9A6423}"/>
              </a:ext>
            </a:extLst>
          </p:cNvPr>
          <p:cNvSpPr txBox="1"/>
          <p:nvPr/>
        </p:nvSpPr>
        <p:spPr>
          <a:xfrm>
            <a:off x="16383002" y="9341182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3 Ample" panose="02000000000000000000" pitchFamily="2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36762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椭圆 1028"/>
          <p:cNvSpPr/>
          <p:nvPr/>
        </p:nvSpPr>
        <p:spPr>
          <a:xfrm>
            <a:off x="595596" y="611999"/>
            <a:ext cx="6929394" cy="6869697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grpSp>
        <p:nvGrpSpPr>
          <p:cNvPr id="3" name="组合 2"/>
          <p:cNvGrpSpPr/>
          <p:nvPr/>
        </p:nvGrpSpPr>
        <p:grpSpPr>
          <a:xfrm flipH="1">
            <a:off x="2083982" y="2370422"/>
            <a:ext cx="5059202" cy="2370720"/>
            <a:chOff x="-194387" y="3651136"/>
            <a:chExt cx="6156624" cy="3210610"/>
          </a:xfrm>
        </p:grpSpPr>
        <p:sp>
          <p:nvSpPr>
            <p:cNvPr id="90" name="Freeform 685"/>
            <p:cNvSpPr>
              <a:spLocks/>
            </p:cNvSpPr>
            <p:nvPr/>
          </p:nvSpPr>
          <p:spPr bwMode="auto">
            <a:xfrm>
              <a:off x="-194387" y="6663295"/>
              <a:ext cx="5769177" cy="198451"/>
            </a:xfrm>
            <a:custGeom>
              <a:avLst/>
              <a:gdLst>
                <a:gd name="T0" fmla="*/ 2945 w 2951"/>
                <a:gd name="T1" fmla="*/ 19 h 56"/>
                <a:gd name="T2" fmla="*/ 2927 w 2951"/>
                <a:gd name="T3" fmla="*/ 56 h 56"/>
                <a:gd name="T4" fmla="*/ 25 w 2951"/>
                <a:gd name="T5" fmla="*/ 56 h 56"/>
                <a:gd name="T6" fmla="*/ 6 w 2951"/>
                <a:gd name="T7" fmla="*/ 14 h 56"/>
                <a:gd name="T8" fmla="*/ 5 w 2951"/>
                <a:gd name="T9" fmla="*/ 36 h 56"/>
                <a:gd name="T10" fmla="*/ 25 w 2951"/>
                <a:gd name="T11" fmla="*/ 0 h 56"/>
                <a:gd name="T12" fmla="*/ 2927 w 2951"/>
                <a:gd name="T13" fmla="*/ 0 h 56"/>
                <a:gd name="T14" fmla="*/ 2945 w 2951"/>
                <a:gd name="T15" fmla="*/ 36 h 56"/>
                <a:gd name="T16" fmla="*/ 2945 w 2951"/>
                <a:gd name="T17" fmla="*/ 1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1" h="56">
                  <a:moveTo>
                    <a:pt x="2945" y="19"/>
                  </a:moveTo>
                  <a:cubicBezTo>
                    <a:pt x="2945" y="30"/>
                    <a:pt x="2951" y="56"/>
                    <a:pt x="2927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0" y="56"/>
                    <a:pt x="6" y="25"/>
                    <a:pt x="6" y="14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26"/>
                    <a:pt x="14" y="0"/>
                    <a:pt x="25" y="0"/>
                  </a:cubicBezTo>
                  <a:cubicBezTo>
                    <a:pt x="2927" y="0"/>
                    <a:pt x="2927" y="0"/>
                    <a:pt x="2927" y="0"/>
                  </a:cubicBezTo>
                  <a:cubicBezTo>
                    <a:pt x="2938" y="0"/>
                    <a:pt x="2945" y="26"/>
                    <a:pt x="2945" y="36"/>
                  </a:cubicBezTo>
                  <a:lnTo>
                    <a:pt x="2945" y="19"/>
                  </a:lnTo>
                  <a:close/>
                </a:path>
              </a:pathLst>
            </a:custGeom>
            <a:solidFill>
              <a:srgbClr val="4463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13" name="Freeform 26"/>
            <p:cNvSpPr>
              <a:spLocks/>
            </p:cNvSpPr>
            <p:nvPr/>
          </p:nvSpPr>
          <p:spPr bwMode="auto">
            <a:xfrm>
              <a:off x="1156951" y="5999441"/>
              <a:ext cx="368547" cy="670944"/>
            </a:xfrm>
            <a:custGeom>
              <a:avLst/>
              <a:gdLst>
                <a:gd name="T0" fmla="*/ 0 w 88"/>
                <a:gd name="T1" fmla="*/ 151 h 151"/>
                <a:gd name="T2" fmla="*/ 0 w 88"/>
                <a:gd name="T3" fmla="*/ 149 h 151"/>
                <a:gd name="T4" fmla="*/ 0 w 88"/>
                <a:gd name="T5" fmla="*/ 143 h 151"/>
                <a:gd name="T6" fmla="*/ 2 w 88"/>
                <a:gd name="T7" fmla="*/ 121 h 151"/>
                <a:gd name="T8" fmla="*/ 7 w 88"/>
                <a:gd name="T9" fmla="*/ 91 h 151"/>
                <a:gd name="T10" fmla="*/ 12 w 88"/>
                <a:gd name="T11" fmla="*/ 75 h 151"/>
                <a:gd name="T12" fmla="*/ 19 w 88"/>
                <a:gd name="T13" fmla="*/ 58 h 151"/>
                <a:gd name="T14" fmla="*/ 28 w 88"/>
                <a:gd name="T15" fmla="*/ 43 h 151"/>
                <a:gd name="T16" fmla="*/ 31 w 88"/>
                <a:gd name="T17" fmla="*/ 39 h 151"/>
                <a:gd name="T18" fmla="*/ 33 w 88"/>
                <a:gd name="T19" fmla="*/ 36 h 151"/>
                <a:gd name="T20" fmla="*/ 39 w 88"/>
                <a:gd name="T21" fmla="*/ 30 h 151"/>
                <a:gd name="T22" fmla="*/ 50 w 88"/>
                <a:gd name="T23" fmla="*/ 19 h 151"/>
                <a:gd name="T24" fmla="*/ 62 w 88"/>
                <a:gd name="T25" fmla="*/ 11 h 151"/>
                <a:gd name="T26" fmla="*/ 72 w 88"/>
                <a:gd name="T27" fmla="*/ 5 h 151"/>
                <a:gd name="T28" fmla="*/ 81 w 88"/>
                <a:gd name="T29" fmla="*/ 2 h 151"/>
                <a:gd name="T30" fmla="*/ 88 w 88"/>
                <a:gd name="T31" fmla="*/ 0 h 151"/>
                <a:gd name="T32" fmla="*/ 81 w 88"/>
                <a:gd name="T33" fmla="*/ 3 h 151"/>
                <a:gd name="T34" fmla="*/ 73 w 88"/>
                <a:gd name="T35" fmla="*/ 7 h 151"/>
                <a:gd name="T36" fmla="*/ 64 w 88"/>
                <a:gd name="T37" fmla="*/ 14 h 151"/>
                <a:gd name="T38" fmla="*/ 54 w 88"/>
                <a:gd name="T39" fmla="*/ 23 h 151"/>
                <a:gd name="T40" fmla="*/ 45 w 88"/>
                <a:gd name="T41" fmla="*/ 35 h 151"/>
                <a:gd name="T42" fmla="*/ 41 w 88"/>
                <a:gd name="T43" fmla="*/ 41 h 151"/>
                <a:gd name="T44" fmla="*/ 39 w 88"/>
                <a:gd name="T45" fmla="*/ 45 h 151"/>
                <a:gd name="T46" fmla="*/ 37 w 88"/>
                <a:gd name="T47" fmla="*/ 48 h 151"/>
                <a:gd name="T48" fmla="*/ 31 w 88"/>
                <a:gd name="T49" fmla="*/ 63 h 151"/>
                <a:gd name="T50" fmla="*/ 27 w 88"/>
                <a:gd name="T51" fmla="*/ 79 h 151"/>
                <a:gd name="T52" fmla="*/ 25 w 88"/>
                <a:gd name="T53" fmla="*/ 94 h 151"/>
                <a:gd name="T54" fmla="*/ 23 w 88"/>
                <a:gd name="T55" fmla="*/ 122 h 151"/>
                <a:gd name="T56" fmla="*/ 25 w 88"/>
                <a:gd name="T57" fmla="*/ 141 h 151"/>
                <a:gd name="T58" fmla="*/ 26 w 88"/>
                <a:gd name="T59" fmla="*/ 147 h 151"/>
                <a:gd name="T60" fmla="*/ 26 w 88"/>
                <a:gd name="T61" fmla="*/ 148 h 151"/>
                <a:gd name="T62" fmla="*/ 0 w 88"/>
                <a:gd name="T63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8" h="151">
                  <a:moveTo>
                    <a:pt x="0" y="151"/>
                  </a:moveTo>
                  <a:cubicBezTo>
                    <a:pt x="0" y="151"/>
                    <a:pt x="0" y="150"/>
                    <a:pt x="0" y="149"/>
                  </a:cubicBezTo>
                  <a:cubicBezTo>
                    <a:pt x="0" y="147"/>
                    <a:pt x="0" y="145"/>
                    <a:pt x="0" y="143"/>
                  </a:cubicBezTo>
                  <a:cubicBezTo>
                    <a:pt x="0" y="137"/>
                    <a:pt x="1" y="130"/>
                    <a:pt x="2" y="121"/>
                  </a:cubicBezTo>
                  <a:cubicBezTo>
                    <a:pt x="3" y="112"/>
                    <a:pt x="5" y="102"/>
                    <a:pt x="7" y="91"/>
                  </a:cubicBezTo>
                  <a:cubicBezTo>
                    <a:pt x="9" y="86"/>
                    <a:pt x="10" y="80"/>
                    <a:pt x="12" y="75"/>
                  </a:cubicBezTo>
                  <a:cubicBezTo>
                    <a:pt x="14" y="69"/>
                    <a:pt x="17" y="64"/>
                    <a:pt x="19" y="58"/>
                  </a:cubicBezTo>
                  <a:cubicBezTo>
                    <a:pt x="22" y="53"/>
                    <a:pt x="25" y="48"/>
                    <a:pt x="28" y="43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5" y="34"/>
                    <a:pt x="37" y="32"/>
                    <a:pt x="39" y="30"/>
                  </a:cubicBezTo>
                  <a:cubicBezTo>
                    <a:pt x="43" y="26"/>
                    <a:pt x="46" y="22"/>
                    <a:pt x="50" y="19"/>
                  </a:cubicBezTo>
                  <a:cubicBezTo>
                    <a:pt x="54" y="16"/>
                    <a:pt x="58" y="13"/>
                    <a:pt x="62" y="11"/>
                  </a:cubicBezTo>
                  <a:cubicBezTo>
                    <a:pt x="66" y="8"/>
                    <a:pt x="69" y="7"/>
                    <a:pt x="72" y="5"/>
                  </a:cubicBezTo>
                  <a:cubicBezTo>
                    <a:pt x="76" y="4"/>
                    <a:pt x="78" y="3"/>
                    <a:pt x="81" y="2"/>
                  </a:cubicBezTo>
                  <a:cubicBezTo>
                    <a:pt x="85" y="0"/>
                    <a:pt x="88" y="0"/>
                    <a:pt x="88" y="0"/>
                  </a:cubicBezTo>
                  <a:cubicBezTo>
                    <a:pt x="88" y="0"/>
                    <a:pt x="86" y="1"/>
                    <a:pt x="81" y="3"/>
                  </a:cubicBezTo>
                  <a:cubicBezTo>
                    <a:pt x="79" y="4"/>
                    <a:pt x="76" y="6"/>
                    <a:pt x="73" y="7"/>
                  </a:cubicBezTo>
                  <a:cubicBezTo>
                    <a:pt x="71" y="9"/>
                    <a:pt x="67" y="11"/>
                    <a:pt x="64" y="14"/>
                  </a:cubicBezTo>
                  <a:cubicBezTo>
                    <a:pt x="61" y="17"/>
                    <a:pt x="58" y="20"/>
                    <a:pt x="54" y="23"/>
                  </a:cubicBezTo>
                  <a:cubicBezTo>
                    <a:pt x="51" y="27"/>
                    <a:pt x="48" y="30"/>
                    <a:pt x="45" y="35"/>
                  </a:cubicBezTo>
                  <a:cubicBezTo>
                    <a:pt x="44" y="37"/>
                    <a:pt x="42" y="39"/>
                    <a:pt x="41" y="41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37" y="48"/>
                    <a:pt x="37" y="48"/>
                    <a:pt x="37" y="48"/>
                  </a:cubicBezTo>
                  <a:cubicBezTo>
                    <a:pt x="35" y="53"/>
                    <a:pt x="33" y="58"/>
                    <a:pt x="31" y="63"/>
                  </a:cubicBezTo>
                  <a:cubicBezTo>
                    <a:pt x="30" y="68"/>
                    <a:pt x="28" y="74"/>
                    <a:pt x="27" y="79"/>
                  </a:cubicBezTo>
                  <a:cubicBezTo>
                    <a:pt x="26" y="84"/>
                    <a:pt x="25" y="89"/>
                    <a:pt x="25" y="94"/>
                  </a:cubicBezTo>
                  <a:cubicBezTo>
                    <a:pt x="24" y="104"/>
                    <a:pt x="23" y="114"/>
                    <a:pt x="23" y="122"/>
                  </a:cubicBezTo>
                  <a:cubicBezTo>
                    <a:pt x="24" y="130"/>
                    <a:pt x="24" y="137"/>
                    <a:pt x="25" y="141"/>
                  </a:cubicBezTo>
                  <a:cubicBezTo>
                    <a:pt x="25" y="144"/>
                    <a:pt x="25" y="145"/>
                    <a:pt x="26" y="147"/>
                  </a:cubicBezTo>
                  <a:cubicBezTo>
                    <a:pt x="26" y="148"/>
                    <a:pt x="26" y="148"/>
                    <a:pt x="26" y="148"/>
                  </a:cubicBezTo>
                  <a:lnTo>
                    <a:pt x="0" y="15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14" name="Freeform 27"/>
            <p:cNvSpPr>
              <a:spLocks/>
            </p:cNvSpPr>
            <p:nvPr/>
          </p:nvSpPr>
          <p:spPr bwMode="auto">
            <a:xfrm>
              <a:off x="1161676" y="5741931"/>
              <a:ext cx="531558" cy="559908"/>
            </a:xfrm>
            <a:custGeom>
              <a:avLst/>
              <a:gdLst>
                <a:gd name="T0" fmla="*/ 127 w 127"/>
                <a:gd name="T1" fmla="*/ 60 h 126"/>
                <a:gd name="T2" fmla="*/ 95 w 127"/>
                <a:gd name="T3" fmla="*/ 47 h 126"/>
                <a:gd name="T4" fmla="*/ 106 w 127"/>
                <a:gd name="T5" fmla="*/ 16 h 126"/>
                <a:gd name="T6" fmla="*/ 74 w 127"/>
                <a:gd name="T7" fmla="*/ 30 h 126"/>
                <a:gd name="T8" fmla="*/ 61 w 127"/>
                <a:gd name="T9" fmla="*/ 0 h 126"/>
                <a:gd name="T10" fmla="*/ 47 w 127"/>
                <a:gd name="T11" fmla="*/ 32 h 126"/>
                <a:gd name="T12" fmla="*/ 17 w 127"/>
                <a:gd name="T13" fmla="*/ 20 h 126"/>
                <a:gd name="T14" fmla="*/ 30 w 127"/>
                <a:gd name="T15" fmla="*/ 53 h 126"/>
                <a:gd name="T16" fmla="*/ 0 w 127"/>
                <a:gd name="T17" fmla="*/ 66 h 126"/>
                <a:gd name="T18" fmla="*/ 33 w 127"/>
                <a:gd name="T19" fmla="*/ 79 h 126"/>
                <a:gd name="T20" fmla="*/ 21 w 127"/>
                <a:gd name="T21" fmla="*/ 110 h 126"/>
                <a:gd name="T22" fmla="*/ 53 w 127"/>
                <a:gd name="T23" fmla="*/ 97 h 126"/>
                <a:gd name="T24" fmla="*/ 67 w 127"/>
                <a:gd name="T25" fmla="*/ 126 h 126"/>
                <a:gd name="T26" fmla="*/ 80 w 127"/>
                <a:gd name="T27" fmla="*/ 94 h 126"/>
                <a:gd name="T28" fmla="*/ 111 w 127"/>
                <a:gd name="T29" fmla="*/ 106 h 126"/>
                <a:gd name="T30" fmla="*/ 97 w 127"/>
                <a:gd name="T31" fmla="*/ 74 h 126"/>
                <a:gd name="T32" fmla="*/ 127 w 127"/>
                <a:gd name="T33" fmla="*/ 6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7" h="126">
                  <a:moveTo>
                    <a:pt x="127" y="60"/>
                  </a:moveTo>
                  <a:cubicBezTo>
                    <a:pt x="115" y="50"/>
                    <a:pt x="104" y="47"/>
                    <a:pt x="95" y="47"/>
                  </a:cubicBezTo>
                  <a:cubicBezTo>
                    <a:pt x="107" y="33"/>
                    <a:pt x="106" y="16"/>
                    <a:pt x="106" y="16"/>
                  </a:cubicBezTo>
                  <a:cubicBezTo>
                    <a:pt x="91" y="18"/>
                    <a:pt x="81" y="23"/>
                    <a:pt x="74" y="30"/>
                  </a:cubicBezTo>
                  <a:cubicBezTo>
                    <a:pt x="73" y="11"/>
                    <a:pt x="61" y="0"/>
                    <a:pt x="61" y="0"/>
                  </a:cubicBezTo>
                  <a:cubicBezTo>
                    <a:pt x="51" y="12"/>
                    <a:pt x="47" y="23"/>
                    <a:pt x="47" y="32"/>
                  </a:cubicBezTo>
                  <a:cubicBezTo>
                    <a:pt x="34" y="20"/>
                    <a:pt x="17" y="20"/>
                    <a:pt x="17" y="20"/>
                  </a:cubicBezTo>
                  <a:cubicBezTo>
                    <a:pt x="18" y="36"/>
                    <a:pt x="24" y="46"/>
                    <a:pt x="30" y="53"/>
                  </a:cubicBezTo>
                  <a:cubicBezTo>
                    <a:pt x="12" y="54"/>
                    <a:pt x="0" y="66"/>
                    <a:pt x="0" y="66"/>
                  </a:cubicBezTo>
                  <a:cubicBezTo>
                    <a:pt x="13" y="76"/>
                    <a:pt x="23" y="80"/>
                    <a:pt x="33" y="79"/>
                  </a:cubicBezTo>
                  <a:cubicBezTo>
                    <a:pt x="20" y="93"/>
                    <a:pt x="21" y="110"/>
                    <a:pt x="21" y="110"/>
                  </a:cubicBezTo>
                  <a:cubicBezTo>
                    <a:pt x="37" y="109"/>
                    <a:pt x="47" y="103"/>
                    <a:pt x="53" y="97"/>
                  </a:cubicBezTo>
                  <a:cubicBezTo>
                    <a:pt x="54" y="115"/>
                    <a:pt x="67" y="126"/>
                    <a:pt x="67" y="126"/>
                  </a:cubicBezTo>
                  <a:cubicBezTo>
                    <a:pt x="77" y="114"/>
                    <a:pt x="80" y="103"/>
                    <a:pt x="80" y="94"/>
                  </a:cubicBezTo>
                  <a:cubicBezTo>
                    <a:pt x="94" y="106"/>
                    <a:pt x="111" y="106"/>
                    <a:pt x="111" y="106"/>
                  </a:cubicBezTo>
                  <a:cubicBezTo>
                    <a:pt x="109" y="90"/>
                    <a:pt x="104" y="80"/>
                    <a:pt x="97" y="74"/>
                  </a:cubicBezTo>
                  <a:cubicBezTo>
                    <a:pt x="116" y="72"/>
                    <a:pt x="127" y="60"/>
                    <a:pt x="127" y="60"/>
                  </a:cubicBezTo>
                </a:path>
              </a:pathLst>
            </a:custGeom>
            <a:solidFill>
              <a:srgbClr val="45BC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15" name="Oval 28"/>
            <p:cNvSpPr>
              <a:spLocks noChangeArrowheads="1"/>
            </p:cNvSpPr>
            <p:nvPr/>
          </p:nvSpPr>
          <p:spPr bwMode="auto">
            <a:xfrm>
              <a:off x="1336500" y="5923842"/>
              <a:ext cx="184273" cy="19608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16" name="Oval 29"/>
            <p:cNvSpPr>
              <a:spLocks noChangeArrowheads="1"/>
            </p:cNvSpPr>
            <p:nvPr/>
          </p:nvSpPr>
          <p:spPr bwMode="auto">
            <a:xfrm>
              <a:off x="1367212" y="5959279"/>
              <a:ext cx="120486" cy="129936"/>
            </a:xfrm>
            <a:prstGeom prst="ellipse">
              <a:avLst/>
            </a:pr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17" name="Freeform 30"/>
            <p:cNvSpPr>
              <a:spLocks/>
            </p:cNvSpPr>
            <p:nvPr/>
          </p:nvSpPr>
          <p:spPr bwMode="auto">
            <a:xfrm>
              <a:off x="939603" y="6141190"/>
              <a:ext cx="283498" cy="283498"/>
            </a:xfrm>
            <a:custGeom>
              <a:avLst/>
              <a:gdLst>
                <a:gd name="T0" fmla="*/ 66 w 68"/>
                <a:gd name="T1" fmla="*/ 61 h 64"/>
                <a:gd name="T2" fmla="*/ 10 w 68"/>
                <a:gd name="T3" fmla="*/ 0 h 64"/>
                <a:gd name="T4" fmla="*/ 63 w 68"/>
                <a:gd name="T5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64">
                  <a:moveTo>
                    <a:pt x="66" y="61"/>
                  </a:moveTo>
                  <a:cubicBezTo>
                    <a:pt x="66" y="61"/>
                    <a:pt x="68" y="15"/>
                    <a:pt x="10" y="0"/>
                  </a:cubicBezTo>
                  <a:cubicBezTo>
                    <a:pt x="10" y="0"/>
                    <a:pt x="0" y="57"/>
                    <a:pt x="63" y="64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23" name="Freeform 36"/>
            <p:cNvSpPr>
              <a:spLocks/>
            </p:cNvSpPr>
            <p:nvPr/>
          </p:nvSpPr>
          <p:spPr bwMode="auto">
            <a:xfrm>
              <a:off x="3091822" y="5422996"/>
              <a:ext cx="455959" cy="1171790"/>
            </a:xfrm>
            <a:custGeom>
              <a:avLst/>
              <a:gdLst>
                <a:gd name="T0" fmla="*/ 66 w 109"/>
                <a:gd name="T1" fmla="*/ 260 h 264"/>
                <a:gd name="T2" fmla="*/ 67 w 109"/>
                <a:gd name="T3" fmla="*/ 257 h 264"/>
                <a:gd name="T4" fmla="*/ 68 w 109"/>
                <a:gd name="T5" fmla="*/ 248 h 264"/>
                <a:gd name="T6" fmla="*/ 71 w 109"/>
                <a:gd name="T7" fmla="*/ 216 h 264"/>
                <a:gd name="T8" fmla="*/ 69 w 109"/>
                <a:gd name="T9" fmla="*/ 117 h 264"/>
                <a:gd name="T10" fmla="*/ 65 w 109"/>
                <a:gd name="T11" fmla="*/ 91 h 264"/>
                <a:gd name="T12" fmla="*/ 61 w 109"/>
                <a:gd name="T13" fmla="*/ 79 h 264"/>
                <a:gd name="T14" fmla="*/ 57 w 109"/>
                <a:gd name="T15" fmla="*/ 66 h 264"/>
                <a:gd name="T16" fmla="*/ 48 w 109"/>
                <a:gd name="T17" fmla="*/ 45 h 264"/>
                <a:gd name="T18" fmla="*/ 45 w 109"/>
                <a:gd name="T19" fmla="*/ 40 h 264"/>
                <a:gd name="T20" fmla="*/ 42 w 109"/>
                <a:gd name="T21" fmla="*/ 35 h 264"/>
                <a:gd name="T22" fmla="*/ 39 w 109"/>
                <a:gd name="T23" fmla="*/ 31 h 264"/>
                <a:gd name="T24" fmla="*/ 36 w 109"/>
                <a:gd name="T25" fmla="*/ 27 h 264"/>
                <a:gd name="T26" fmla="*/ 32 w 109"/>
                <a:gd name="T27" fmla="*/ 23 h 264"/>
                <a:gd name="T28" fmla="*/ 29 w 109"/>
                <a:gd name="T29" fmla="*/ 19 h 264"/>
                <a:gd name="T30" fmla="*/ 26 w 109"/>
                <a:gd name="T31" fmla="*/ 16 h 264"/>
                <a:gd name="T32" fmla="*/ 23 w 109"/>
                <a:gd name="T33" fmla="*/ 14 h 264"/>
                <a:gd name="T34" fmla="*/ 16 w 109"/>
                <a:gd name="T35" fmla="*/ 9 h 264"/>
                <a:gd name="T36" fmla="*/ 11 w 109"/>
                <a:gd name="T37" fmla="*/ 5 h 264"/>
                <a:gd name="T38" fmla="*/ 6 w 109"/>
                <a:gd name="T39" fmla="*/ 3 h 264"/>
                <a:gd name="T40" fmla="*/ 3 w 109"/>
                <a:gd name="T41" fmla="*/ 1 h 264"/>
                <a:gd name="T42" fmla="*/ 0 w 109"/>
                <a:gd name="T43" fmla="*/ 0 h 264"/>
                <a:gd name="T44" fmla="*/ 3 w 109"/>
                <a:gd name="T45" fmla="*/ 1 h 264"/>
                <a:gd name="T46" fmla="*/ 7 w 109"/>
                <a:gd name="T47" fmla="*/ 2 h 264"/>
                <a:gd name="T48" fmla="*/ 12 w 109"/>
                <a:gd name="T49" fmla="*/ 4 h 264"/>
                <a:gd name="T50" fmla="*/ 18 w 109"/>
                <a:gd name="T51" fmla="*/ 6 h 264"/>
                <a:gd name="T52" fmla="*/ 25 w 109"/>
                <a:gd name="T53" fmla="*/ 10 h 264"/>
                <a:gd name="T54" fmla="*/ 29 w 109"/>
                <a:gd name="T55" fmla="*/ 13 h 264"/>
                <a:gd name="T56" fmla="*/ 33 w 109"/>
                <a:gd name="T57" fmla="*/ 15 h 264"/>
                <a:gd name="T58" fmla="*/ 37 w 109"/>
                <a:gd name="T59" fmla="*/ 18 h 264"/>
                <a:gd name="T60" fmla="*/ 40 w 109"/>
                <a:gd name="T61" fmla="*/ 22 h 264"/>
                <a:gd name="T62" fmla="*/ 44 w 109"/>
                <a:gd name="T63" fmla="*/ 26 h 264"/>
                <a:gd name="T64" fmla="*/ 48 w 109"/>
                <a:gd name="T65" fmla="*/ 30 h 264"/>
                <a:gd name="T66" fmla="*/ 52 w 109"/>
                <a:gd name="T67" fmla="*/ 34 h 264"/>
                <a:gd name="T68" fmla="*/ 56 w 109"/>
                <a:gd name="T69" fmla="*/ 39 h 264"/>
                <a:gd name="T70" fmla="*/ 70 w 109"/>
                <a:gd name="T71" fmla="*/ 61 h 264"/>
                <a:gd name="T72" fmla="*/ 76 w 109"/>
                <a:gd name="T73" fmla="*/ 73 h 264"/>
                <a:gd name="T74" fmla="*/ 81 w 109"/>
                <a:gd name="T75" fmla="*/ 86 h 264"/>
                <a:gd name="T76" fmla="*/ 90 w 109"/>
                <a:gd name="T77" fmla="*/ 113 h 264"/>
                <a:gd name="T78" fmla="*/ 97 w 109"/>
                <a:gd name="T79" fmla="*/ 141 h 264"/>
                <a:gd name="T80" fmla="*/ 102 w 109"/>
                <a:gd name="T81" fmla="*/ 168 h 264"/>
                <a:gd name="T82" fmla="*/ 105 w 109"/>
                <a:gd name="T83" fmla="*/ 193 h 264"/>
                <a:gd name="T84" fmla="*/ 107 w 109"/>
                <a:gd name="T85" fmla="*/ 216 h 264"/>
                <a:gd name="T86" fmla="*/ 109 w 109"/>
                <a:gd name="T87" fmla="*/ 250 h 264"/>
                <a:gd name="T88" fmla="*/ 109 w 109"/>
                <a:gd name="T89" fmla="*/ 260 h 264"/>
                <a:gd name="T90" fmla="*/ 109 w 109"/>
                <a:gd name="T91" fmla="*/ 264 h 264"/>
                <a:gd name="T92" fmla="*/ 66 w 109"/>
                <a:gd name="T93" fmla="*/ 26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09" h="264">
                  <a:moveTo>
                    <a:pt x="66" y="260"/>
                  </a:moveTo>
                  <a:cubicBezTo>
                    <a:pt x="66" y="260"/>
                    <a:pt x="67" y="259"/>
                    <a:pt x="67" y="257"/>
                  </a:cubicBezTo>
                  <a:cubicBezTo>
                    <a:pt x="67" y="255"/>
                    <a:pt x="68" y="252"/>
                    <a:pt x="68" y="248"/>
                  </a:cubicBezTo>
                  <a:cubicBezTo>
                    <a:pt x="69" y="241"/>
                    <a:pt x="70" y="229"/>
                    <a:pt x="71" y="216"/>
                  </a:cubicBezTo>
                  <a:cubicBezTo>
                    <a:pt x="73" y="189"/>
                    <a:pt x="74" y="153"/>
                    <a:pt x="69" y="117"/>
                  </a:cubicBezTo>
                  <a:cubicBezTo>
                    <a:pt x="68" y="109"/>
                    <a:pt x="66" y="100"/>
                    <a:pt x="65" y="91"/>
                  </a:cubicBezTo>
                  <a:cubicBezTo>
                    <a:pt x="64" y="87"/>
                    <a:pt x="62" y="83"/>
                    <a:pt x="61" y="79"/>
                  </a:cubicBezTo>
                  <a:cubicBezTo>
                    <a:pt x="60" y="74"/>
                    <a:pt x="59" y="70"/>
                    <a:pt x="57" y="66"/>
                  </a:cubicBezTo>
                  <a:cubicBezTo>
                    <a:pt x="54" y="59"/>
                    <a:pt x="51" y="51"/>
                    <a:pt x="48" y="45"/>
                  </a:cubicBezTo>
                  <a:cubicBezTo>
                    <a:pt x="47" y="43"/>
                    <a:pt x="46" y="41"/>
                    <a:pt x="45" y="40"/>
                  </a:cubicBezTo>
                  <a:cubicBezTo>
                    <a:pt x="44" y="38"/>
                    <a:pt x="43" y="36"/>
                    <a:pt x="42" y="35"/>
                  </a:cubicBezTo>
                  <a:cubicBezTo>
                    <a:pt x="41" y="33"/>
                    <a:pt x="40" y="32"/>
                    <a:pt x="39" y="31"/>
                  </a:cubicBezTo>
                  <a:cubicBezTo>
                    <a:pt x="38" y="29"/>
                    <a:pt x="37" y="28"/>
                    <a:pt x="36" y="27"/>
                  </a:cubicBezTo>
                  <a:cubicBezTo>
                    <a:pt x="35" y="25"/>
                    <a:pt x="34" y="24"/>
                    <a:pt x="32" y="23"/>
                  </a:cubicBezTo>
                  <a:cubicBezTo>
                    <a:pt x="31" y="22"/>
                    <a:pt x="30" y="21"/>
                    <a:pt x="29" y="19"/>
                  </a:cubicBezTo>
                  <a:cubicBezTo>
                    <a:pt x="28" y="18"/>
                    <a:pt x="27" y="17"/>
                    <a:pt x="26" y="16"/>
                  </a:cubicBezTo>
                  <a:cubicBezTo>
                    <a:pt x="25" y="15"/>
                    <a:pt x="24" y="14"/>
                    <a:pt x="23" y="14"/>
                  </a:cubicBezTo>
                  <a:cubicBezTo>
                    <a:pt x="20" y="12"/>
                    <a:pt x="19" y="10"/>
                    <a:pt x="16" y="9"/>
                  </a:cubicBezTo>
                  <a:cubicBezTo>
                    <a:pt x="14" y="8"/>
                    <a:pt x="13" y="6"/>
                    <a:pt x="11" y="5"/>
                  </a:cubicBezTo>
                  <a:cubicBezTo>
                    <a:pt x="9" y="4"/>
                    <a:pt x="8" y="4"/>
                    <a:pt x="6" y="3"/>
                  </a:cubicBezTo>
                  <a:cubicBezTo>
                    <a:pt x="5" y="2"/>
                    <a:pt x="4" y="2"/>
                    <a:pt x="3" y="1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" y="0"/>
                    <a:pt x="3" y="1"/>
                  </a:cubicBezTo>
                  <a:cubicBezTo>
                    <a:pt x="4" y="1"/>
                    <a:pt x="5" y="2"/>
                    <a:pt x="7" y="2"/>
                  </a:cubicBezTo>
                  <a:cubicBezTo>
                    <a:pt x="8" y="2"/>
                    <a:pt x="10" y="3"/>
                    <a:pt x="12" y="4"/>
                  </a:cubicBezTo>
                  <a:cubicBezTo>
                    <a:pt x="14" y="5"/>
                    <a:pt x="16" y="5"/>
                    <a:pt x="18" y="6"/>
                  </a:cubicBezTo>
                  <a:cubicBezTo>
                    <a:pt x="20" y="7"/>
                    <a:pt x="22" y="9"/>
                    <a:pt x="25" y="10"/>
                  </a:cubicBezTo>
                  <a:cubicBezTo>
                    <a:pt x="26" y="11"/>
                    <a:pt x="27" y="12"/>
                    <a:pt x="29" y="13"/>
                  </a:cubicBezTo>
                  <a:cubicBezTo>
                    <a:pt x="30" y="14"/>
                    <a:pt x="31" y="15"/>
                    <a:pt x="33" y="15"/>
                  </a:cubicBezTo>
                  <a:cubicBezTo>
                    <a:pt x="34" y="16"/>
                    <a:pt x="35" y="17"/>
                    <a:pt x="37" y="18"/>
                  </a:cubicBezTo>
                  <a:cubicBezTo>
                    <a:pt x="38" y="20"/>
                    <a:pt x="39" y="21"/>
                    <a:pt x="40" y="22"/>
                  </a:cubicBezTo>
                  <a:cubicBezTo>
                    <a:pt x="42" y="23"/>
                    <a:pt x="43" y="24"/>
                    <a:pt x="44" y="26"/>
                  </a:cubicBezTo>
                  <a:cubicBezTo>
                    <a:pt x="46" y="27"/>
                    <a:pt x="47" y="28"/>
                    <a:pt x="48" y="30"/>
                  </a:cubicBezTo>
                  <a:cubicBezTo>
                    <a:pt x="50" y="31"/>
                    <a:pt x="51" y="33"/>
                    <a:pt x="52" y="34"/>
                  </a:cubicBezTo>
                  <a:cubicBezTo>
                    <a:pt x="53" y="36"/>
                    <a:pt x="55" y="37"/>
                    <a:pt x="56" y="39"/>
                  </a:cubicBezTo>
                  <a:cubicBezTo>
                    <a:pt x="61" y="46"/>
                    <a:pt x="65" y="53"/>
                    <a:pt x="70" y="61"/>
                  </a:cubicBezTo>
                  <a:cubicBezTo>
                    <a:pt x="72" y="65"/>
                    <a:pt x="74" y="69"/>
                    <a:pt x="76" y="73"/>
                  </a:cubicBezTo>
                  <a:cubicBezTo>
                    <a:pt x="78" y="77"/>
                    <a:pt x="80" y="82"/>
                    <a:pt x="81" y="86"/>
                  </a:cubicBezTo>
                  <a:cubicBezTo>
                    <a:pt x="84" y="95"/>
                    <a:pt x="88" y="104"/>
                    <a:pt x="90" y="113"/>
                  </a:cubicBezTo>
                  <a:cubicBezTo>
                    <a:pt x="93" y="122"/>
                    <a:pt x="95" y="131"/>
                    <a:pt x="97" y="141"/>
                  </a:cubicBezTo>
                  <a:cubicBezTo>
                    <a:pt x="99" y="150"/>
                    <a:pt x="101" y="159"/>
                    <a:pt x="102" y="168"/>
                  </a:cubicBezTo>
                  <a:cubicBezTo>
                    <a:pt x="103" y="176"/>
                    <a:pt x="104" y="185"/>
                    <a:pt x="105" y="193"/>
                  </a:cubicBezTo>
                  <a:cubicBezTo>
                    <a:pt x="106" y="201"/>
                    <a:pt x="107" y="209"/>
                    <a:pt x="107" y="216"/>
                  </a:cubicBezTo>
                  <a:cubicBezTo>
                    <a:pt x="108" y="230"/>
                    <a:pt x="109" y="242"/>
                    <a:pt x="109" y="250"/>
                  </a:cubicBezTo>
                  <a:cubicBezTo>
                    <a:pt x="109" y="255"/>
                    <a:pt x="109" y="258"/>
                    <a:pt x="109" y="260"/>
                  </a:cubicBezTo>
                  <a:cubicBezTo>
                    <a:pt x="109" y="263"/>
                    <a:pt x="109" y="264"/>
                    <a:pt x="109" y="264"/>
                  </a:cubicBezTo>
                  <a:lnTo>
                    <a:pt x="66" y="260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24" name="Freeform 37"/>
            <p:cNvSpPr>
              <a:spLocks/>
            </p:cNvSpPr>
            <p:nvPr/>
          </p:nvSpPr>
          <p:spPr bwMode="auto">
            <a:xfrm>
              <a:off x="3082373" y="5680507"/>
              <a:ext cx="474859" cy="869392"/>
            </a:xfrm>
            <a:custGeom>
              <a:avLst/>
              <a:gdLst>
                <a:gd name="T0" fmla="*/ 71 w 113"/>
                <a:gd name="T1" fmla="*/ 196 h 196"/>
                <a:gd name="T2" fmla="*/ 71 w 113"/>
                <a:gd name="T3" fmla="*/ 193 h 196"/>
                <a:gd name="T4" fmla="*/ 71 w 113"/>
                <a:gd name="T5" fmla="*/ 187 h 196"/>
                <a:gd name="T6" fmla="*/ 69 w 113"/>
                <a:gd name="T7" fmla="*/ 162 h 196"/>
                <a:gd name="T8" fmla="*/ 57 w 113"/>
                <a:gd name="T9" fmla="*/ 89 h 196"/>
                <a:gd name="T10" fmla="*/ 51 w 113"/>
                <a:gd name="T11" fmla="*/ 70 h 196"/>
                <a:gd name="T12" fmla="*/ 43 w 113"/>
                <a:gd name="T13" fmla="*/ 52 h 196"/>
                <a:gd name="T14" fmla="*/ 35 w 113"/>
                <a:gd name="T15" fmla="*/ 36 h 196"/>
                <a:gd name="T16" fmla="*/ 30 w 113"/>
                <a:gd name="T17" fmla="*/ 28 h 196"/>
                <a:gd name="T18" fmla="*/ 28 w 113"/>
                <a:gd name="T19" fmla="*/ 25 h 196"/>
                <a:gd name="T20" fmla="*/ 26 w 113"/>
                <a:gd name="T21" fmla="*/ 22 h 196"/>
                <a:gd name="T22" fmla="*/ 21 w 113"/>
                <a:gd name="T23" fmla="*/ 17 h 196"/>
                <a:gd name="T24" fmla="*/ 16 w 113"/>
                <a:gd name="T25" fmla="*/ 12 h 196"/>
                <a:gd name="T26" fmla="*/ 12 w 113"/>
                <a:gd name="T27" fmla="*/ 8 h 196"/>
                <a:gd name="T28" fmla="*/ 8 w 113"/>
                <a:gd name="T29" fmla="*/ 5 h 196"/>
                <a:gd name="T30" fmla="*/ 2 w 113"/>
                <a:gd name="T31" fmla="*/ 2 h 196"/>
                <a:gd name="T32" fmla="*/ 0 w 113"/>
                <a:gd name="T33" fmla="*/ 0 h 196"/>
                <a:gd name="T34" fmla="*/ 2 w 113"/>
                <a:gd name="T35" fmla="*/ 1 h 196"/>
                <a:gd name="T36" fmla="*/ 9 w 113"/>
                <a:gd name="T37" fmla="*/ 4 h 196"/>
                <a:gd name="T38" fmla="*/ 13 w 113"/>
                <a:gd name="T39" fmla="*/ 6 h 196"/>
                <a:gd name="T40" fmla="*/ 19 w 113"/>
                <a:gd name="T41" fmla="*/ 9 h 196"/>
                <a:gd name="T42" fmla="*/ 24 w 113"/>
                <a:gd name="T43" fmla="*/ 13 h 196"/>
                <a:gd name="T44" fmla="*/ 31 w 113"/>
                <a:gd name="T45" fmla="*/ 17 h 196"/>
                <a:gd name="T46" fmla="*/ 34 w 113"/>
                <a:gd name="T47" fmla="*/ 20 h 196"/>
                <a:gd name="T48" fmla="*/ 37 w 113"/>
                <a:gd name="T49" fmla="*/ 23 h 196"/>
                <a:gd name="T50" fmla="*/ 43 w 113"/>
                <a:gd name="T51" fmla="*/ 30 h 196"/>
                <a:gd name="T52" fmla="*/ 55 w 113"/>
                <a:gd name="T53" fmla="*/ 45 h 196"/>
                <a:gd name="T54" fmla="*/ 66 w 113"/>
                <a:gd name="T55" fmla="*/ 63 h 196"/>
                <a:gd name="T56" fmla="*/ 77 w 113"/>
                <a:gd name="T57" fmla="*/ 82 h 196"/>
                <a:gd name="T58" fmla="*/ 104 w 113"/>
                <a:gd name="T59" fmla="*/ 156 h 196"/>
                <a:gd name="T60" fmla="*/ 111 w 113"/>
                <a:gd name="T61" fmla="*/ 181 h 196"/>
                <a:gd name="T62" fmla="*/ 113 w 113"/>
                <a:gd name="T63" fmla="*/ 188 h 196"/>
                <a:gd name="T64" fmla="*/ 113 w 113"/>
                <a:gd name="T65" fmla="*/ 191 h 196"/>
                <a:gd name="T66" fmla="*/ 71 w 113"/>
                <a:gd name="T67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3" h="196">
                  <a:moveTo>
                    <a:pt x="71" y="196"/>
                  </a:moveTo>
                  <a:cubicBezTo>
                    <a:pt x="71" y="196"/>
                    <a:pt x="71" y="195"/>
                    <a:pt x="71" y="193"/>
                  </a:cubicBezTo>
                  <a:cubicBezTo>
                    <a:pt x="71" y="192"/>
                    <a:pt x="71" y="190"/>
                    <a:pt x="71" y="187"/>
                  </a:cubicBezTo>
                  <a:cubicBezTo>
                    <a:pt x="70" y="181"/>
                    <a:pt x="70" y="172"/>
                    <a:pt x="69" y="162"/>
                  </a:cubicBezTo>
                  <a:cubicBezTo>
                    <a:pt x="67" y="142"/>
                    <a:pt x="64" y="115"/>
                    <a:pt x="57" y="89"/>
                  </a:cubicBezTo>
                  <a:cubicBezTo>
                    <a:pt x="55" y="83"/>
                    <a:pt x="53" y="76"/>
                    <a:pt x="51" y="70"/>
                  </a:cubicBezTo>
                  <a:cubicBezTo>
                    <a:pt x="48" y="64"/>
                    <a:pt x="46" y="57"/>
                    <a:pt x="43" y="52"/>
                  </a:cubicBezTo>
                  <a:cubicBezTo>
                    <a:pt x="41" y="46"/>
                    <a:pt x="38" y="41"/>
                    <a:pt x="35" y="36"/>
                  </a:cubicBezTo>
                  <a:cubicBezTo>
                    <a:pt x="34" y="33"/>
                    <a:pt x="32" y="31"/>
                    <a:pt x="30" y="28"/>
                  </a:cubicBezTo>
                  <a:cubicBezTo>
                    <a:pt x="30" y="27"/>
                    <a:pt x="29" y="26"/>
                    <a:pt x="28" y="25"/>
                  </a:cubicBezTo>
                  <a:cubicBezTo>
                    <a:pt x="27" y="24"/>
                    <a:pt x="27" y="23"/>
                    <a:pt x="26" y="22"/>
                  </a:cubicBezTo>
                  <a:cubicBezTo>
                    <a:pt x="24" y="20"/>
                    <a:pt x="23" y="18"/>
                    <a:pt x="21" y="17"/>
                  </a:cubicBezTo>
                  <a:cubicBezTo>
                    <a:pt x="19" y="15"/>
                    <a:pt x="18" y="13"/>
                    <a:pt x="16" y="12"/>
                  </a:cubicBezTo>
                  <a:cubicBezTo>
                    <a:pt x="15" y="11"/>
                    <a:pt x="13" y="9"/>
                    <a:pt x="12" y="8"/>
                  </a:cubicBezTo>
                  <a:cubicBezTo>
                    <a:pt x="10" y="7"/>
                    <a:pt x="9" y="6"/>
                    <a:pt x="8" y="5"/>
                  </a:cubicBezTo>
                  <a:cubicBezTo>
                    <a:pt x="5" y="3"/>
                    <a:pt x="3" y="3"/>
                    <a:pt x="2" y="2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1"/>
                    <a:pt x="2" y="1"/>
                  </a:cubicBezTo>
                  <a:cubicBezTo>
                    <a:pt x="3" y="2"/>
                    <a:pt x="6" y="2"/>
                    <a:pt x="9" y="4"/>
                  </a:cubicBezTo>
                  <a:cubicBezTo>
                    <a:pt x="10" y="4"/>
                    <a:pt x="12" y="5"/>
                    <a:pt x="13" y="6"/>
                  </a:cubicBezTo>
                  <a:cubicBezTo>
                    <a:pt x="15" y="7"/>
                    <a:pt x="17" y="8"/>
                    <a:pt x="19" y="9"/>
                  </a:cubicBezTo>
                  <a:cubicBezTo>
                    <a:pt x="21" y="10"/>
                    <a:pt x="22" y="11"/>
                    <a:pt x="24" y="13"/>
                  </a:cubicBezTo>
                  <a:cubicBezTo>
                    <a:pt x="26" y="14"/>
                    <a:pt x="28" y="16"/>
                    <a:pt x="31" y="17"/>
                  </a:cubicBezTo>
                  <a:cubicBezTo>
                    <a:pt x="32" y="18"/>
                    <a:pt x="33" y="19"/>
                    <a:pt x="34" y="20"/>
                  </a:cubicBezTo>
                  <a:cubicBezTo>
                    <a:pt x="35" y="21"/>
                    <a:pt x="36" y="22"/>
                    <a:pt x="37" y="23"/>
                  </a:cubicBezTo>
                  <a:cubicBezTo>
                    <a:pt x="39" y="25"/>
                    <a:pt x="41" y="27"/>
                    <a:pt x="43" y="30"/>
                  </a:cubicBezTo>
                  <a:cubicBezTo>
                    <a:pt x="47" y="34"/>
                    <a:pt x="51" y="39"/>
                    <a:pt x="55" y="45"/>
                  </a:cubicBezTo>
                  <a:cubicBezTo>
                    <a:pt x="59" y="50"/>
                    <a:pt x="63" y="56"/>
                    <a:pt x="66" y="63"/>
                  </a:cubicBezTo>
                  <a:cubicBezTo>
                    <a:pt x="70" y="69"/>
                    <a:pt x="73" y="75"/>
                    <a:pt x="77" y="82"/>
                  </a:cubicBezTo>
                  <a:cubicBezTo>
                    <a:pt x="89" y="108"/>
                    <a:pt x="98" y="135"/>
                    <a:pt x="104" y="156"/>
                  </a:cubicBezTo>
                  <a:cubicBezTo>
                    <a:pt x="107" y="166"/>
                    <a:pt x="110" y="175"/>
                    <a:pt x="111" y="181"/>
                  </a:cubicBezTo>
                  <a:cubicBezTo>
                    <a:pt x="112" y="184"/>
                    <a:pt x="112" y="187"/>
                    <a:pt x="113" y="188"/>
                  </a:cubicBezTo>
                  <a:cubicBezTo>
                    <a:pt x="113" y="190"/>
                    <a:pt x="113" y="191"/>
                    <a:pt x="113" y="191"/>
                  </a:cubicBezTo>
                  <a:lnTo>
                    <a:pt x="71" y="196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25" name="Freeform 38"/>
            <p:cNvSpPr>
              <a:spLocks/>
            </p:cNvSpPr>
            <p:nvPr/>
          </p:nvSpPr>
          <p:spPr bwMode="auto">
            <a:xfrm>
              <a:off x="3363508" y="5628532"/>
              <a:ext cx="389809" cy="859943"/>
            </a:xfrm>
            <a:custGeom>
              <a:avLst/>
              <a:gdLst>
                <a:gd name="T0" fmla="*/ 0 w 93"/>
                <a:gd name="T1" fmla="*/ 194 h 194"/>
                <a:gd name="T2" fmla="*/ 0 w 93"/>
                <a:gd name="T3" fmla="*/ 191 h 194"/>
                <a:gd name="T4" fmla="*/ 1 w 93"/>
                <a:gd name="T5" fmla="*/ 184 h 194"/>
                <a:gd name="T6" fmla="*/ 4 w 93"/>
                <a:gd name="T7" fmla="*/ 158 h 194"/>
                <a:gd name="T8" fmla="*/ 23 w 93"/>
                <a:gd name="T9" fmla="*/ 83 h 194"/>
                <a:gd name="T10" fmla="*/ 32 w 93"/>
                <a:gd name="T11" fmla="*/ 64 h 194"/>
                <a:gd name="T12" fmla="*/ 36 w 93"/>
                <a:gd name="T13" fmla="*/ 55 h 194"/>
                <a:gd name="T14" fmla="*/ 41 w 93"/>
                <a:gd name="T15" fmla="*/ 46 h 194"/>
                <a:gd name="T16" fmla="*/ 52 w 93"/>
                <a:gd name="T17" fmla="*/ 30 h 194"/>
                <a:gd name="T18" fmla="*/ 58 w 93"/>
                <a:gd name="T19" fmla="*/ 23 h 194"/>
                <a:gd name="T20" fmla="*/ 61 w 93"/>
                <a:gd name="T21" fmla="*/ 20 h 194"/>
                <a:gd name="T22" fmla="*/ 64 w 93"/>
                <a:gd name="T23" fmla="*/ 18 h 194"/>
                <a:gd name="T24" fmla="*/ 66 w 93"/>
                <a:gd name="T25" fmla="*/ 15 h 194"/>
                <a:gd name="T26" fmla="*/ 69 w 93"/>
                <a:gd name="T27" fmla="*/ 13 h 194"/>
                <a:gd name="T28" fmla="*/ 75 w 93"/>
                <a:gd name="T29" fmla="*/ 9 h 194"/>
                <a:gd name="T30" fmla="*/ 80 w 93"/>
                <a:gd name="T31" fmla="*/ 6 h 194"/>
                <a:gd name="T32" fmla="*/ 85 w 93"/>
                <a:gd name="T33" fmla="*/ 4 h 194"/>
                <a:gd name="T34" fmla="*/ 91 w 93"/>
                <a:gd name="T35" fmla="*/ 1 h 194"/>
                <a:gd name="T36" fmla="*/ 93 w 93"/>
                <a:gd name="T37" fmla="*/ 0 h 194"/>
                <a:gd name="T38" fmla="*/ 91 w 93"/>
                <a:gd name="T39" fmla="*/ 2 h 194"/>
                <a:gd name="T40" fmla="*/ 85 w 93"/>
                <a:gd name="T41" fmla="*/ 5 h 194"/>
                <a:gd name="T42" fmla="*/ 82 w 93"/>
                <a:gd name="T43" fmla="*/ 8 h 194"/>
                <a:gd name="T44" fmla="*/ 77 w 93"/>
                <a:gd name="T45" fmla="*/ 12 h 194"/>
                <a:gd name="T46" fmla="*/ 73 w 93"/>
                <a:gd name="T47" fmla="*/ 17 h 194"/>
                <a:gd name="T48" fmla="*/ 71 w 93"/>
                <a:gd name="T49" fmla="*/ 19 h 194"/>
                <a:gd name="T50" fmla="*/ 68 w 93"/>
                <a:gd name="T51" fmla="*/ 22 h 194"/>
                <a:gd name="T52" fmla="*/ 66 w 93"/>
                <a:gd name="T53" fmla="*/ 25 h 194"/>
                <a:gd name="T54" fmla="*/ 64 w 93"/>
                <a:gd name="T55" fmla="*/ 28 h 194"/>
                <a:gd name="T56" fmla="*/ 60 w 93"/>
                <a:gd name="T57" fmla="*/ 35 h 194"/>
                <a:gd name="T58" fmla="*/ 53 w 93"/>
                <a:gd name="T59" fmla="*/ 52 h 194"/>
                <a:gd name="T60" fmla="*/ 50 w 93"/>
                <a:gd name="T61" fmla="*/ 60 h 194"/>
                <a:gd name="T62" fmla="*/ 48 w 93"/>
                <a:gd name="T63" fmla="*/ 70 h 194"/>
                <a:gd name="T64" fmla="*/ 44 w 93"/>
                <a:gd name="T65" fmla="*/ 89 h 194"/>
                <a:gd name="T66" fmla="*/ 40 w 93"/>
                <a:gd name="T67" fmla="*/ 161 h 194"/>
                <a:gd name="T68" fmla="*/ 42 w 93"/>
                <a:gd name="T69" fmla="*/ 184 h 194"/>
                <a:gd name="T70" fmla="*/ 42 w 93"/>
                <a:gd name="T71" fmla="*/ 191 h 194"/>
                <a:gd name="T72" fmla="*/ 42 w 93"/>
                <a:gd name="T73" fmla="*/ 193 h 194"/>
                <a:gd name="T74" fmla="*/ 0 w 93"/>
                <a:gd name="T75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3" h="194">
                  <a:moveTo>
                    <a:pt x="0" y="194"/>
                  </a:moveTo>
                  <a:cubicBezTo>
                    <a:pt x="0" y="194"/>
                    <a:pt x="0" y="193"/>
                    <a:pt x="0" y="191"/>
                  </a:cubicBezTo>
                  <a:cubicBezTo>
                    <a:pt x="0" y="189"/>
                    <a:pt x="0" y="187"/>
                    <a:pt x="1" y="184"/>
                  </a:cubicBezTo>
                  <a:cubicBezTo>
                    <a:pt x="1" y="177"/>
                    <a:pt x="2" y="169"/>
                    <a:pt x="4" y="158"/>
                  </a:cubicBezTo>
                  <a:cubicBezTo>
                    <a:pt x="8" y="137"/>
                    <a:pt x="14" y="110"/>
                    <a:pt x="23" y="83"/>
                  </a:cubicBezTo>
                  <a:cubicBezTo>
                    <a:pt x="26" y="77"/>
                    <a:pt x="29" y="70"/>
                    <a:pt x="32" y="64"/>
                  </a:cubicBezTo>
                  <a:cubicBezTo>
                    <a:pt x="33" y="61"/>
                    <a:pt x="35" y="58"/>
                    <a:pt x="36" y="55"/>
                  </a:cubicBezTo>
                  <a:cubicBezTo>
                    <a:pt x="38" y="52"/>
                    <a:pt x="39" y="49"/>
                    <a:pt x="41" y="46"/>
                  </a:cubicBezTo>
                  <a:cubicBezTo>
                    <a:pt x="45" y="40"/>
                    <a:pt x="48" y="35"/>
                    <a:pt x="52" y="30"/>
                  </a:cubicBezTo>
                  <a:cubicBezTo>
                    <a:pt x="54" y="28"/>
                    <a:pt x="56" y="25"/>
                    <a:pt x="58" y="23"/>
                  </a:cubicBezTo>
                  <a:cubicBezTo>
                    <a:pt x="59" y="22"/>
                    <a:pt x="60" y="21"/>
                    <a:pt x="61" y="20"/>
                  </a:cubicBezTo>
                  <a:cubicBezTo>
                    <a:pt x="62" y="19"/>
                    <a:pt x="63" y="18"/>
                    <a:pt x="64" y="18"/>
                  </a:cubicBezTo>
                  <a:cubicBezTo>
                    <a:pt x="65" y="17"/>
                    <a:pt x="65" y="16"/>
                    <a:pt x="66" y="15"/>
                  </a:cubicBezTo>
                  <a:cubicBezTo>
                    <a:pt x="67" y="14"/>
                    <a:pt x="68" y="13"/>
                    <a:pt x="69" y="13"/>
                  </a:cubicBezTo>
                  <a:cubicBezTo>
                    <a:pt x="71" y="11"/>
                    <a:pt x="73" y="10"/>
                    <a:pt x="75" y="9"/>
                  </a:cubicBezTo>
                  <a:cubicBezTo>
                    <a:pt x="77" y="8"/>
                    <a:pt x="78" y="7"/>
                    <a:pt x="80" y="6"/>
                  </a:cubicBezTo>
                  <a:cubicBezTo>
                    <a:pt x="82" y="5"/>
                    <a:pt x="83" y="4"/>
                    <a:pt x="85" y="4"/>
                  </a:cubicBezTo>
                  <a:cubicBezTo>
                    <a:pt x="87" y="2"/>
                    <a:pt x="90" y="2"/>
                    <a:pt x="91" y="1"/>
                  </a:cubicBezTo>
                  <a:cubicBezTo>
                    <a:pt x="93" y="1"/>
                    <a:pt x="93" y="0"/>
                    <a:pt x="93" y="0"/>
                  </a:cubicBezTo>
                  <a:cubicBezTo>
                    <a:pt x="93" y="0"/>
                    <a:pt x="93" y="1"/>
                    <a:pt x="91" y="2"/>
                  </a:cubicBezTo>
                  <a:cubicBezTo>
                    <a:pt x="90" y="3"/>
                    <a:pt x="88" y="3"/>
                    <a:pt x="85" y="5"/>
                  </a:cubicBezTo>
                  <a:cubicBezTo>
                    <a:pt x="84" y="6"/>
                    <a:pt x="83" y="7"/>
                    <a:pt x="82" y="8"/>
                  </a:cubicBezTo>
                  <a:cubicBezTo>
                    <a:pt x="80" y="9"/>
                    <a:pt x="79" y="11"/>
                    <a:pt x="77" y="12"/>
                  </a:cubicBezTo>
                  <a:cubicBezTo>
                    <a:pt x="76" y="13"/>
                    <a:pt x="74" y="15"/>
                    <a:pt x="73" y="17"/>
                  </a:cubicBezTo>
                  <a:cubicBezTo>
                    <a:pt x="72" y="17"/>
                    <a:pt x="71" y="18"/>
                    <a:pt x="71" y="19"/>
                  </a:cubicBezTo>
                  <a:cubicBezTo>
                    <a:pt x="70" y="20"/>
                    <a:pt x="69" y="21"/>
                    <a:pt x="68" y="22"/>
                  </a:cubicBezTo>
                  <a:cubicBezTo>
                    <a:pt x="68" y="23"/>
                    <a:pt x="67" y="24"/>
                    <a:pt x="66" y="25"/>
                  </a:cubicBezTo>
                  <a:cubicBezTo>
                    <a:pt x="66" y="26"/>
                    <a:pt x="65" y="27"/>
                    <a:pt x="64" y="28"/>
                  </a:cubicBezTo>
                  <a:cubicBezTo>
                    <a:pt x="63" y="31"/>
                    <a:pt x="61" y="33"/>
                    <a:pt x="60" y="35"/>
                  </a:cubicBezTo>
                  <a:cubicBezTo>
                    <a:pt x="58" y="40"/>
                    <a:pt x="55" y="46"/>
                    <a:pt x="53" y="52"/>
                  </a:cubicBezTo>
                  <a:cubicBezTo>
                    <a:pt x="52" y="54"/>
                    <a:pt x="51" y="58"/>
                    <a:pt x="50" y="60"/>
                  </a:cubicBezTo>
                  <a:cubicBezTo>
                    <a:pt x="50" y="64"/>
                    <a:pt x="49" y="67"/>
                    <a:pt x="48" y="70"/>
                  </a:cubicBezTo>
                  <a:cubicBezTo>
                    <a:pt x="46" y="76"/>
                    <a:pt x="45" y="82"/>
                    <a:pt x="44" y="89"/>
                  </a:cubicBezTo>
                  <a:cubicBezTo>
                    <a:pt x="40" y="115"/>
                    <a:pt x="40" y="141"/>
                    <a:pt x="40" y="161"/>
                  </a:cubicBezTo>
                  <a:cubicBezTo>
                    <a:pt x="40" y="171"/>
                    <a:pt x="41" y="179"/>
                    <a:pt x="42" y="184"/>
                  </a:cubicBezTo>
                  <a:cubicBezTo>
                    <a:pt x="42" y="187"/>
                    <a:pt x="42" y="189"/>
                    <a:pt x="42" y="191"/>
                  </a:cubicBezTo>
                  <a:cubicBezTo>
                    <a:pt x="42" y="192"/>
                    <a:pt x="42" y="193"/>
                    <a:pt x="42" y="193"/>
                  </a:cubicBezTo>
                  <a:lnTo>
                    <a:pt x="0" y="194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26" name="Freeform 39"/>
            <p:cNvSpPr>
              <a:spLocks/>
            </p:cNvSpPr>
            <p:nvPr/>
          </p:nvSpPr>
          <p:spPr bwMode="auto">
            <a:xfrm>
              <a:off x="3330433" y="5309597"/>
              <a:ext cx="389809" cy="859943"/>
            </a:xfrm>
            <a:custGeom>
              <a:avLst/>
              <a:gdLst>
                <a:gd name="T0" fmla="*/ 0 w 93"/>
                <a:gd name="T1" fmla="*/ 194 h 194"/>
                <a:gd name="T2" fmla="*/ 0 w 93"/>
                <a:gd name="T3" fmla="*/ 191 h 194"/>
                <a:gd name="T4" fmla="*/ 1 w 93"/>
                <a:gd name="T5" fmla="*/ 184 h 194"/>
                <a:gd name="T6" fmla="*/ 4 w 93"/>
                <a:gd name="T7" fmla="*/ 158 h 194"/>
                <a:gd name="T8" fmla="*/ 23 w 93"/>
                <a:gd name="T9" fmla="*/ 83 h 194"/>
                <a:gd name="T10" fmla="*/ 32 w 93"/>
                <a:gd name="T11" fmla="*/ 64 h 194"/>
                <a:gd name="T12" fmla="*/ 36 w 93"/>
                <a:gd name="T13" fmla="*/ 55 h 194"/>
                <a:gd name="T14" fmla="*/ 41 w 93"/>
                <a:gd name="T15" fmla="*/ 46 h 194"/>
                <a:gd name="T16" fmla="*/ 52 w 93"/>
                <a:gd name="T17" fmla="*/ 30 h 194"/>
                <a:gd name="T18" fmla="*/ 58 w 93"/>
                <a:gd name="T19" fmla="*/ 23 h 194"/>
                <a:gd name="T20" fmla="*/ 61 w 93"/>
                <a:gd name="T21" fmla="*/ 20 h 194"/>
                <a:gd name="T22" fmla="*/ 64 w 93"/>
                <a:gd name="T23" fmla="*/ 18 h 194"/>
                <a:gd name="T24" fmla="*/ 66 w 93"/>
                <a:gd name="T25" fmla="*/ 15 h 194"/>
                <a:gd name="T26" fmla="*/ 69 w 93"/>
                <a:gd name="T27" fmla="*/ 13 h 194"/>
                <a:gd name="T28" fmla="*/ 75 w 93"/>
                <a:gd name="T29" fmla="*/ 9 h 194"/>
                <a:gd name="T30" fmla="*/ 80 w 93"/>
                <a:gd name="T31" fmla="*/ 6 h 194"/>
                <a:gd name="T32" fmla="*/ 85 w 93"/>
                <a:gd name="T33" fmla="*/ 4 h 194"/>
                <a:gd name="T34" fmla="*/ 91 w 93"/>
                <a:gd name="T35" fmla="*/ 1 h 194"/>
                <a:gd name="T36" fmla="*/ 93 w 93"/>
                <a:gd name="T37" fmla="*/ 0 h 194"/>
                <a:gd name="T38" fmla="*/ 91 w 93"/>
                <a:gd name="T39" fmla="*/ 2 h 194"/>
                <a:gd name="T40" fmla="*/ 85 w 93"/>
                <a:gd name="T41" fmla="*/ 5 h 194"/>
                <a:gd name="T42" fmla="*/ 82 w 93"/>
                <a:gd name="T43" fmla="*/ 8 h 194"/>
                <a:gd name="T44" fmla="*/ 77 w 93"/>
                <a:gd name="T45" fmla="*/ 12 h 194"/>
                <a:gd name="T46" fmla="*/ 73 w 93"/>
                <a:gd name="T47" fmla="*/ 17 h 194"/>
                <a:gd name="T48" fmla="*/ 71 w 93"/>
                <a:gd name="T49" fmla="*/ 19 h 194"/>
                <a:gd name="T50" fmla="*/ 68 w 93"/>
                <a:gd name="T51" fmla="*/ 22 h 194"/>
                <a:gd name="T52" fmla="*/ 66 w 93"/>
                <a:gd name="T53" fmla="*/ 25 h 194"/>
                <a:gd name="T54" fmla="*/ 64 w 93"/>
                <a:gd name="T55" fmla="*/ 28 h 194"/>
                <a:gd name="T56" fmla="*/ 60 w 93"/>
                <a:gd name="T57" fmla="*/ 35 h 194"/>
                <a:gd name="T58" fmla="*/ 53 w 93"/>
                <a:gd name="T59" fmla="*/ 52 h 194"/>
                <a:gd name="T60" fmla="*/ 50 w 93"/>
                <a:gd name="T61" fmla="*/ 60 h 194"/>
                <a:gd name="T62" fmla="*/ 48 w 93"/>
                <a:gd name="T63" fmla="*/ 70 h 194"/>
                <a:gd name="T64" fmla="*/ 44 w 93"/>
                <a:gd name="T65" fmla="*/ 89 h 194"/>
                <a:gd name="T66" fmla="*/ 40 w 93"/>
                <a:gd name="T67" fmla="*/ 161 h 194"/>
                <a:gd name="T68" fmla="*/ 42 w 93"/>
                <a:gd name="T69" fmla="*/ 184 h 194"/>
                <a:gd name="T70" fmla="*/ 42 w 93"/>
                <a:gd name="T71" fmla="*/ 191 h 194"/>
                <a:gd name="T72" fmla="*/ 42 w 93"/>
                <a:gd name="T73" fmla="*/ 193 h 194"/>
                <a:gd name="T74" fmla="*/ 0 w 93"/>
                <a:gd name="T75" fmla="*/ 19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3" h="194">
                  <a:moveTo>
                    <a:pt x="0" y="194"/>
                  </a:moveTo>
                  <a:cubicBezTo>
                    <a:pt x="0" y="194"/>
                    <a:pt x="0" y="193"/>
                    <a:pt x="0" y="191"/>
                  </a:cubicBezTo>
                  <a:cubicBezTo>
                    <a:pt x="0" y="189"/>
                    <a:pt x="0" y="187"/>
                    <a:pt x="1" y="184"/>
                  </a:cubicBezTo>
                  <a:cubicBezTo>
                    <a:pt x="1" y="177"/>
                    <a:pt x="2" y="169"/>
                    <a:pt x="4" y="158"/>
                  </a:cubicBezTo>
                  <a:cubicBezTo>
                    <a:pt x="8" y="137"/>
                    <a:pt x="14" y="110"/>
                    <a:pt x="23" y="83"/>
                  </a:cubicBezTo>
                  <a:cubicBezTo>
                    <a:pt x="26" y="77"/>
                    <a:pt x="29" y="70"/>
                    <a:pt x="32" y="64"/>
                  </a:cubicBezTo>
                  <a:cubicBezTo>
                    <a:pt x="33" y="61"/>
                    <a:pt x="35" y="58"/>
                    <a:pt x="36" y="55"/>
                  </a:cubicBezTo>
                  <a:cubicBezTo>
                    <a:pt x="38" y="52"/>
                    <a:pt x="39" y="49"/>
                    <a:pt x="41" y="46"/>
                  </a:cubicBezTo>
                  <a:cubicBezTo>
                    <a:pt x="45" y="40"/>
                    <a:pt x="48" y="35"/>
                    <a:pt x="52" y="30"/>
                  </a:cubicBezTo>
                  <a:cubicBezTo>
                    <a:pt x="54" y="28"/>
                    <a:pt x="56" y="25"/>
                    <a:pt x="58" y="23"/>
                  </a:cubicBezTo>
                  <a:cubicBezTo>
                    <a:pt x="59" y="22"/>
                    <a:pt x="60" y="21"/>
                    <a:pt x="61" y="20"/>
                  </a:cubicBezTo>
                  <a:cubicBezTo>
                    <a:pt x="62" y="19"/>
                    <a:pt x="63" y="18"/>
                    <a:pt x="64" y="18"/>
                  </a:cubicBezTo>
                  <a:cubicBezTo>
                    <a:pt x="65" y="17"/>
                    <a:pt x="65" y="16"/>
                    <a:pt x="66" y="15"/>
                  </a:cubicBezTo>
                  <a:cubicBezTo>
                    <a:pt x="67" y="14"/>
                    <a:pt x="68" y="13"/>
                    <a:pt x="69" y="13"/>
                  </a:cubicBezTo>
                  <a:cubicBezTo>
                    <a:pt x="71" y="11"/>
                    <a:pt x="73" y="10"/>
                    <a:pt x="75" y="9"/>
                  </a:cubicBezTo>
                  <a:cubicBezTo>
                    <a:pt x="77" y="8"/>
                    <a:pt x="78" y="7"/>
                    <a:pt x="80" y="6"/>
                  </a:cubicBezTo>
                  <a:cubicBezTo>
                    <a:pt x="82" y="5"/>
                    <a:pt x="83" y="4"/>
                    <a:pt x="85" y="4"/>
                  </a:cubicBezTo>
                  <a:cubicBezTo>
                    <a:pt x="87" y="2"/>
                    <a:pt x="90" y="2"/>
                    <a:pt x="91" y="1"/>
                  </a:cubicBezTo>
                  <a:cubicBezTo>
                    <a:pt x="93" y="1"/>
                    <a:pt x="93" y="0"/>
                    <a:pt x="93" y="0"/>
                  </a:cubicBezTo>
                  <a:cubicBezTo>
                    <a:pt x="93" y="0"/>
                    <a:pt x="93" y="1"/>
                    <a:pt x="91" y="2"/>
                  </a:cubicBezTo>
                  <a:cubicBezTo>
                    <a:pt x="90" y="3"/>
                    <a:pt x="88" y="3"/>
                    <a:pt x="85" y="5"/>
                  </a:cubicBezTo>
                  <a:cubicBezTo>
                    <a:pt x="84" y="6"/>
                    <a:pt x="83" y="7"/>
                    <a:pt x="82" y="8"/>
                  </a:cubicBezTo>
                  <a:cubicBezTo>
                    <a:pt x="80" y="9"/>
                    <a:pt x="79" y="11"/>
                    <a:pt x="77" y="12"/>
                  </a:cubicBezTo>
                  <a:cubicBezTo>
                    <a:pt x="76" y="13"/>
                    <a:pt x="74" y="15"/>
                    <a:pt x="73" y="17"/>
                  </a:cubicBezTo>
                  <a:cubicBezTo>
                    <a:pt x="72" y="17"/>
                    <a:pt x="71" y="18"/>
                    <a:pt x="71" y="19"/>
                  </a:cubicBezTo>
                  <a:cubicBezTo>
                    <a:pt x="70" y="20"/>
                    <a:pt x="69" y="21"/>
                    <a:pt x="68" y="22"/>
                  </a:cubicBezTo>
                  <a:cubicBezTo>
                    <a:pt x="68" y="23"/>
                    <a:pt x="67" y="24"/>
                    <a:pt x="66" y="25"/>
                  </a:cubicBezTo>
                  <a:cubicBezTo>
                    <a:pt x="66" y="26"/>
                    <a:pt x="65" y="27"/>
                    <a:pt x="64" y="28"/>
                  </a:cubicBezTo>
                  <a:cubicBezTo>
                    <a:pt x="63" y="31"/>
                    <a:pt x="61" y="33"/>
                    <a:pt x="60" y="35"/>
                  </a:cubicBezTo>
                  <a:cubicBezTo>
                    <a:pt x="58" y="40"/>
                    <a:pt x="55" y="46"/>
                    <a:pt x="53" y="52"/>
                  </a:cubicBezTo>
                  <a:cubicBezTo>
                    <a:pt x="52" y="54"/>
                    <a:pt x="51" y="58"/>
                    <a:pt x="50" y="60"/>
                  </a:cubicBezTo>
                  <a:cubicBezTo>
                    <a:pt x="50" y="64"/>
                    <a:pt x="49" y="67"/>
                    <a:pt x="48" y="70"/>
                  </a:cubicBezTo>
                  <a:cubicBezTo>
                    <a:pt x="46" y="76"/>
                    <a:pt x="45" y="82"/>
                    <a:pt x="44" y="89"/>
                  </a:cubicBezTo>
                  <a:cubicBezTo>
                    <a:pt x="40" y="115"/>
                    <a:pt x="40" y="141"/>
                    <a:pt x="40" y="161"/>
                  </a:cubicBezTo>
                  <a:cubicBezTo>
                    <a:pt x="40" y="171"/>
                    <a:pt x="41" y="179"/>
                    <a:pt x="42" y="184"/>
                  </a:cubicBezTo>
                  <a:cubicBezTo>
                    <a:pt x="42" y="187"/>
                    <a:pt x="42" y="189"/>
                    <a:pt x="42" y="191"/>
                  </a:cubicBezTo>
                  <a:cubicBezTo>
                    <a:pt x="42" y="192"/>
                    <a:pt x="42" y="193"/>
                    <a:pt x="42" y="193"/>
                  </a:cubicBezTo>
                  <a:lnTo>
                    <a:pt x="0" y="194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27" name="Freeform 40"/>
            <p:cNvSpPr>
              <a:spLocks/>
            </p:cNvSpPr>
            <p:nvPr/>
          </p:nvSpPr>
          <p:spPr bwMode="auto">
            <a:xfrm>
              <a:off x="3318621" y="6212064"/>
              <a:ext cx="250423" cy="427609"/>
            </a:xfrm>
            <a:custGeom>
              <a:avLst/>
              <a:gdLst>
                <a:gd name="T0" fmla="*/ 106 w 106"/>
                <a:gd name="T1" fmla="*/ 181 h 181"/>
                <a:gd name="T2" fmla="*/ 0 w 106"/>
                <a:gd name="T3" fmla="*/ 181 h 181"/>
                <a:gd name="T4" fmla="*/ 7 w 106"/>
                <a:gd name="T5" fmla="*/ 0 h 181"/>
                <a:gd name="T6" fmla="*/ 99 w 106"/>
                <a:gd name="T7" fmla="*/ 0 h 181"/>
                <a:gd name="T8" fmla="*/ 106 w 106"/>
                <a:gd name="T9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81">
                  <a:moveTo>
                    <a:pt x="106" y="181"/>
                  </a:moveTo>
                  <a:lnTo>
                    <a:pt x="0" y="181"/>
                  </a:lnTo>
                  <a:lnTo>
                    <a:pt x="7" y="0"/>
                  </a:lnTo>
                  <a:lnTo>
                    <a:pt x="99" y="0"/>
                  </a:lnTo>
                  <a:lnTo>
                    <a:pt x="106" y="181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28" name="Freeform 41"/>
            <p:cNvSpPr>
              <a:spLocks/>
            </p:cNvSpPr>
            <p:nvPr/>
          </p:nvSpPr>
          <p:spPr bwMode="auto">
            <a:xfrm>
              <a:off x="2735088" y="5453709"/>
              <a:ext cx="562270" cy="403984"/>
            </a:xfrm>
            <a:custGeom>
              <a:avLst/>
              <a:gdLst>
                <a:gd name="T0" fmla="*/ 181 w 238"/>
                <a:gd name="T1" fmla="*/ 64 h 171"/>
                <a:gd name="T2" fmla="*/ 167 w 238"/>
                <a:gd name="T3" fmla="*/ 85 h 171"/>
                <a:gd name="T4" fmla="*/ 156 w 238"/>
                <a:gd name="T5" fmla="*/ 27 h 171"/>
                <a:gd name="T6" fmla="*/ 139 w 238"/>
                <a:gd name="T7" fmla="*/ 53 h 171"/>
                <a:gd name="T8" fmla="*/ 130 w 238"/>
                <a:gd name="T9" fmla="*/ 6 h 171"/>
                <a:gd name="T10" fmla="*/ 0 w 238"/>
                <a:gd name="T11" fmla="*/ 0 h 171"/>
                <a:gd name="T12" fmla="*/ 238 w 238"/>
                <a:gd name="T13" fmla="*/ 171 h 171"/>
                <a:gd name="T14" fmla="*/ 181 w 238"/>
                <a:gd name="T15" fmla="*/ 6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8" h="171">
                  <a:moveTo>
                    <a:pt x="181" y="64"/>
                  </a:moveTo>
                  <a:lnTo>
                    <a:pt x="167" y="85"/>
                  </a:lnTo>
                  <a:lnTo>
                    <a:pt x="156" y="27"/>
                  </a:lnTo>
                  <a:lnTo>
                    <a:pt x="139" y="53"/>
                  </a:lnTo>
                  <a:lnTo>
                    <a:pt x="130" y="6"/>
                  </a:lnTo>
                  <a:lnTo>
                    <a:pt x="0" y="0"/>
                  </a:lnTo>
                  <a:lnTo>
                    <a:pt x="238" y="171"/>
                  </a:lnTo>
                  <a:lnTo>
                    <a:pt x="181" y="64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29" name="Freeform 42"/>
            <p:cNvSpPr>
              <a:spLocks/>
            </p:cNvSpPr>
            <p:nvPr/>
          </p:nvSpPr>
          <p:spPr bwMode="auto">
            <a:xfrm>
              <a:off x="2735088" y="5453709"/>
              <a:ext cx="562270" cy="403984"/>
            </a:xfrm>
            <a:custGeom>
              <a:avLst/>
              <a:gdLst>
                <a:gd name="T0" fmla="*/ 119 w 238"/>
                <a:gd name="T1" fmla="*/ 164 h 171"/>
                <a:gd name="T2" fmla="*/ 132 w 238"/>
                <a:gd name="T3" fmla="*/ 141 h 171"/>
                <a:gd name="T4" fmla="*/ 77 w 238"/>
                <a:gd name="T5" fmla="*/ 152 h 171"/>
                <a:gd name="T6" fmla="*/ 93 w 238"/>
                <a:gd name="T7" fmla="*/ 124 h 171"/>
                <a:gd name="T8" fmla="*/ 48 w 238"/>
                <a:gd name="T9" fmla="*/ 136 h 171"/>
                <a:gd name="T10" fmla="*/ 0 w 238"/>
                <a:gd name="T11" fmla="*/ 0 h 171"/>
                <a:gd name="T12" fmla="*/ 238 w 238"/>
                <a:gd name="T13" fmla="*/ 171 h 171"/>
                <a:gd name="T14" fmla="*/ 119 w 238"/>
                <a:gd name="T15" fmla="*/ 164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8" h="171">
                  <a:moveTo>
                    <a:pt x="119" y="164"/>
                  </a:moveTo>
                  <a:lnTo>
                    <a:pt x="132" y="141"/>
                  </a:lnTo>
                  <a:lnTo>
                    <a:pt x="77" y="152"/>
                  </a:lnTo>
                  <a:lnTo>
                    <a:pt x="93" y="124"/>
                  </a:lnTo>
                  <a:lnTo>
                    <a:pt x="48" y="136"/>
                  </a:lnTo>
                  <a:lnTo>
                    <a:pt x="0" y="0"/>
                  </a:lnTo>
                  <a:lnTo>
                    <a:pt x="238" y="171"/>
                  </a:lnTo>
                  <a:lnTo>
                    <a:pt x="119" y="164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30" name="Freeform 43"/>
            <p:cNvSpPr>
              <a:spLocks/>
            </p:cNvSpPr>
            <p:nvPr/>
          </p:nvSpPr>
          <p:spPr bwMode="auto">
            <a:xfrm>
              <a:off x="2772888" y="4931601"/>
              <a:ext cx="515021" cy="602432"/>
            </a:xfrm>
            <a:custGeom>
              <a:avLst/>
              <a:gdLst>
                <a:gd name="T0" fmla="*/ 185 w 218"/>
                <a:gd name="T1" fmla="*/ 120 h 255"/>
                <a:gd name="T2" fmla="*/ 163 w 218"/>
                <a:gd name="T3" fmla="*/ 141 h 255"/>
                <a:gd name="T4" fmla="*/ 165 w 218"/>
                <a:gd name="T5" fmla="*/ 71 h 255"/>
                <a:gd name="T6" fmla="*/ 140 w 218"/>
                <a:gd name="T7" fmla="*/ 98 h 255"/>
                <a:gd name="T8" fmla="*/ 142 w 218"/>
                <a:gd name="T9" fmla="*/ 43 h 255"/>
                <a:gd name="T10" fmla="*/ 0 w 218"/>
                <a:gd name="T11" fmla="*/ 0 h 255"/>
                <a:gd name="T12" fmla="*/ 218 w 218"/>
                <a:gd name="T13" fmla="*/ 255 h 255"/>
                <a:gd name="T14" fmla="*/ 185 w 218"/>
                <a:gd name="T15" fmla="*/ 12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8" h="255">
                  <a:moveTo>
                    <a:pt x="185" y="120"/>
                  </a:moveTo>
                  <a:lnTo>
                    <a:pt x="163" y="141"/>
                  </a:lnTo>
                  <a:lnTo>
                    <a:pt x="165" y="71"/>
                  </a:lnTo>
                  <a:lnTo>
                    <a:pt x="140" y="98"/>
                  </a:lnTo>
                  <a:lnTo>
                    <a:pt x="142" y="43"/>
                  </a:lnTo>
                  <a:lnTo>
                    <a:pt x="0" y="0"/>
                  </a:lnTo>
                  <a:lnTo>
                    <a:pt x="218" y="255"/>
                  </a:lnTo>
                  <a:lnTo>
                    <a:pt x="185" y="120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31" name="Freeform 44"/>
            <p:cNvSpPr>
              <a:spLocks/>
            </p:cNvSpPr>
            <p:nvPr/>
          </p:nvSpPr>
          <p:spPr bwMode="auto">
            <a:xfrm>
              <a:off x="2772888" y="4931601"/>
              <a:ext cx="515021" cy="602432"/>
            </a:xfrm>
            <a:custGeom>
              <a:avLst/>
              <a:gdLst>
                <a:gd name="T0" fmla="*/ 89 w 218"/>
                <a:gd name="T1" fmla="*/ 212 h 255"/>
                <a:gd name="T2" fmla="*/ 110 w 218"/>
                <a:gd name="T3" fmla="*/ 191 h 255"/>
                <a:gd name="T4" fmla="*/ 45 w 218"/>
                <a:gd name="T5" fmla="*/ 190 h 255"/>
                <a:gd name="T6" fmla="*/ 71 w 218"/>
                <a:gd name="T7" fmla="*/ 163 h 255"/>
                <a:gd name="T8" fmla="*/ 18 w 218"/>
                <a:gd name="T9" fmla="*/ 161 h 255"/>
                <a:gd name="T10" fmla="*/ 0 w 218"/>
                <a:gd name="T11" fmla="*/ 0 h 255"/>
                <a:gd name="T12" fmla="*/ 218 w 218"/>
                <a:gd name="T13" fmla="*/ 255 h 255"/>
                <a:gd name="T14" fmla="*/ 89 w 218"/>
                <a:gd name="T15" fmla="*/ 212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8" h="255">
                  <a:moveTo>
                    <a:pt x="89" y="212"/>
                  </a:moveTo>
                  <a:lnTo>
                    <a:pt x="110" y="191"/>
                  </a:lnTo>
                  <a:lnTo>
                    <a:pt x="45" y="190"/>
                  </a:lnTo>
                  <a:lnTo>
                    <a:pt x="71" y="163"/>
                  </a:lnTo>
                  <a:lnTo>
                    <a:pt x="18" y="161"/>
                  </a:lnTo>
                  <a:lnTo>
                    <a:pt x="0" y="0"/>
                  </a:lnTo>
                  <a:lnTo>
                    <a:pt x="218" y="255"/>
                  </a:lnTo>
                  <a:lnTo>
                    <a:pt x="89" y="212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32" name="Freeform 45"/>
            <p:cNvSpPr>
              <a:spLocks/>
            </p:cNvSpPr>
            <p:nvPr/>
          </p:nvSpPr>
          <p:spPr bwMode="auto">
            <a:xfrm>
              <a:off x="3502894" y="4886714"/>
              <a:ext cx="505571" cy="692206"/>
            </a:xfrm>
            <a:custGeom>
              <a:avLst/>
              <a:gdLst>
                <a:gd name="T0" fmla="*/ 129 w 214"/>
                <a:gd name="T1" fmla="*/ 227 h 293"/>
                <a:gd name="T2" fmla="*/ 104 w 214"/>
                <a:gd name="T3" fmla="*/ 209 h 293"/>
                <a:gd name="T4" fmla="*/ 173 w 214"/>
                <a:gd name="T5" fmla="*/ 199 h 293"/>
                <a:gd name="T6" fmla="*/ 143 w 214"/>
                <a:gd name="T7" fmla="*/ 175 h 293"/>
                <a:gd name="T8" fmla="*/ 198 w 214"/>
                <a:gd name="T9" fmla="*/ 167 h 293"/>
                <a:gd name="T10" fmla="*/ 214 w 214"/>
                <a:gd name="T11" fmla="*/ 0 h 293"/>
                <a:gd name="T12" fmla="*/ 0 w 214"/>
                <a:gd name="T13" fmla="*/ 293 h 293"/>
                <a:gd name="T14" fmla="*/ 129 w 214"/>
                <a:gd name="T15" fmla="*/ 227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4" h="293">
                  <a:moveTo>
                    <a:pt x="129" y="227"/>
                  </a:moveTo>
                  <a:lnTo>
                    <a:pt x="104" y="209"/>
                  </a:lnTo>
                  <a:lnTo>
                    <a:pt x="173" y="199"/>
                  </a:lnTo>
                  <a:lnTo>
                    <a:pt x="143" y="175"/>
                  </a:lnTo>
                  <a:lnTo>
                    <a:pt x="198" y="167"/>
                  </a:lnTo>
                  <a:lnTo>
                    <a:pt x="214" y="0"/>
                  </a:lnTo>
                  <a:lnTo>
                    <a:pt x="0" y="293"/>
                  </a:lnTo>
                  <a:lnTo>
                    <a:pt x="129" y="227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33" name="Freeform 46"/>
            <p:cNvSpPr>
              <a:spLocks/>
            </p:cNvSpPr>
            <p:nvPr/>
          </p:nvSpPr>
          <p:spPr bwMode="auto">
            <a:xfrm>
              <a:off x="3502894" y="4886714"/>
              <a:ext cx="505571" cy="692206"/>
            </a:xfrm>
            <a:custGeom>
              <a:avLst/>
              <a:gdLst>
                <a:gd name="T0" fmla="*/ 19 w 214"/>
                <a:gd name="T1" fmla="*/ 139 h 293"/>
                <a:gd name="T2" fmla="*/ 44 w 214"/>
                <a:gd name="T3" fmla="*/ 158 h 293"/>
                <a:gd name="T4" fmla="*/ 33 w 214"/>
                <a:gd name="T5" fmla="*/ 85 h 293"/>
                <a:gd name="T6" fmla="*/ 65 w 214"/>
                <a:gd name="T7" fmla="*/ 109 h 293"/>
                <a:gd name="T8" fmla="*/ 56 w 214"/>
                <a:gd name="T9" fmla="*/ 51 h 293"/>
                <a:gd name="T10" fmla="*/ 214 w 214"/>
                <a:gd name="T11" fmla="*/ 0 h 293"/>
                <a:gd name="T12" fmla="*/ 0 w 214"/>
                <a:gd name="T13" fmla="*/ 293 h 293"/>
                <a:gd name="T14" fmla="*/ 19 w 214"/>
                <a:gd name="T15" fmla="*/ 139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4" h="293">
                  <a:moveTo>
                    <a:pt x="19" y="139"/>
                  </a:moveTo>
                  <a:lnTo>
                    <a:pt x="44" y="158"/>
                  </a:lnTo>
                  <a:lnTo>
                    <a:pt x="33" y="85"/>
                  </a:lnTo>
                  <a:lnTo>
                    <a:pt x="65" y="109"/>
                  </a:lnTo>
                  <a:lnTo>
                    <a:pt x="56" y="51"/>
                  </a:lnTo>
                  <a:lnTo>
                    <a:pt x="214" y="0"/>
                  </a:lnTo>
                  <a:lnTo>
                    <a:pt x="0" y="293"/>
                  </a:lnTo>
                  <a:lnTo>
                    <a:pt x="19" y="139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34" name="Freeform 47"/>
            <p:cNvSpPr>
              <a:spLocks/>
            </p:cNvSpPr>
            <p:nvPr/>
          </p:nvSpPr>
          <p:spPr bwMode="auto">
            <a:xfrm>
              <a:off x="3599756" y="5347397"/>
              <a:ext cx="602432" cy="387447"/>
            </a:xfrm>
            <a:custGeom>
              <a:avLst/>
              <a:gdLst>
                <a:gd name="T0" fmla="*/ 120 w 255"/>
                <a:gd name="T1" fmla="*/ 154 h 164"/>
                <a:gd name="T2" fmla="*/ 106 w 255"/>
                <a:gd name="T3" fmla="*/ 130 h 164"/>
                <a:gd name="T4" fmla="*/ 164 w 255"/>
                <a:gd name="T5" fmla="*/ 145 h 164"/>
                <a:gd name="T6" fmla="*/ 148 w 255"/>
                <a:gd name="T7" fmla="*/ 115 h 164"/>
                <a:gd name="T8" fmla="*/ 193 w 255"/>
                <a:gd name="T9" fmla="*/ 128 h 164"/>
                <a:gd name="T10" fmla="*/ 255 w 255"/>
                <a:gd name="T11" fmla="*/ 0 h 164"/>
                <a:gd name="T12" fmla="*/ 0 w 255"/>
                <a:gd name="T13" fmla="*/ 164 h 164"/>
                <a:gd name="T14" fmla="*/ 120 w 255"/>
                <a:gd name="T15" fmla="*/ 15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5" h="164">
                  <a:moveTo>
                    <a:pt x="120" y="154"/>
                  </a:moveTo>
                  <a:lnTo>
                    <a:pt x="106" y="130"/>
                  </a:lnTo>
                  <a:lnTo>
                    <a:pt x="164" y="145"/>
                  </a:lnTo>
                  <a:lnTo>
                    <a:pt x="148" y="115"/>
                  </a:lnTo>
                  <a:lnTo>
                    <a:pt x="193" y="128"/>
                  </a:lnTo>
                  <a:lnTo>
                    <a:pt x="255" y="0"/>
                  </a:lnTo>
                  <a:lnTo>
                    <a:pt x="0" y="164"/>
                  </a:lnTo>
                  <a:lnTo>
                    <a:pt x="120" y="154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35" name="Freeform 48"/>
            <p:cNvSpPr>
              <a:spLocks/>
            </p:cNvSpPr>
            <p:nvPr/>
          </p:nvSpPr>
          <p:spPr bwMode="auto">
            <a:xfrm>
              <a:off x="3599756" y="5321410"/>
              <a:ext cx="602432" cy="413434"/>
            </a:xfrm>
            <a:custGeom>
              <a:avLst/>
              <a:gdLst>
                <a:gd name="T0" fmla="*/ 60 w 255"/>
                <a:gd name="T1" fmla="*/ 58 h 175"/>
                <a:gd name="T2" fmla="*/ 72 w 255"/>
                <a:gd name="T3" fmla="*/ 83 h 175"/>
                <a:gd name="T4" fmla="*/ 86 w 255"/>
                <a:gd name="T5" fmla="*/ 21 h 175"/>
                <a:gd name="T6" fmla="*/ 104 w 255"/>
                <a:gd name="T7" fmla="*/ 49 h 175"/>
                <a:gd name="T8" fmla="*/ 115 w 255"/>
                <a:gd name="T9" fmla="*/ 0 h 175"/>
                <a:gd name="T10" fmla="*/ 255 w 255"/>
                <a:gd name="T11" fmla="*/ 11 h 175"/>
                <a:gd name="T12" fmla="*/ 0 w 255"/>
                <a:gd name="T13" fmla="*/ 175 h 175"/>
                <a:gd name="T14" fmla="*/ 60 w 255"/>
                <a:gd name="T15" fmla="*/ 58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5" h="175">
                  <a:moveTo>
                    <a:pt x="60" y="58"/>
                  </a:moveTo>
                  <a:lnTo>
                    <a:pt x="72" y="83"/>
                  </a:lnTo>
                  <a:lnTo>
                    <a:pt x="86" y="21"/>
                  </a:lnTo>
                  <a:lnTo>
                    <a:pt x="104" y="49"/>
                  </a:lnTo>
                  <a:lnTo>
                    <a:pt x="115" y="0"/>
                  </a:lnTo>
                  <a:lnTo>
                    <a:pt x="255" y="11"/>
                  </a:lnTo>
                  <a:lnTo>
                    <a:pt x="0" y="175"/>
                  </a:lnTo>
                  <a:lnTo>
                    <a:pt x="60" y="58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36" name="Freeform 49"/>
            <p:cNvSpPr>
              <a:spLocks/>
            </p:cNvSpPr>
            <p:nvPr/>
          </p:nvSpPr>
          <p:spPr bwMode="auto">
            <a:xfrm>
              <a:off x="3389495" y="4532342"/>
              <a:ext cx="210261" cy="930817"/>
            </a:xfrm>
            <a:custGeom>
              <a:avLst/>
              <a:gdLst>
                <a:gd name="T0" fmla="*/ 69 w 89"/>
                <a:gd name="T1" fmla="*/ 252 h 394"/>
                <a:gd name="T2" fmla="*/ 35 w 89"/>
                <a:gd name="T3" fmla="*/ 252 h 394"/>
                <a:gd name="T4" fmla="*/ 89 w 89"/>
                <a:gd name="T5" fmla="*/ 195 h 394"/>
                <a:gd name="T6" fmla="*/ 48 w 89"/>
                <a:gd name="T7" fmla="*/ 195 h 394"/>
                <a:gd name="T8" fmla="*/ 89 w 89"/>
                <a:gd name="T9" fmla="*/ 152 h 394"/>
                <a:gd name="T10" fmla="*/ 0 w 89"/>
                <a:gd name="T11" fmla="*/ 0 h 394"/>
                <a:gd name="T12" fmla="*/ 0 w 89"/>
                <a:gd name="T13" fmla="*/ 394 h 394"/>
                <a:gd name="T14" fmla="*/ 69 w 89"/>
                <a:gd name="T15" fmla="*/ 252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" h="394">
                  <a:moveTo>
                    <a:pt x="69" y="252"/>
                  </a:moveTo>
                  <a:lnTo>
                    <a:pt x="35" y="252"/>
                  </a:lnTo>
                  <a:lnTo>
                    <a:pt x="89" y="195"/>
                  </a:lnTo>
                  <a:lnTo>
                    <a:pt x="48" y="195"/>
                  </a:lnTo>
                  <a:lnTo>
                    <a:pt x="89" y="152"/>
                  </a:lnTo>
                  <a:lnTo>
                    <a:pt x="0" y="0"/>
                  </a:lnTo>
                  <a:lnTo>
                    <a:pt x="0" y="394"/>
                  </a:lnTo>
                  <a:lnTo>
                    <a:pt x="69" y="252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37" name="Freeform 50"/>
            <p:cNvSpPr>
              <a:spLocks/>
            </p:cNvSpPr>
            <p:nvPr/>
          </p:nvSpPr>
          <p:spPr bwMode="auto">
            <a:xfrm>
              <a:off x="3150884" y="4532342"/>
              <a:ext cx="238610" cy="930817"/>
            </a:xfrm>
            <a:custGeom>
              <a:avLst/>
              <a:gdLst>
                <a:gd name="T0" fmla="*/ 23 w 101"/>
                <a:gd name="T1" fmla="*/ 253 h 394"/>
                <a:gd name="T2" fmla="*/ 55 w 101"/>
                <a:gd name="T3" fmla="*/ 252 h 394"/>
                <a:gd name="T4" fmla="*/ 2 w 101"/>
                <a:gd name="T5" fmla="*/ 197 h 394"/>
                <a:gd name="T6" fmla="*/ 42 w 101"/>
                <a:gd name="T7" fmla="*/ 197 h 394"/>
                <a:gd name="T8" fmla="*/ 0 w 101"/>
                <a:gd name="T9" fmla="*/ 152 h 394"/>
                <a:gd name="T10" fmla="*/ 101 w 101"/>
                <a:gd name="T11" fmla="*/ 0 h 394"/>
                <a:gd name="T12" fmla="*/ 101 w 101"/>
                <a:gd name="T13" fmla="*/ 394 h 394"/>
                <a:gd name="T14" fmla="*/ 23 w 101"/>
                <a:gd name="T15" fmla="*/ 253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394">
                  <a:moveTo>
                    <a:pt x="23" y="253"/>
                  </a:moveTo>
                  <a:lnTo>
                    <a:pt x="55" y="252"/>
                  </a:lnTo>
                  <a:lnTo>
                    <a:pt x="2" y="197"/>
                  </a:lnTo>
                  <a:lnTo>
                    <a:pt x="42" y="197"/>
                  </a:lnTo>
                  <a:lnTo>
                    <a:pt x="0" y="152"/>
                  </a:lnTo>
                  <a:lnTo>
                    <a:pt x="101" y="0"/>
                  </a:lnTo>
                  <a:lnTo>
                    <a:pt x="101" y="394"/>
                  </a:lnTo>
                  <a:lnTo>
                    <a:pt x="23" y="253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38" name="Freeform 51"/>
            <p:cNvSpPr>
              <a:spLocks/>
            </p:cNvSpPr>
            <p:nvPr/>
          </p:nvSpPr>
          <p:spPr bwMode="auto">
            <a:xfrm>
              <a:off x="3363508" y="5345035"/>
              <a:ext cx="177186" cy="765443"/>
            </a:xfrm>
            <a:custGeom>
              <a:avLst/>
              <a:gdLst>
                <a:gd name="T0" fmla="*/ 0 w 75"/>
                <a:gd name="T1" fmla="*/ 324 h 324"/>
                <a:gd name="T2" fmla="*/ 20 w 75"/>
                <a:gd name="T3" fmla="*/ 0 h 324"/>
                <a:gd name="T4" fmla="*/ 75 w 75"/>
                <a:gd name="T5" fmla="*/ 320 h 324"/>
                <a:gd name="T6" fmla="*/ 0 w 75"/>
                <a:gd name="T7" fmla="*/ 324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324"/>
                  </a:moveTo>
                  <a:lnTo>
                    <a:pt x="20" y="0"/>
                  </a:lnTo>
                  <a:lnTo>
                    <a:pt x="75" y="320"/>
                  </a:lnTo>
                  <a:lnTo>
                    <a:pt x="0" y="324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39" name="Freeform 52"/>
            <p:cNvSpPr>
              <a:spLocks/>
            </p:cNvSpPr>
            <p:nvPr/>
          </p:nvSpPr>
          <p:spPr bwMode="auto">
            <a:xfrm>
              <a:off x="1709772" y="4558329"/>
              <a:ext cx="167736" cy="2097882"/>
            </a:xfrm>
            <a:custGeom>
              <a:avLst/>
              <a:gdLst>
                <a:gd name="T0" fmla="*/ 36 w 71"/>
                <a:gd name="T1" fmla="*/ 0 h 888"/>
                <a:gd name="T2" fmla="*/ 0 w 71"/>
                <a:gd name="T3" fmla="*/ 888 h 888"/>
                <a:gd name="T4" fmla="*/ 71 w 71"/>
                <a:gd name="T5" fmla="*/ 888 h 888"/>
                <a:gd name="T6" fmla="*/ 36 w 71"/>
                <a:gd name="T7" fmla="*/ 0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888">
                  <a:moveTo>
                    <a:pt x="36" y="0"/>
                  </a:moveTo>
                  <a:lnTo>
                    <a:pt x="0" y="888"/>
                  </a:lnTo>
                  <a:lnTo>
                    <a:pt x="71" y="888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40" name="Freeform 53"/>
            <p:cNvSpPr>
              <a:spLocks/>
            </p:cNvSpPr>
            <p:nvPr/>
          </p:nvSpPr>
          <p:spPr bwMode="auto">
            <a:xfrm>
              <a:off x="1709772" y="4558329"/>
              <a:ext cx="167736" cy="2097882"/>
            </a:xfrm>
            <a:custGeom>
              <a:avLst/>
              <a:gdLst>
                <a:gd name="T0" fmla="*/ 36 w 71"/>
                <a:gd name="T1" fmla="*/ 0 h 888"/>
                <a:gd name="T2" fmla="*/ 0 w 71"/>
                <a:gd name="T3" fmla="*/ 888 h 888"/>
                <a:gd name="T4" fmla="*/ 71 w 71"/>
                <a:gd name="T5" fmla="*/ 888 h 888"/>
                <a:gd name="T6" fmla="*/ 36 w 71"/>
                <a:gd name="T7" fmla="*/ 0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888">
                  <a:moveTo>
                    <a:pt x="36" y="0"/>
                  </a:moveTo>
                  <a:lnTo>
                    <a:pt x="0" y="888"/>
                  </a:lnTo>
                  <a:lnTo>
                    <a:pt x="71" y="888"/>
                  </a:lnTo>
                  <a:lnTo>
                    <a:pt x="3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41" name="Freeform 54"/>
            <p:cNvSpPr>
              <a:spLocks/>
            </p:cNvSpPr>
            <p:nvPr/>
          </p:nvSpPr>
          <p:spPr bwMode="auto">
            <a:xfrm>
              <a:off x="1015202" y="4794577"/>
              <a:ext cx="770169" cy="399259"/>
            </a:xfrm>
            <a:custGeom>
              <a:avLst/>
              <a:gdLst>
                <a:gd name="T0" fmla="*/ 326 w 326"/>
                <a:gd name="T1" fmla="*/ 129 h 169"/>
                <a:gd name="T2" fmla="*/ 246 w 326"/>
                <a:gd name="T3" fmla="*/ 52 h 169"/>
                <a:gd name="T4" fmla="*/ 237 w 326"/>
                <a:gd name="T5" fmla="*/ 94 h 169"/>
                <a:gd name="T6" fmla="*/ 189 w 326"/>
                <a:gd name="T7" fmla="*/ 11 h 169"/>
                <a:gd name="T8" fmla="*/ 179 w 326"/>
                <a:gd name="T9" fmla="*/ 64 h 169"/>
                <a:gd name="T10" fmla="*/ 140 w 326"/>
                <a:gd name="T11" fmla="*/ 0 h 169"/>
                <a:gd name="T12" fmla="*/ 0 w 326"/>
                <a:gd name="T13" fmla="*/ 92 h 169"/>
                <a:gd name="T14" fmla="*/ 326 w 326"/>
                <a:gd name="T15" fmla="*/ 169 h 169"/>
                <a:gd name="T16" fmla="*/ 326 w 326"/>
                <a:gd name="T17" fmla="*/ 12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69">
                  <a:moveTo>
                    <a:pt x="326" y="129"/>
                  </a:moveTo>
                  <a:lnTo>
                    <a:pt x="246" y="52"/>
                  </a:lnTo>
                  <a:lnTo>
                    <a:pt x="237" y="94"/>
                  </a:lnTo>
                  <a:lnTo>
                    <a:pt x="189" y="11"/>
                  </a:lnTo>
                  <a:lnTo>
                    <a:pt x="179" y="64"/>
                  </a:lnTo>
                  <a:lnTo>
                    <a:pt x="140" y="0"/>
                  </a:lnTo>
                  <a:lnTo>
                    <a:pt x="0" y="92"/>
                  </a:lnTo>
                  <a:lnTo>
                    <a:pt x="326" y="169"/>
                  </a:lnTo>
                  <a:lnTo>
                    <a:pt x="326" y="129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42" name="Freeform 55"/>
            <p:cNvSpPr>
              <a:spLocks/>
            </p:cNvSpPr>
            <p:nvPr/>
          </p:nvSpPr>
          <p:spPr bwMode="auto">
            <a:xfrm>
              <a:off x="1015202" y="4794577"/>
              <a:ext cx="770169" cy="399259"/>
            </a:xfrm>
            <a:custGeom>
              <a:avLst/>
              <a:gdLst>
                <a:gd name="T0" fmla="*/ 326 w 326"/>
                <a:gd name="T1" fmla="*/ 129 h 169"/>
                <a:gd name="T2" fmla="*/ 246 w 326"/>
                <a:gd name="T3" fmla="*/ 52 h 169"/>
                <a:gd name="T4" fmla="*/ 237 w 326"/>
                <a:gd name="T5" fmla="*/ 94 h 169"/>
                <a:gd name="T6" fmla="*/ 189 w 326"/>
                <a:gd name="T7" fmla="*/ 11 h 169"/>
                <a:gd name="T8" fmla="*/ 179 w 326"/>
                <a:gd name="T9" fmla="*/ 64 h 169"/>
                <a:gd name="T10" fmla="*/ 140 w 326"/>
                <a:gd name="T11" fmla="*/ 0 h 169"/>
                <a:gd name="T12" fmla="*/ 0 w 326"/>
                <a:gd name="T13" fmla="*/ 92 h 169"/>
                <a:gd name="T14" fmla="*/ 326 w 326"/>
                <a:gd name="T15" fmla="*/ 169 h 169"/>
                <a:gd name="T16" fmla="*/ 326 w 326"/>
                <a:gd name="T17" fmla="*/ 12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69">
                  <a:moveTo>
                    <a:pt x="326" y="129"/>
                  </a:moveTo>
                  <a:lnTo>
                    <a:pt x="246" y="52"/>
                  </a:lnTo>
                  <a:lnTo>
                    <a:pt x="237" y="94"/>
                  </a:lnTo>
                  <a:lnTo>
                    <a:pt x="189" y="11"/>
                  </a:lnTo>
                  <a:lnTo>
                    <a:pt x="179" y="64"/>
                  </a:lnTo>
                  <a:lnTo>
                    <a:pt x="140" y="0"/>
                  </a:lnTo>
                  <a:lnTo>
                    <a:pt x="0" y="92"/>
                  </a:lnTo>
                  <a:lnTo>
                    <a:pt x="326" y="169"/>
                  </a:lnTo>
                  <a:lnTo>
                    <a:pt x="326" y="12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43" name="Freeform 56"/>
            <p:cNvSpPr>
              <a:spLocks/>
            </p:cNvSpPr>
            <p:nvPr/>
          </p:nvSpPr>
          <p:spPr bwMode="auto">
            <a:xfrm>
              <a:off x="1015202" y="5011925"/>
              <a:ext cx="770169" cy="368547"/>
            </a:xfrm>
            <a:custGeom>
              <a:avLst/>
              <a:gdLst>
                <a:gd name="T0" fmla="*/ 310 w 326"/>
                <a:gd name="T1" fmla="*/ 112 h 156"/>
                <a:gd name="T2" fmla="*/ 207 w 326"/>
                <a:gd name="T3" fmla="*/ 144 h 156"/>
                <a:gd name="T4" fmla="*/ 216 w 326"/>
                <a:gd name="T5" fmla="*/ 103 h 156"/>
                <a:gd name="T6" fmla="*/ 138 w 326"/>
                <a:gd name="T7" fmla="*/ 156 h 156"/>
                <a:gd name="T8" fmla="*/ 150 w 326"/>
                <a:gd name="T9" fmla="*/ 103 h 156"/>
                <a:gd name="T10" fmla="*/ 88 w 326"/>
                <a:gd name="T11" fmla="*/ 144 h 156"/>
                <a:gd name="T12" fmla="*/ 0 w 326"/>
                <a:gd name="T13" fmla="*/ 0 h 156"/>
                <a:gd name="T14" fmla="*/ 326 w 326"/>
                <a:gd name="T15" fmla="*/ 77 h 156"/>
                <a:gd name="T16" fmla="*/ 310 w 326"/>
                <a:gd name="T17" fmla="*/ 11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56">
                  <a:moveTo>
                    <a:pt x="310" y="112"/>
                  </a:moveTo>
                  <a:lnTo>
                    <a:pt x="207" y="144"/>
                  </a:lnTo>
                  <a:lnTo>
                    <a:pt x="216" y="103"/>
                  </a:lnTo>
                  <a:lnTo>
                    <a:pt x="138" y="156"/>
                  </a:lnTo>
                  <a:lnTo>
                    <a:pt x="150" y="103"/>
                  </a:lnTo>
                  <a:lnTo>
                    <a:pt x="88" y="144"/>
                  </a:lnTo>
                  <a:lnTo>
                    <a:pt x="0" y="0"/>
                  </a:lnTo>
                  <a:lnTo>
                    <a:pt x="326" y="77"/>
                  </a:lnTo>
                  <a:lnTo>
                    <a:pt x="310" y="112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44" name="Freeform 57"/>
            <p:cNvSpPr>
              <a:spLocks/>
            </p:cNvSpPr>
            <p:nvPr/>
          </p:nvSpPr>
          <p:spPr bwMode="auto">
            <a:xfrm>
              <a:off x="1015202" y="5011925"/>
              <a:ext cx="770169" cy="368547"/>
            </a:xfrm>
            <a:custGeom>
              <a:avLst/>
              <a:gdLst>
                <a:gd name="T0" fmla="*/ 310 w 326"/>
                <a:gd name="T1" fmla="*/ 112 h 156"/>
                <a:gd name="T2" fmla="*/ 207 w 326"/>
                <a:gd name="T3" fmla="*/ 144 h 156"/>
                <a:gd name="T4" fmla="*/ 216 w 326"/>
                <a:gd name="T5" fmla="*/ 103 h 156"/>
                <a:gd name="T6" fmla="*/ 138 w 326"/>
                <a:gd name="T7" fmla="*/ 156 h 156"/>
                <a:gd name="T8" fmla="*/ 150 w 326"/>
                <a:gd name="T9" fmla="*/ 103 h 156"/>
                <a:gd name="T10" fmla="*/ 88 w 326"/>
                <a:gd name="T11" fmla="*/ 144 h 156"/>
                <a:gd name="T12" fmla="*/ 0 w 326"/>
                <a:gd name="T13" fmla="*/ 0 h 156"/>
                <a:gd name="T14" fmla="*/ 326 w 326"/>
                <a:gd name="T15" fmla="*/ 77 h 156"/>
                <a:gd name="T16" fmla="*/ 310 w 326"/>
                <a:gd name="T17" fmla="*/ 11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56">
                  <a:moveTo>
                    <a:pt x="310" y="112"/>
                  </a:moveTo>
                  <a:lnTo>
                    <a:pt x="207" y="144"/>
                  </a:lnTo>
                  <a:lnTo>
                    <a:pt x="216" y="103"/>
                  </a:lnTo>
                  <a:lnTo>
                    <a:pt x="138" y="156"/>
                  </a:lnTo>
                  <a:lnTo>
                    <a:pt x="150" y="103"/>
                  </a:lnTo>
                  <a:lnTo>
                    <a:pt x="88" y="144"/>
                  </a:lnTo>
                  <a:lnTo>
                    <a:pt x="0" y="0"/>
                  </a:lnTo>
                  <a:lnTo>
                    <a:pt x="326" y="77"/>
                  </a:lnTo>
                  <a:lnTo>
                    <a:pt x="310" y="11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45" name="Freeform 58"/>
            <p:cNvSpPr>
              <a:spLocks/>
            </p:cNvSpPr>
            <p:nvPr/>
          </p:nvSpPr>
          <p:spPr bwMode="auto">
            <a:xfrm>
              <a:off x="1308150" y="4487455"/>
              <a:ext cx="477221" cy="642594"/>
            </a:xfrm>
            <a:custGeom>
              <a:avLst/>
              <a:gdLst>
                <a:gd name="T0" fmla="*/ 177 w 202"/>
                <a:gd name="T1" fmla="*/ 135 h 272"/>
                <a:gd name="T2" fmla="*/ 154 w 202"/>
                <a:gd name="T3" fmla="*/ 154 h 272"/>
                <a:gd name="T4" fmla="*/ 161 w 202"/>
                <a:gd name="T5" fmla="*/ 85 h 272"/>
                <a:gd name="T6" fmla="*/ 133 w 202"/>
                <a:gd name="T7" fmla="*/ 109 h 272"/>
                <a:gd name="T8" fmla="*/ 140 w 202"/>
                <a:gd name="T9" fmla="*/ 55 h 272"/>
                <a:gd name="T10" fmla="*/ 0 w 202"/>
                <a:gd name="T11" fmla="*/ 0 h 272"/>
                <a:gd name="T12" fmla="*/ 202 w 202"/>
                <a:gd name="T13" fmla="*/ 272 h 272"/>
                <a:gd name="T14" fmla="*/ 177 w 202"/>
                <a:gd name="T15" fmla="*/ 135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" h="272">
                  <a:moveTo>
                    <a:pt x="177" y="135"/>
                  </a:moveTo>
                  <a:lnTo>
                    <a:pt x="154" y="154"/>
                  </a:lnTo>
                  <a:lnTo>
                    <a:pt x="161" y="85"/>
                  </a:lnTo>
                  <a:lnTo>
                    <a:pt x="133" y="109"/>
                  </a:lnTo>
                  <a:lnTo>
                    <a:pt x="140" y="55"/>
                  </a:lnTo>
                  <a:lnTo>
                    <a:pt x="0" y="0"/>
                  </a:lnTo>
                  <a:lnTo>
                    <a:pt x="202" y="272"/>
                  </a:lnTo>
                  <a:lnTo>
                    <a:pt x="177" y="13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46" name="Freeform 59"/>
            <p:cNvSpPr>
              <a:spLocks/>
            </p:cNvSpPr>
            <p:nvPr/>
          </p:nvSpPr>
          <p:spPr bwMode="auto">
            <a:xfrm>
              <a:off x="1308150" y="4487455"/>
              <a:ext cx="477221" cy="642594"/>
            </a:xfrm>
            <a:custGeom>
              <a:avLst/>
              <a:gdLst>
                <a:gd name="T0" fmla="*/ 177 w 202"/>
                <a:gd name="T1" fmla="*/ 135 h 272"/>
                <a:gd name="T2" fmla="*/ 154 w 202"/>
                <a:gd name="T3" fmla="*/ 154 h 272"/>
                <a:gd name="T4" fmla="*/ 161 w 202"/>
                <a:gd name="T5" fmla="*/ 85 h 272"/>
                <a:gd name="T6" fmla="*/ 133 w 202"/>
                <a:gd name="T7" fmla="*/ 109 h 272"/>
                <a:gd name="T8" fmla="*/ 140 w 202"/>
                <a:gd name="T9" fmla="*/ 55 h 272"/>
                <a:gd name="T10" fmla="*/ 0 w 202"/>
                <a:gd name="T11" fmla="*/ 0 h 272"/>
                <a:gd name="T12" fmla="*/ 202 w 202"/>
                <a:gd name="T13" fmla="*/ 272 h 272"/>
                <a:gd name="T14" fmla="*/ 177 w 202"/>
                <a:gd name="T15" fmla="*/ 135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" h="272">
                  <a:moveTo>
                    <a:pt x="177" y="135"/>
                  </a:moveTo>
                  <a:lnTo>
                    <a:pt x="154" y="154"/>
                  </a:lnTo>
                  <a:lnTo>
                    <a:pt x="161" y="85"/>
                  </a:lnTo>
                  <a:lnTo>
                    <a:pt x="133" y="109"/>
                  </a:lnTo>
                  <a:lnTo>
                    <a:pt x="140" y="55"/>
                  </a:lnTo>
                  <a:lnTo>
                    <a:pt x="0" y="0"/>
                  </a:lnTo>
                  <a:lnTo>
                    <a:pt x="202" y="272"/>
                  </a:lnTo>
                  <a:lnTo>
                    <a:pt x="177" y="1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47" name="Freeform 60"/>
            <p:cNvSpPr>
              <a:spLocks/>
            </p:cNvSpPr>
            <p:nvPr/>
          </p:nvSpPr>
          <p:spPr bwMode="auto">
            <a:xfrm>
              <a:off x="1308150" y="4487455"/>
              <a:ext cx="477221" cy="642594"/>
            </a:xfrm>
            <a:custGeom>
              <a:avLst/>
              <a:gdLst>
                <a:gd name="T0" fmla="*/ 74 w 202"/>
                <a:gd name="T1" fmla="*/ 220 h 272"/>
                <a:gd name="T2" fmla="*/ 97 w 202"/>
                <a:gd name="T3" fmla="*/ 201 h 272"/>
                <a:gd name="T4" fmla="*/ 32 w 202"/>
                <a:gd name="T5" fmla="*/ 194 h 272"/>
                <a:gd name="T6" fmla="*/ 60 w 202"/>
                <a:gd name="T7" fmla="*/ 169 h 272"/>
                <a:gd name="T8" fmla="*/ 9 w 202"/>
                <a:gd name="T9" fmla="*/ 164 h 272"/>
                <a:gd name="T10" fmla="*/ 0 w 202"/>
                <a:gd name="T11" fmla="*/ 0 h 272"/>
                <a:gd name="T12" fmla="*/ 202 w 202"/>
                <a:gd name="T13" fmla="*/ 272 h 272"/>
                <a:gd name="T14" fmla="*/ 74 w 202"/>
                <a:gd name="T15" fmla="*/ 22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" h="272">
                  <a:moveTo>
                    <a:pt x="74" y="220"/>
                  </a:moveTo>
                  <a:lnTo>
                    <a:pt x="97" y="201"/>
                  </a:lnTo>
                  <a:lnTo>
                    <a:pt x="32" y="194"/>
                  </a:lnTo>
                  <a:lnTo>
                    <a:pt x="60" y="169"/>
                  </a:lnTo>
                  <a:lnTo>
                    <a:pt x="9" y="164"/>
                  </a:lnTo>
                  <a:lnTo>
                    <a:pt x="0" y="0"/>
                  </a:lnTo>
                  <a:lnTo>
                    <a:pt x="202" y="272"/>
                  </a:lnTo>
                  <a:lnTo>
                    <a:pt x="74" y="220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48" name="Freeform 61"/>
            <p:cNvSpPr>
              <a:spLocks/>
            </p:cNvSpPr>
            <p:nvPr/>
          </p:nvSpPr>
          <p:spPr bwMode="auto">
            <a:xfrm>
              <a:off x="1308150" y="4487455"/>
              <a:ext cx="477221" cy="642594"/>
            </a:xfrm>
            <a:custGeom>
              <a:avLst/>
              <a:gdLst>
                <a:gd name="T0" fmla="*/ 74 w 202"/>
                <a:gd name="T1" fmla="*/ 220 h 272"/>
                <a:gd name="T2" fmla="*/ 97 w 202"/>
                <a:gd name="T3" fmla="*/ 201 h 272"/>
                <a:gd name="T4" fmla="*/ 32 w 202"/>
                <a:gd name="T5" fmla="*/ 194 h 272"/>
                <a:gd name="T6" fmla="*/ 60 w 202"/>
                <a:gd name="T7" fmla="*/ 169 h 272"/>
                <a:gd name="T8" fmla="*/ 9 w 202"/>
                <a:gd name="T9" fmla="*/ 164 h 272"/>
                <a:gd name="T10" fmla="*/ 0 w 202"/>
                <a:gd name="T11" fmla="*/ 0 h 272"/>
                <a:gd name="T12" fmla="*/ 202 w 202"/>
                <a:gd name="T13" fmla="*/ 272 h 272"/>
                <a:gd name="T14" fmla="*/ 74 w 202"/>
                <a:gd name="T15" fmla="*/ 22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" h="272">
                  <a:moveTo>
                    <a:pt x="74" y="220"/>
                  </a:moveTo>
                  <a:lnTo>
                    <a:pt x="97" y="201"/>
                  </a:lnTo>
                  <a:lnTo>
                    <a:pt x="32" y="194"/>
                  </a:lnTo>
                  <a:lnTo>
                    <a:pt x="60" y="169"/>
                  </a:lnTo>
                  <a:lnTo>
                    <a:pt x="9" y="164"/>
                  </a:lnTo>
                  <a:lnTo>
                    <a:pt x="0" y="0"/>
                  </a:lnTo>
                  <a:lnTo>
                    <a:pt x="202" y="272"/>
                  </a:lnTo>
                  <a:lnTo>
                    <a:pt x="74" y="22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49" name="Freeform 62"/>
            <p:cNvSpPr>
              <a:spLocks/>
            </p:cNvSpPr>
            <p:nvPr/>
          </p:nvSpPr>
          <p:spPr bwMode="auto">
            <a:xfrm>
              <a:off x="1797183" y="4258294"/>
              <a:ext cx="231523" cy="980429"/>
            </a:xfrm>
            <a:custGeom>
              <a:avLst/>
              <a:gdLst>
                <a:gd name="T0" fmla="*/ 75 w 98"/>
                <a:gd name="T1" fmla="*/ 266 h 415"/>
                <a:gd name="T2" fmla="*/ 39 w 98"/>
                <a:gd name="T3" fmla="*/ 266 h 415"/>
                <a:gd name="T4" fmla="*/ 96 w 98"/>
                <a:gd name="T5" fmla="*/ 206 h 415"/>
                <a:gd name="T6" fmla="*/ 53 w 98"/>
                <a:gd name="T7" fmla="*/ 206 h 415"/>
                <a:gd name="T8" fmla="*/ 98 w 98"/>
                <a:gd name="T9" fmla="*/ 161 h 415"/>
                <a:gd name="T10" fmla="*/ 6 w 98"/>
                <a:gd name="T11" fmla="*/ 0 h 415"/>
                <a:gd name="T12" fmla="*/ 0 w 98"/>
                <a:gd name="T13" fmla="*/ 415 h 415"/>
                <a:gd name="T14" fmla="*/ 75 w 98"/>
                <a:gd name="T15" fmla="*/ 266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415">
                  <a:moveTo>
                    <a:pt x="75" y="266"/>
                  </a:moveTo>
                  <a:lnTo>
                    <a:pt x="39" y="266"/>
                  </a:lnTo>
                  <a:lnTo>
                    <a:pt x="96" y="206"/>
                  </a:lnTo>
                  <a:lnTo>
                    <a:pt x="53" y="206"/>
                  </a:lnTo>
                  <a:lnTo>
                    <a:pt x="98" y="161"/>
                  </a:lnTo>
                  <a:lnTo>
                    <a:pt x="6" y="0"/>
                  </a:lnTo>
                  <a:lnTo>
                    <a:pt x="0" y="415"/>
                  </a:lnTo>
                  <a:lnTo>
                    <a:pt x="75" y="266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50" name="Freeform 63"/>
            <p:cNvSpPr>
              <a:spLocks/>
            </p:cNvSpPr>
            <p:nvPr/>
          </p:nvSpPr>
          <p:spPr bwMode="auto">
            <a:xfrm>
              <a:off x="1797183" y="4258294"/>
              <a:ext cx="231523" cy="980429"/>
            </a:xfrm>
            <a:custGeom>
              <a:avLst/>
              <a:gdLst>
                <a:gd name="T0" fmla="*/ 75 w 98"/>
                <a:gd name="T1" fmla="*/ 266 h 415"/>
                <a:gd name="T2" fmla="*/ 39 w 98"/>
                <a:gd name="T3" fmla="*/ 266 h 415"/>
                <a:gd name="T4" fmla="*/ 96 w 98"/>
                <a:gd name="T5" fmla="*/ 206 h 415"/>
                <a:gd name="T6" fmla="*/ 53 w 98"/>
                <a:gd name="T7" fmla="*/ 206 h 415"/>
                <a:gd name="T8" fmla="*/ 98 w 98"/>
                <a:gd name="T9" fmla="*/ 161 h 415"/>
                <a:gd name="T10" fmla="*/ 6 w 98"/>
                <a:gd name="T11" fmla="*/ 0 h 415"/>
                <a:gd name="T12" fmla="*/ 0 w 98"/>
                <a:gd name="T13" fmla="*/ 415 h 415"/>
                <a:gd name="T14" fmla="*/ 75 w 98"/>
                <a:gd name="T15" fmla="*/ 266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415">
                  <a:moveTo>
                    <a:pt x="75" y="266"/>
                  </a:moveTo>
                  <a:lnTo>
                    <a:pt x="39" y="266"/>
                  </a:lnTo>
                  <a:lnTo>
                    <a:pt x="96" y="206"/>
                  </a:lnTo>
                  <a:lnTo>
                    <a:pt x="53" y="206"/>
                  </a:lnTo>
                  <a:lnTo>
                    <a:pt x="98" y="161"/>
                  </a:lnTo>
                  <a:lnTo>
                    <a:pt x="6" y="0"/>
                  </a:lnTo>
                  <a:lnTo>
                    <a:pt x="0" y="415"/>
                  </a:lnTo>
                  <a:lnTo>
                    <a:pt x="75" y="26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51" name="Freeform 64"/>
            <p:cNvSpPr>
              <a:spLocks/>
            </p:cNvSpPr>
            <p:nvPr/>
          </p:nvSpPr>
          <p:spPr bwMode="auto">
            <a:xfrm>
              <a:off x="1553848" y="4258294"/>
              <a:ext cx="257510" cy="980429"/>
            </a:xfrm>
            <a:custGeom>
              <a:avLst/>
              <a:gdLst>
                <a:gd name="T0" fmla="*/ 22 w 109"/>
                <a:gd name="T1" fmla="*/ 264 h 415"/>
                <a:gd name="T2" fmla="*/ 57 w 109"/>
                <a:gd name="T3" fmla="*/ 264 h 415"/>
                <a:gd name="T4" fmla="*/ 2 w 109"/>
                <a:gd name="T5" fmla="*/ 204 h 415"/>
                <a:gd name="T6" fmla="*/ 45 w 109"/>
                <a:gd name="T7" fmla="*/ 206 h 415"/>
                <a:gd name="T8" fmla="*/ 0 w 109"/>
                <a:gd name="T9" fmla="*/ 159 h 415"/>
                <a:gd name="T10" fmla="*/ 109 w 109"/>
                <a:gd name="T11" fmla="*/ 0 h 415"/>
                <a:gd name="T12" fmla="*/ 103 w 109"/>
                <a:gd name="T13" fmla="*/ 415 h 415"/>
                <a:gd name="T14" fmla="*/ 22 w 109"/>
                <a:gd name="T15" fmla="*/ 264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" h="415">
                  <a:moveTo>
                    <a:pt x="22" y="264"/>
                  </a:moveTo>
                  <a:lnTo>
                    <a:pt x="57" y="264"/>
                  </a:lnTo>
                  <a:lnTo>
                    <a:pt x="2" y="204"/>
                  </a:lnTo>
                  <a:lnTo>
                    <a:pt x="45" y="206"/>
                  </a:lnTo>
                  <a:lnTo>
                    <a:pt x="0" y="159"/>
                  </a:lnTo>
                  <a:lnTo>
                    <a:pt x="109" y="0"/>
                  </a:lnTo>
                  <a:lnTo>
                    <a:pt x="103" y="415"/>
                  </a:lnTo>
                  <a:lnTo>
                    <a:pt x="22" y="264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52" name="Freeform 65"/>
            <p:cNvSpPr>
              <a:spLocks/>
            </p:cNvSpPr>
            <p:nvPr/>
          </p:nvSpPr>
          <p:spPr bwMode="auto">
            <a:xfrm>
              <a:off x="1553848" y="4258294"/>
              <a:ext cx="257510" cy="980429"/>
            </a:xfrm>
            <a:custGeom>
              <a:avLst/>
              <a:gdLst>
                <a:gd name="T0" fmla="*/ 22 w 109"/>
                <a:gd name="T1" fmla="*/ 264 h 415"/>
                <a:gd name="T2" fmla="*/ 57 w 109"/>
                <a:gd name="T3" fmla="*/ 264 h 415"/>
                <a:gd name="T4" fmla="*/ 2 w 109"/>
                <a:gd name="T5" fmla="*/ 204 h 415"/>
                <a:gd name="T6" fmla="*/ 45 w 109"/>
                <a:gd name="T7" fmla="*/ 206 h 415"/>
                <a:gd name="T8" fmla="*/ 0 w 109"/>
                <a:gd name="T9" fmla="*/ 159 h 415"/>
                <a:gd name="T10" fmla="*/ 109 w 109"/>
                <a:gd name="T11" fmla="*/ 0 h 415"/>
                <a:gd name="T12" fmla="*/ 103 w 109"/>
                <a:gd name="T13" fmla="*/ 415 h 415"/>
                <a:gd name="T14" fmla="*/ 22 w 109"/>
                <a:gd name="T15" fmla="*/ 264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" h="415">
                  <a:moveTo>
                    <a:pt x="22" y="264"/>
                  </a:moveTo>
                  <a:lnTo>
                    <a:pt x="57" y="264"/>
                  </a:lnTo>
                  <a:lnTo>
                    <a:pt x="2" y="204"/>
                  </a:lnTo>
                  <a:lnTo>
                    <a:pt x="45" y="206"/>
                  </a:lnTo>
                  <a:lnTo>
                    <a:pt x="0" y="159"/>
                  </a:lnTo>
                  <a:lnTo>
                    <a:pt x="109" y="0"/>
                  </a:lnTo>
                  <a:lnTo>
                    <a:pt x="103" y="415"/>
                  </a:lnTo>
                  <a:lnTo>
                    <a:pt x="22" y="2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53" name="Freeform 66"/>
            <p:cNvSpPr>
              <a:spLocks/>
            </p:cNvSpPr>
            <p:nvPr/>
          </p:nvSpPr>
          <p:spPr bwMode="auto">
            <a:xfrm>
              <a:off x="1759384" y="5021375"/>
              <a:ext cx="708744" cy="460683"/>
            </a:xfrm>
            <a:custGeom>
              <a:avLst/>
              <a:gdLst>
                <a:gd name="T0" fmla="*/ 25 w 300"/>
                <a:gd name="T1" fmla="*/ 7 h 195"/>
                <a:gd name="T2" fmla="*/ 132 w 300"/>
                <a:gd name="T3" fmla="*/ 0 h 195"/>
                <a:gd name="T4" fmla="*/ 114 w 300"/>
                <a:gd name="T5" fmla="*/ 37 h 195"/>
                <a:gd name="T6" fmla="*/ 201 w 300"/>
                <a:gd name="T7" fmla="*/ 7 h 195"/>
                <a:gd name="T8" fmla="*/ 179 w 300"/>
                <a:gd name="T9" fmla="*/ 54 h 195"/>
                <a:gd name="T10" fmla="*/ 247 w 300"/>
                <a:gd name="T11" fmla="*/ 30 h 195"/>
                <a:gd name="T12" fmla="*/ 300 w 300"/>
                <a:gd name="T13" fmla="*/ 195 h 195"/>
                <a:gd name="T14" fmla="*/ 0 w 300"/>
                <a:gd name="T15" fmla="*/ 37 h 195"/>
                <a:gd name="T16" fmla="*/ 25 w 300"/>
                <a:gd name="T17" fmla="*/ 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0" h="195">
                  <a:moveTo>
                    <a:pt x="25" y="7"/>
                  </a:moveTo>
                  <a:lnTo>
                    <a:pt x="132" y="0"/>
                  </a:lnTo>
                  <a:lnTo>
                    <a:pt x="114" y="37"/>
                  </a:lnTo>
                  <a:lnTo>
                    <a:pt x="201" y="7"/>
                  </a:lnTo>
                  <a:lnTo>
                    <a:pt x="179" y="54"/>
                  </a:lnTo>
                  <a:lnTo>
                    <a:pt x="247" y="30"/>
                  </a:lnTo>
                  <a:lnTo>
                    <a:pt x="300" y="195"/>
                  </a:lnTo>
                  <a:lnTo>
                    <a:pt x="0" y="37"/>
                  </a:lnTo>
                  <a:lnTo>
                    <a:pt x="25" y="7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54" name="Freeform 67"/>
            <p:cNvSpPr>
              <a:spLocks/>
            </p:cNvSpPr>
            <p:nvPr/>
          </p:nvSpPr>
          <p:spPr bwMode="auto">
            <a:xfrm>
              <a:off x="1759384" y="5021375"/>
              <a:ext cx="708744" cy="460683"/>
            </a:xfrm>
            <a:custGeom>
              <a:avLst/>
              <a:gdLst>
                <a:gd name="T0" fmla="*/ 25 w 300"/>
                <a:gd name="T1" fmla="*/ 7 h 195"/>
                <a:gd name="T2" fmla="*/ 132 w 300"/>
                <a:gd name="T3" fmla="*/ 0 h 195"/>
                <a:gd name="T4" fmla="*/ 114 w 300"/>
                <a:gd name="T5" fmla="*/ 37 h 195"/>
                <a:gd name="T6" fmla="*/ 201 w 300"/>
                <a:gd name="T7" fmla="*/ 7 h 195"/>
                <a:gd name="T8" fmla="*/ 179 w 300"/>
                <a:gd name="T9" fmla="*/ 54 h 195"/>
                <a:gd name="T10" fmla="*/ 247 w 300"/>
                <a:gd name="T11" fmla="*/ 30 h 195"/>
                <a:gd name="T12" fmla="*/ 300 w 300"/>
                <a:gd name="T13" fmla="*/ 195 h 195"/>
                <a:gd name="T14" fmla="*/ 0 w 300"/>
                <a:gd name="T15" fmla="*/ 37 h 195"/>
                <a:gd name="T16" fmla="*/ 25 w 300"/>
                <a:gd name="T17" fmla="*/ 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0" h="195">
                  <a:moveTo>
                    <a:pt x="25" y="7"/>
                  </a:moveTo>
                  <a:lnTo>
                    <a:pt x="132" y="0"/>
                  </a:lnTo>
                  <a:lnTo>
                    <a:pt x="114" y="37"/>
                  </a:lnTo>
                  <a:lnTo>
                    <a:pt x="201" y="7"/>
                  </a:lnTo>
                  <a:lnTo>
                    <a:pt x="179" y="54"/>
                  </a:lnTo>
                  <a:lnTo>
                    <a:pt x="247" y="30"/>
                  </a:lnTo>
                  <a:lnTo>
                    <a:pt x="300" y="195"/>
                  </a:lnTo>
                  <a:lnTo>
                    <a:pt x="0" y="37"/>
                  </a:lnTo>
                  <a:lnTo>
                    <a:pt x="25" y="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55" name="Freeform 68"/>
            <p:cNvSpPr>
              <a:spLocks/>
            </p:cNvSpPr>
            <p:nvPr/>
          </p:nvSpPr>
          <p:spPr bwMode="auto">
            <a:xfrm>
              <a:off x="1742846" y="5108787"/>
              <a:ext cx="725281" cy="496121"/>
            </a:xfrm>
            <a:custGeom>
              <a:avLst/>
              <a:gdLst>
                <a:gd name="T0" fmla="*/ 0 w 307"/>
                <a:gd name="T1" fmla="*/ 38 h 210"/>
                <a:gd name="T2" fmla="*/ 61 w 307"/>
                <a:gd name="T3" fmla="*/ 131 h 210"/>
                <a:gd name="T4" fmla="*/ 76 w 307"/>
                <a:gd name="T5" fmla="*/ 94 h 210"/>
                <a:gd name="T6" fmla="*/ 107 w 307"/>
                <a:gd name="T7" fmla="*/ 186 h 210"/>
                <a:gd name="T8" fmla="*/ 128 w 307"/>
                <a:gd name="T9" fmla="*/ 139 h 210"/>
                <a:gd name="T10" fmla="*/ 151 w 307"/>
                <a:gd name="T11" fmla="*/ 210 h 210"/>
                <a:gd name="T12" fmla="*/ 307 w 307"/>
                <a:gd name="T13" fmla="*/ 158 h 210"/>
                <a:gd name="T14" fmla="*/ 7 w 307"/>
                <a:gd name="T15" fmla="*/ 0 h 210"/>
                <a:gd name="T16" fmla="*/ 0 w 307"/>
                <a:gd name="T17" fmla="*/ 38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7" h="210">
                  <a:moveTo>
                    <a:pt x="0" y="38"/>
                  </a:moveTo>
                  <a:lnTo>
                    <a:pt x="61" y="131"/>
                  </a:lnTo>
                  <a:lnTo>
                    <a:pt x="76" y="94"/>
                  </a:lnTo>
                  <a:lnTo>
                    <a:pt x="107" y="186"/>
                  </a:lnTo>
                  <a:lnTo>
                    <a:pt x="128" y="139"/>
                  </a:lnTo>
                  <a:lnTo>
                    <a:pt x="151" y="210"/>
                  </a:lnTo>
                  <a:lnTo>
                    <a:pt x="307" y="158"/>
                  </a:lnTo>
                  <a:lnTo>
                    <a:pt x="7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56" name="Freeform 69"/>
            <p:cNvSpPr>
              <a:spLocks/>
            </p:cNvSpPr>
            <p:nvPr/>
          </p:nvSpPr>
          <p:spPr bwMode="auto">
            <a:xfrm>
              <a:off x="1742846" y="5108787"/>
              <a:ext cx="725281" cy="496121"/>
            </a:xfrm>
            <a:custGeom>
              <a:avLst/>
              <a:gdLst>
                <a:gd name="T0" fmla="*/ 0 w 307"/>
                <a:gd name="T1" fmla="*/ 38 h 210"/>
                <a:gd name="T2" fmla="*/ 61 w 307"/>
                <a:gd name="T3" fmla="*/ 131 h 210"/>
                <a:gd name="T4" fmla="*/ 76 w 307"/>
                <a:gd name="T5" fmla="*/ 94 h 210"/>
                <a:gd name="T6" fmla="*/ 107 w 307"/>
                <a:gd name="T7" fmla="*/ 186 h 210"/>
                <a:gd name="T8" fmla="*/ 128 w 307"/>
                <a:gd name="T9" fmla="*/ 139 h 210"/>
                <a:gd name="T10" fmla="*/ 151 w 307"/>
                <a:gd name="T11" fmla="*/ 210 h 210"/>
                <a:gd name="T12" fmla="*/ 307 w 307"/>
                <a:gd name="T13" fmla="*/ 158 h 210"/>
                <a:gd name="T14" fmla="*/ 7 w 307"/>
                <a:gd name="T15" fmla="*/ 0 h 210"/>
                <a:gd name="T16" fmla="*/ 0 w 307"/>
                <a:gd name="T17" fmla="*/ 38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7" h="210">
                  <a:moveTo>
                    <a:pt x="0" y="38"/>
                  </a:moveTo>
                  <a:lnTo>
                    <a:pt x="61" y="131"/>
                  </a:lnTo>
                  <a:lnTo>
                    <a:pt x="76" y="94"/>
                  </a:lnTo>
                  <a:lnTo>
                    <a:pt x="107" y="186"/>
                  </a:lnTo>
                  <a:lnTo>
                    <a:pt x="128" y="139"/>
                  </a:lnTo>
                  <a:lnTo>
                    <a:pt x="151" y="210"/>
                  </a:lnTo>
                  <a:lnTo>
                    <a:pt x="307" y="158"/>
                  </a:lnTo>
                  <a:lnTo>
                    <a:pt x="7" y="0"/>
                  </a:lnTo>
                  <a:lnTo>
                    <a:pt x="0" y="3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57" name="Freeform 70"/>
            <p:cNvSpPr>
              <a:spLocks/>
            </p:cNvSpPr>
            <p:nvPr/>
          </p:nvSpPr>
          <p:spPr bwMode="auto">
            <a:xfrm>
              <a:off x="1830258" y="4487455"/>
              <a:ext cx="481946" cy="642594"/>
            </a:xfrm>
            <a:custGeom>
              <a:avLst/>
              <a:gdLst>
                <a:gd name="T0" fmla="*/ 27 w 204"/>
                <a:gd name="T1" fmla="*/ 135 h 272"/>
                <a:gd name="T2" fmla="*/ 50 w 204"/>
                <a:gd name="T3" fmla="*/ 154 h 272"/>
                <a:gd name="T4" fmla="*/ 43 w 204"/>
                <a:gd name="T5" fmla="*/ 85 h 272"/>
                <a:gd name="T6" fmla="*/ 70 w 204"/>
                <a:gd name="T7" fmla="*/ 109 h 272"/>
                <a:gd name="T8" fmla="*/ 64 w 204"/>
                <a:gd name="T9" fmla="*/ 55 h 272"/>
                <a:gd name="T10" fmla="*/ 204 w 204"/>
                <a:gd name="T11" fmla="*/ 0 h 272"/>
                <a:gd name="T12" fmla="*/ 0 w 204"/>
                <a:gd name="T13" fmla="*/ 272 h 272"/>
                <a:gd name="T14" fmla="*/ 27 w 204"/>
                <a:gd name="T15" fmla="*/ 135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272">
                  <a:moveTo>
                    <a:pt x="27" y="135"/>
                  </a:moveTo>
                  <a:lnTo>
                    <a:pt x="50" y="154"/>
                  </a:lnTo>
                  <a:lnTo>
                    <a:pt x="43" y="85"/>
                  </a:lnTo>
                  <a:lnTo>
                    <a:pt x="70" y="109"/>
                  </a:lnTo>
                  <a:lnTo>
                    <a:pt x="64" y="55"/>
                  </a:lnTo>
                  <a:lnTo>
                    <a:pt x="204" y="0"/>
                  </a:lnTo>
                  <a:lnTo>
                    <a:pt x="0" y="272"/>
                  </a:lnTo>
                  <a:lnTo>
                    <a:pt x="27" y="13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58" name="Freeform 71"/>
            <p:cNvSpPr>
              <a:spLocks/>
            </p:cNvSpPr>
            <p:nvPr/>
          </p:nvSpPr>
          <p:spPr bwMode="auto">
            <a:xfrm>
              <a:off x="1830258" y="4487455"/>
              <a:ext cx="481946" cy="642594"/>
            </a:xfrm>
            <a:custGeom>
              <a:avLst/>
              <a:gdLst>
                <a:gd name="T0" fmla="*/ 27 w 204"/>
                <a:gd name="T1" fmla="*/ 135 h 272"/>
                <a:gd name="T2" fmla="*/ 50 w 204"/>
                <a:gd name="T3" fmla="*/ 154 h 272"/>
                <a:gd name="T4" fmla="*/ 43 w 204"/>
                <a:gd name="T5" fmla="*/ 85 h 272"/>
                <a:gd name="T6" fmla="*/ 70 w 204"/>
                <a:gd name="T7" fmla="*/ 109 h 272"/>
                <a:gd name="T8" fmla="*/ 64 w 204"/>
                <a:gd name="T9" fmla="*/ 55 h 272"/>
                <a:gd name="T10" fmla="*/ 204 w 204"/>
                <a:gd name="T11" fmla="*/ 0 h 272"/>
                <a:gd name="T12" fmla="*/ 0 w 204"/>
                <a:gd name="T13" fmla="*/ 272 h 272"/>
                <a:gd name="T14" fmla="*/ 27 w 204"/>
                <a:gd name="T15" fmla="*/ 135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272">
                  <a:moveTo>
                    <a:pt x="27" y="135"/>
                  </a:moveTo>
                  <a:lnTo>
                    <a:pt x="50" y="154"/>
                  </a:lnTo>
                  <a:lnTo>
                    <a:pt x="43" y="85"/>
                  </a:lnTo>
                  <a:lnTo>
                    <a:pt x="70" y="109"/>
                  </a:lnTo>
                  <a:lnTo>
                    <a:pt x="64" y="55"/>
                  </a:lnTo>
                  <a:lnTo>
                    <a:pt x="204" y="0"/>
                  </a:lnTo>
                  <a:lnTo>
                    <a:pt x="0" y="272"/>
                  </a:lnTo>
                  <a:lnTo>
                    <a:pt x="27" y="1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59" name="Freeform 72"/>
            <p:cNvSpPr>
              <a:spLocks/>
            </p:cNvSpPr>
            <p:nvPr/>
          </p:nvSpPr>
          <p:spPr bwMode="auto">
            <a:xfrm>
              <a:off x="1830258" y="4487455"/>
              <a:ext cx="481946" cy="642594"/>
            </a:xfrm>
            <a:custGeom>
              <a:avLst/>
              <a:gdLst>
                <a:gd name="T0" fmla="*/ 128 w 204"/>
                <a:gd name="T1" fmla="*/ 220 h 272"/>
                <a:gd name="T2" fmla="*/ 107 w 204"/>
                <a:gd name="T3" fmla="*/ 201 h 272"/>
                <a:gd name="T4" fmla="*/ 172 w 204"/>
                <a:gd name="T5" fmla="*/ 194 h 272"/>
                <a:gd name="T6" fmla="*/ 144 w 204"/>
                <a:gd name="T7" fmla="*/ 169 h 272"/>
                <a:gd name="T8" fmla="*/ 195 w 204"/>
                <a:gd name="T9" fmla="*/ 164 h 272"/>
                <a:gd name="T10" fmla="*/ 204 w 204"/>
                <a:gd name="T11" fmla="*/ 0 h 272"/>
                <a:gd name="T12" fmla="*/ 0 w 204"/>
                <a:gd name="T13" fmla="*/ 272 h 272"/>
                <a:gd name="T14" fmla="*/ 128 w 204"/>
                <a:gd name="T15" fmla="*/ 22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272">
                  <a:moveTo>
                    <a:pt x="128" y="220"/>
                  </a:moveTo>
                  <a:lnTo>
                    <a:pt x="107" y="201"/>
                  </a:lnTo>
                  <a:lnTo>
                    <a:pt x="172" y="194"/>
                  </a:lnTo>
                  <a:lnTo>
                    <a:pt x="144" y="169"/>
                  </a:lnTo>
                  <a:lnTo>
                    <a:pt x="195" y="164"/>
                  </a:lnTo>
                  <a:lnTo>
                    <a:pt x="204" y="0"/>
                  </a:lnTo>
                  <a:lnTo>
                    <a:pt x="0" y="272"/>
                  </a:lnTo>
                  <a:lnTo>
                    <a:pt x="128" y="220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60" name="Freeform 73"/>
            <p:cNvSpPr>
              <a:spLocks/>
            </p:cNvSpPr>
            <p:nvPr/>
          </p:nvSpPr>
          <p:spPr bwMode="auto">
            <a:xfrm>
              <a:off x="1830258" y="4487455"/>
              <a:ext cx="481946" cy="642594"/>
            </a:xfrm>
            <a:custGeom>
              <a:avLst/>
              <a:gdLst>
                <a:gd name="T0" fmla="*/ 128 w 204"/>
                <a:gd name="T1" fmla="*/ 220 h 272"/>
                <a:gd name="T2" fmla="*/ 107 w 204"/>
                <a:gd name="T3" fmla="*/ 201 h 272"/>
                <a:gd name="T4" fmla="*/ 172 w 204"/>
                <a:gd name="T5" fmla="*/ 194 h 272"/>
                <a:gd name="T6" fmla="*/ 144 w 204"/>
                <a:gd name="T7" fmla="*/ 169 h 272"/>
                <a:gd name="T8" fmla="*/ 195 w 204"/>
                <a:gd name="T9" fmla="*/ 164 h 272"/>
                <a:gd name="T10" fmla="*/ 204 w 204"/>
                <a:gd name="T11" fmla="*/ 0 h 272"/>
                <a:gd name="T12" fmla="*/ 0 w 204"/>
                <a:gd name="T13" fmla="*/ 272 h 272"/>
                <a:gd name="T14" fmla="*/ 128 w 204"/>
                <a:gd name="T15" fmla="*/ 22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272">
                  <a:moveTo>
                    <a:pt x="128" y="220"/>
                  </a:moveTo>
                  <a:lnTo>
                    <a:pt x="107" y="201"/>
                  </a:lnTo>
                  <a:lnTo>
                    <a:pt x="172" y="194"/>
                  </a:lnTo>
                  <a:lnTo>
                    <a:pt x="144" y="169"/>
                  </a:lnTo>
                  <a:lnTo>
                    <a:pt x="195" y="164"/>
                  </a:lnTo>
                  <a:lnTo>
                    <a:pt x="204" y="0"/>
                  </a:lnTo>
                  <a:lnTo>
                    <a:pt x="0" y="272"/>
                  </a:lnTo>
                  <a:lnTo>
                    <a:pt x="128" y="22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61" name="Freeform 74"/>
            <p:cNvSpPr>
              <a:spLocks/>
            </p:cNvSpPr>
            <p:nvPr/>
          </p:nvSpPr>
          <p:spPr bwMode="auto">
            <a:xfrm>
              <a:off x="1834983" y="4830014"/>
              <a:ext cx="774893" cy="212623"/>
            </a:xfrm>
            <a:custGeom>
              <a:avLst/>
              <a:gdLst>
                <a:gd name="T0" fmla="*/ 123 w 328"/>
                <a:gd name="T1" fmla="*/ 17 h 90"/>
                <a:gd name="T2" fmla="*/ 121 w 328"/>
                <a:gd name="T3" fmla="*/ 47 h 90"/>
                <a:gd name="T4" fmla="*/ 169 w 328"/>
                <a:gd name="T5" fmla="*/ 0 h 90"/>
                <a:gd name="T6" fmla="*/ 167 w 328"/>
                <a:gd name="T7" fmla="*/ 37 h 90"/>
                <a:gd name="T8" fmla="*/ 206 w 328"/>
                <a:gd name="T9" fmla="*/ 2 h 90"/>
                <a:gd name="T10" fmla="*/ 328 w 328"/>
                <a:gd name="T11" fmla="*/ 90 h 90"/>
                <a:gd name="T12" fmla="*/ 0 w 328"/>
                <a:gd name="T13" fmla="*/ 73 h 90"/>
                <a:gd name="T14" fmla="*/ 123 w 328"/>
                <a:gd name="T15" fmla="*/ 1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8" h="90">
                  <a:moveTo>
                    <a:pt x="123" y="17"/>
                  </a:moveTo>
                  <a:lnTo>
                    <a:pt x="121" y="47"/>
                  </a:lnTo>
                  <a:lnTo>
                    <a:pt x="169" y="0"/>
                  </a:lnTo>
                  <a:lnTo>
                    <a:pt x="167" y="37"/>
                  </a:lnTo>
                  <a:lnTo>
                    <a:pt x="206" y="2"/>
                  </a:lnTo>
                  <a:lnTo>
                    <a:pt x="328" y="90"/>
                  </a:lnTo>
                  <a:lnTo>
                    <a:pt x="0" y="73"/>
                  </a:lnTo>
                  <a:lnTo>
                    <a:pt x="123" y="17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62" name="Freeform 75"/>
            <p:cNvSpPr>
              <a:spLocks/>
            </p:cNvSpPr>
            <p:nvPr/>
          </p:nvSpPr>
          <p:spPr bwMode="auto">
            <a:xfrm>
              <a:off x="1834983" y="4830014"/>
              <a:ext cx="774893" cy="212623"/>
            </a:xfrm>
            <a:custGeom>
              <a:avLst/>
              <a:gdLst>
                <a:gd name="T0" fmla="*/ 123 w 328"/>
                <a:gd name="T1" fmla="*/ 17 h 90"/>
                <a:gd name="T2" fmla="*/ 121 w 328"/>
                <a:gd name="T3" fmla="*/ 47 h 90"/>
                <a:gd name="T4" fmla="*/ 169 w 328"/>
                <a:gd name="T5" fmla="*/ 0 h 90"/>
                <a:gd name="T6" fmla="*/ 167 w 328"/>
                <a:gd name="T7" fmla="*/ 37 h 90"/>
                <a:gd name="T8" fmla="*/ 206 w 328"/>
                <a:gd name="T9" fmla="*/ 2 h 90"/>
                <a:gd name="T10" fmla="*/ 328 w 328"/>
                <a:gd name="T11" fmla="*/ 90 h 90"/>
                <a:gd name="T12" fmla="*/ 0 w 328"/>
                <a:gd name="T13" fmla="*/ 73 h 90"/>
                <a:gd name="T14" fmla="*/ 123 w 328"/>
                <a:gd name="T15" fmla="*/ 1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8" h="90">
                  <a:moveTo>
                    <a:pt x="123" y="17"/>
                  </a:moveTo>
                  <a:lnTo>
                    <a:pt x="121" y="47"/>
                  </a:lnTo>
                  <a:lnTo>
                    <a:pt x="169" y="0"/>
                  </a:lnTo>
                  <a:lnTo>
                    <a:pt x="167" y="37"/>
                  </a:lnTo>
                  <a:lnTo>
                    <a:pt x="206" y="2"/>
                  </a:lnTo>
                  <a:lnTo>
                    <a:pt x="328" y="90"/>
                  </a:lnTo>
                  <a:lnTo>
                    <a:pt x="0" y="73"/>
                  </a:lnTo>
                  <a:lnTo>
                    <a:pt x="123" y="1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63" name="Freeform 76"/>
            <p:cNvSpPr>
              <a:spLocks/>
            </p:cNvSpPr>
            <p:nvPr/>
          </p:nvSpPr>
          <p:spPr bwMode="auto">
            <a:xfrm>
              <a:off x="1834983" y="5002475"/>
              <a:ext cx="774893" cy="248060"/>
            </a:xfrm>
            <a:custGeom>
              <a:avLst/>
              <a:gdLst>
                <a:gd name="T0" fmla="*/ 115 w 328"/>
                <a:gd name="T1" fmla="*/ 79 h 105"/>
                <a:gd name="T2" fmla="*/ 117 w 328"/>
                <a:gd name="T3" fmla="*/ 49 h 105"/>
                <a:gd name="T4" fmla="*/ 160 w 328"/>
                <a:gd name="T5" fmla="*/ 101 h 105"/>
                <a:gd name="T6" fmla="*/ 163 w 328"/>
                <a:gd name="T7" fmla="*/ 64 h 105"/>
                <a:gd name="T8" fmla="*/ 197 w 328"/>
                <a:gd name="T9" fmla="*/ 105 h 105"/>
                <a:gd name="T10" fmla="*/ 328 w 328"/>
                <a:gd name="T11" fmla="*/ 17 h 105"/>
                <a:gd name="T12" fmla="*/ 0 w 328"/>
                <a:gd name="T13" fmla="*/ 0 h 105"/>
                <a:gd name="T14" fmla="*/ 115 w 328"/>
                <a:gd name="T15" fmla="*/ 7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8" h="105">
                  <a:moveTo>
                    <a:pt x="115" y="79"/>
                  </a:moveTo>
                  <a:lnTo>
                    <a:pt x="117" y="49"/>
                  </a:lnTo>
                  <a:lnTo>
                    <a:pt x="160" y="101"/>
                  </a:lnTo>
                  <a:lnTo>
                    <a:pt x="163" y="64"/>
                  </a:lnTo>
                  <a:lnTo>
                    <a:pt x="197" y="105"/>
                  </a:lnTo>
                  <a:lnTo>
                    <a:pt x="328" y="17"/>
                  </a:lnTo>
                  <a:lnTo>
                    <a:pt x="0" y="0"/>
                  </a:lnTo>
                  <a:lnTo>
                    <a:pt x="115" y="79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64" name="Freeform 77"/>
            <p:cNvSpPr>
              <a:spLocks/>
            </p:cNvSpPr>
            <p:nvPr/>
          </p:nvSpPr>
          <p:spPr bwMode="auto">
            <a:xfrm>
              <a:off x="1834983" y="5002475"/>
              <a:ext cx="774893" cy="248060"/>
            </a:xfrm>
            <a:custGeom>
              <a:avLst/>
              <a:gdLst>
                <a:gd name="T0" fmla="*/ 115 w 328"/>
                <a:gd name="T1" fmla="*/ 79 h 105"/>
                <a:gd name="T2" fmla="*/ 117 w 328"/>
                <a:gd name="T3" fmla="*/ 49 h 105"/>
                <a:gd name="T4" fmla="*/ 160 w 328"/>
                <a:gd name="T5" fmla="*/ 101 h 105"/>
                <a:gd name="T6" fmla="*/ 163 w 328"/>
                <a:gd name="T7" fmla="*/ 64 h 105"/>
                <a:gd name="T8" fmla="*/ 197 w 328"/>
                <a:gd name="T9" fmla="*/ 105 h 105"/>
                <a:gd name="T10" fmla="*/ 328 w 328"/>
                <a:gd name="T11" fmla="*/ 17 h 105"/>
                <a:gd name="T12" fmla="*/ 0 w 328"/>
                <a:gd name="T13" fmla="*/ 0 h 105"/>
                <a:gd name="T14" fmla="*/ 115 w 328"/>
                <a:gd name="T15" fmla="*/ 7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8" h="105">
                  <a:moveTo>
                    <a:pt x="115" y="79"/>
                  </a:moveTo>
                  <a:lnTo>
                    <a:pt x="117" y="49"/>
                  </a:lnTo>
                  <a:lnTo>
                    <a:pt x="160" y="101"/>
                  </a:lnTo>
                  <a:lnTo>
                    <a:pt x="163" y="64"/>
                  </a:lnTo>
                  <a:lnTo>
                    <a:pt x="197" y="105"/>
                  </a:lnTo>
                  <a:lnTo>
                    <a:pt x="328" y="17"/>
                  </a:lnTo>
                  <a:lnTo>
                    <a:pt x="0" y="0"/>
                  </a:lnTo>
                  <a:lnTo>
                    <a:pt x="115" y="7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65" name="Freeform 78"/>
            <p:cNvSpPr>
              <a:spLocks/>
            </p:cNvSpPr>
            <p:nvPr/>
          </p:nvSpPr>
          <p:spPr bwMode="auto">
            <a:xfrm>
              <a:off x="1216013" y="4988300"/>
              <a:ext cx="614245" cy="585895"/>
            </a:xfrm>
            <a:custGeom>
              <a:avLst/>
              <a:gdLst>
                <a:gd name="T0" fmla="*/ 230 w 260"/>
                <a:gd name="T1" fmla="*/ 0 h 248"/>
                <a:gd name="T2" fmla="*/ 124 w 260"/>
                <a:gd name="T3" fmla="*/ 19 h 248"/>
                <a:gd name="T4" fmla="*/ 149 w 260"/>
                <a:gd name="T5" fmla="*/ 51 h 248"/>
                <a:gd name="T6" fmla="*/ 58 w 260"/>
                <a:gd name="T7" fmla="*/ 42 h 248"/>
                <a:gd name="T8" fmla="*/ 89 w 260"/>
                <a:gd name="T9" fmla="*/ 81 h 248"/>
                <a:gd name="T10" fmla="*/ 18 w 260"/>
                <a:gd name="T11" fmla="*/ 74 h 248"/>
                <a:gd name="T12" fmla="*/ 0 w 260"/>
                <a:gd name="T13" fmla="*/ 248 h 248"/>
                <a:gd name="T14" fmla="*/ 260 w 260"/>
                <a:gd name="T15" fmla="*/ 25 h 248"/>
                <a:gd name="T16" fmla="*/ 230 w 260"/>
                <a:gd name="T17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0" h="248">
                  <a:moveTo>
                    <a:pt x="230" y="0"/>
                  </a:moveTo>
                  <a:lnTo>
                    <a:pt x="124" y="19"/>
                  </a:lnTo>
                  <a:lnTo>
                    <a:pt x="149" y="51"/>
                  </a:lnTo>
                  <a:lnTo>
                    <a:pt x="58" y="42"/>
                  </a:lnTo>
                  <a:lnTo>
                    <a:pt x="89" y="81"/>
                  </a:lnTo>
                  <a:lnTo>
                    <a:pt x="18" y="74"/>
                  </a:lnTo>
                  <a:lnTo>
                    <a:pt x="0" y="248"/>
                  </a:lnTo>
                  <a:lnTo>
                    <a:pt x="260" y="25"/>
                  </a:lnTo>
                  <a:lnTo>
                    <a:pt x="230" y="0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66" name="Freeform 79"/>
            <p:cNvSpPr>
              <a:spLocks/>
            </p:cNvSpPr>
            <p:nvPr/>
          </p:nvSpPr>
          <p:spPr bwMode="auto">
            <a:xfrm>
              <a:off x="1216013" y="4988300"/>
              <a:ext cx="614245" cy="585895"/>
            </a:xfrm>
            <a:custGeom>
              <a:avLst/>
              <a:gdLst>
                <a:gd name="T0" fmla="*/ 230 w 260"/>
                <a:gd name="T1" fmla="*/ 0 h 248"/>
                <a:gd name="T2" fmla="*/ 124 w 260"/>
                <a:gd name="T3" fmla="*/ 19 h 248"/>
                <a:gd name="T4" fmla="*/ 149 w 260"/>
                <a:gd name="T5" fmla="*/ 51 h 248"/>
                <a:gd name="T6" fmla="*/ 58 w 260"/>
                <a:gd name="T7" fmla="*/ 42 h 248"/>
                <a:gd name="T8" fmla="*/ 89 w 260"/>
                <a:gd name="T9" fmla="*/ 81 h 248"/>
                <a:gd name="T10" fmla="*/ 18 w 260"/>
                <a:gd name="T11" fmla="*/ 74 h 248"/>
                <a:gd name="T12" fmla="*/ 0 w 260"/>
                <a:gd name="T13" fmla="*/ 248 h 248"/>
                <a:gd name="T14" fmla="*/ 260 w 260"/>
                <a:gd name="T15" fmla="*/ 25 h 248"/>
                <a:gd name="T16" fmla="*/ 230 w 260"/>
                <a:gd name="T17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0" h="248">
                  <a:moveTo>
                    <a:pt x="230" y="0"/>
                  </a:moveTo>
                  <a:lnTo>
                    <a:pt x="124" y="19"/>
                  </a:lnTo>
                  <a:lnTo>
                    <a:pt x="149" y="51"/>
                  </a:lnTo>
                  <a:lnTo>
                    <a:pt x="58" y="42"/>
                  </a:lnTo>
                  <a:lnTo>
                    <a:pt x="89" y="81"/>
                  </a:lnTo>
                  <a:lnTo>
                    <a:pt x="18" y="74"/>
                  </a:lnTo>
                  <a:lnTo>
                    <a:pt x="0" y="248"/>
                  </a:lnTo>
                  <a:lnTo>
                    <a:pt x="260" y="25"/>
                  </a:lnTo>
                  <a:lnTo>
                    <a:pt x="23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67" name="Freeform 80"/>
            <p:cNvSpPr>
              <a:spLocks/>
            </p:cNvSpPr>
            <p:nvPr/>
          </p:nvSpPr>
          <p:spPr bwMode="auto">
            <a:xfrm>
              <a:off x="1216013" y="5047362"/>
              <a:ext cx="649682" cy="562270"/>
            </a:xfrm>
            <a:custGeom>
              <a:avLst/>
              <a:gdLst>
                <a:gd name="T0" fmla="*/ 275 w 275"/>
                <a:gd name="T1" fmla="*/ 35 h 238"/>
                <a:gd name="T2" fmla="*/ 236 w 275"/>
                <a:gd name="T3" fmla="*/ 141 h 238"/>
                <a:gd name="T4" fmla="*/ 211 w 275"/>
                <a:gd name="T5" fmla="*/ 109 h 238"/>
                <a:gd name="T6" fmla="*/ 202 w 275"/>
                <a:gd name="T7" fmla="*/ 204 h 238"/>
                <a:gd name="T8" fmla="*/ 170 w 275"/>
                <a:gd name="T9" fmla="*/ 163 h 238"/>
                <a:gd name="T10" fmla="*/ 163 w 275"/>
                <a:gd name="T11" fmla="*/ 238 h 238"/>
                <a:gd name="T12" fmla="*/ 0 w 275"/>
                <a:gd name="T13" fmla="*/ 223 h 238"/>
                <a:gd name="T14" fmla="*/ 260 w 275"/>
                <a:gd name="T15" fmla="*/ 0 h 238"/>
                <a:gd name="T16" fmla="*/ 275 w 275"/>
                <a:gd name="T17" fmla="*/ 35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5" h="238">
                  <a:moveTo>
                    <a:pt x="275" y="35"/>
                  </a:moveTo>
                  <a:lnTo>
                    <a:pt x="236" y="141"/>
                  </a:lnTo>
                  <a:lnTo>
                    <a:pt x="211" y="109"/>
                  </a:lnTo>
                  <a:lnTo>
                    <a:pt x="202" y="204"/>
                  </a:lnTo>
                  <a:lnTo>
                    <a:pt x="170" y="163"/>
                  </a:lnTo>
                  <a:lnTo>
                    <a:pt x="163" y="238"/>
                  </a:lnTo>
                  <a:lnTo>
                    <a:pt x="0" y="223"/>
                  </a:lnTo>
                  <a:lnTo>
                    <a:pt x="260" y="0"/>
                  </a:lnTo>
                  <a:lnTo>
                    <a:pt x="275" y="35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68" name="Freeform 81"/>
            <p:cNvSpPr>
              <a:spLocks/>
            </p:cNvSpPr>
            <p:nvPr/>
          </p:nvSpPr>
          <p:spPr bwMode="auto">
            <a:xfrm>
              <a:off x="1216013" y="5047362"/>
              <a:ext cx="649682" cy="562270"/>
            </a:xfrm>
            <a:custGeom>
              <a:avLst/>
              <a:gdLst>
                <a:gd name="T0" fmla="*/ 275 w 275"/>
                <a:gd name="T1" fmla="*/ 35 h 238"/>
                <a:gd name="T2" fmla="*/ 236 w 275"/>
                <a:gd name="T3" fmla="*/ 141 h 238"/>
                <a:gd name="T4" fmla="*/ 211 w 275"/>
                <a:gd name="T5" fmla="*/ 109 h 238"/>
                <a:gd name="T6" fmla="*/ 202 w 275"/>
                <a:gd name="T7" fmla="*/ 204 h 238"/>
                <a:gd name="T8" fmla="*/ 170 w 275"/>
                <a:gd name="T9" fmla="*/ 163 h 238"/>
                <a:gd name="T10" fmla="*/ 163 w 275"/>
                <a:gd name="T11" fmla="*/ 238 h 238"/>
                <a:gd name="T12" fmla="*/ 0 w 275"/>
                <a:gd name="T13" fmla="*/ 223 h 238"/>
                <a:gd name="T14" fmla="*/ 260 w 275"/>
                <a:gd name="T15" fmla="*/ 0 h 238"/>
                <a:gd name="T16" fmla="*/ 275 w 275"/>
                <a:gd name="T17" fmla="*/ 35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5" h="238">
                  <a:moveTo>
                    <a:pt x="275" y="35"/>
                  </a:moveTo>
                  <a:lnTo>
                    <a:pt x="236" y="141"/>
                  </a:lnTo>
                  <a:lnTo>
                    <a:pt x="211" y="109"/>
                  </a:lnTo>
                  <a:lnTo>
                    <a:pt x="202" y="204"/>
                  </a:lnTo>
                  <a:lnTo>
                    <a:pt x="170" y="163"/>
                  </a:lnTo>
                  <a:lnTo>
                    <a:pt x="163" y="238"/>
                  </a:lnTo>
                  <a:lnTo>
                    <a:pt x="0" y="223"/>
                  </a:lnTo>
                  <a:lnTo>
                    <a:pt x="260" y="0"/>
                  </a:lnTo>
                  <a:lnTo>
                    <a:pt x="275" y="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69" name="Freeform 82"/>
            <p:cNvSpPr>
              <a:spLocks/>
            </p:cNvSpPr>
            <p:nvPr/>
          </p:nvSpPr>
          <p:spPr bwMode="auto">
            <a:xfrm>
              <a:off x="1584560" y="4941051"/>
              <a:ext cx="444146" cy="411071"/>
            </a:xfrm>
            <a:custGeom>
              <a:avLst/>
              <a:gdLst>
                <a:gd name="T0" fmla="*/ 74 w 106"/>
                <a:gd name="T1" fmla="*/ 28 h 93"/>
                <a:gd name="T2" fmla="*/ 58 w 106"/>
                <a:gd name="T3" fmla="*/ 0 h 93"/>
                <a:gd name="T4" fmla="*/ 40 w 106"/>
                <a:gd name="T5" fmla="*/ 22 h 93"/>
                <a:gd name="T6" fmla="*/ 34 w 106"/>
                <a:gd name="T7" fmla="*/ 21 h 93"/>
                <a:gd name="T8" fmla="*/ 33 w 106"/>
                <a:gd name="T9" fmla="*/ 73 h 93"/>
                <a:gd name="T10" fmla="*/ 50 w 106"/>
                <a:gd name="T11" fmla="*/ 93 h 93"/>
                <a:gd name="T12" fmla="*/ 66 w 106"/>
                <a:gd name="T13" fmla="*/ 83 h 93"/>
                <a:gd name="T14" fmla="*/ 70 w 106"/>
                <a:gd name="T15" fmla="*/ 83 h 93"/>
                <a:gd name="T16" fmla="*/ 74 w 106"/>
                <a:gd name="T17" fmla="*/ 2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6" h="93">
                  <a:moveTo>
                    <a:pt x="74" y="28"/>
                  </a:moveTo>
                  <a:cubicBezTo>
                    <a:pt x="79" y="17"/>
                    <a:pt x="74" y="0"/>
                    <a:pt x="58" y="0"/>
                  </a:cubicBezTo>
                  <a:cubicBezTo>
                    <a:pt x="45" y="0"/>
                    <a:pt x="39" y="12"/>
                    <a:pt x="40" y="22"/>
                  </a:cubicBezTo>
                  <a:cubicBezTo>
                    <a:pt x="38" y="21"/>
                    <a:pt x="36" y="21"/>
                    <a:pt x="34" y="21"/>
                  </a:cubicBezTo>
                  <a:cubicBezTo>
                    <a:pt x="1" y="21"/>
                    <a:pt x="0" y="71"/>
                    <a:pt x="33" y="73"/>
                  </a:cubicBezTo>
                  <a:cubicBezTo>
                    <a:pt x="32" y="83"/>
                    <a:pt x="37" y="93"/>
                    <a:pt x="50" y="93"/>
                  </a:cubicBezTo>
                  <a:cubicBezTo>
                    <a:pt x="58" y="93"/>
                    <a:pt x="64" y="89"/>
                    <a:pt x="66" y="83"/>
                  </a:cubicBezTo>
                  <a:cubicBezTo>
                    <a:pt x="67" y="83"/>
                    <a:pt x="69" y="83"/>
                    <a:pt x="70" y="83"/>
                  </a:cubicBezTo>
                  <a:cubicBezTo>
                    <a:pt x="104" y="83"/>
                    <a:pt x="106" y="32"/>
                    <a:pt x="74" y="28"/>
                  </a:cubicBezTo>
                </a:path>
              </a:pathLst>
            </a:custGeom>
            <a:solidFill>
              <a:srgbClr val="9452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70" name="Freeform 83"/>
            <p:cNvSpPr>
              <a:spLocks noEditPoints="1"/>
            </p:cNvSpPr>
            <p:nvPr/>
          </p:nvSpPr>
          <p:spPr bwMode="auto">
            <a:xfrm>
              <a:off x="1834983" y="4487455"/>
              <a:ext cx="774893" cy="994604"/>
            </a:xfrm>
            <a:custGeom>
              <a:avLst/>
              <a:gdLst>
                <a:gd name="T0" fmla="*/ 0 w 328"/>
                <a:gd name="T1" fmla="*/ 363 h 421"/>
                <a:gd name="T2" fmla="*/ 0 w 328"/>
                <a:gd name="T3" fmla="*/ 363 h 421"/>
                <a:gd name="T4" fmla="*/ 22 w 328"/>
                <a:gd name="T5" fmla="*/ 394 h 421"/>
                <a:gd name="T6" fmla="*/ 0 w 328"/>
                <a:gd name="T7" fmla="*/ 363 h 421"/>
                <a:gd name="T8" fmla="*/ 328 w 328"/>
                <a:gd name="T9" fmla="*/ 235 h 421"/>
                <a:gd name="T10" fmla="*/ 229 w 328"/>
                <a:gd name="T11" fmla="*/ 301 h 421"/>
                <a:gd name="T12" fmla="*/ 268 w 328"/>
                <a:gd name="T13" fmla="*/ 421 h 421"/>
                <a:gd name="T14" fmla="*/ 229 w 328"/>
                <a:gd name="T15" fmla="*/ 301 h 421"/>
                <a:gd name="T16" fmla="*/ 328 w 328"/>
                <a:gd name="T17" fmla="*/ 235 h 421"/>
                <a:gd name="T18" fmla="*/ 144 w 328"/>
                <a:gd name="T19" fmla="*/ 169 h 421"/>
                <a:gd name="T20" fmla="*/ 142 w 328"/>
                <a:gd name="T21" fmla="*/ 169 h 421"/>
                <a:gd name="T22" fmla="*/ 142 w 328"/>
                <a:gd name="T23" fmla="*/ 171 h 421"/>
                <a:gd name="T24" fmla="*/ 144 w 328"/>
                <a:gd name="T25" fmla="*/ 169 h 421"/>
                <a:gd name="T26" fmla="*/ 45 w 328"/>
                <a:gd name="T27" fmla="*/ 147 h 421"/>
                <a:gd name="T28" fmla="*/ 43 w 328"/>
                <a:gd name="T29" fmla="*/ 151 h 421"/>
                <a:gd name="T30" fmla="*/ 43 w 328"/>
                <a:gd name="T31" fmla="*/ 151 h 421"/>
                <a:gd name="T32" fmla="*/ 45 w 328"/>
                <a:gd name="T33" fmla="*/ 147 h 421"/>
                <a:gd name="T34" fmla="*/ 46 w 328"/>
                <a:gd name="T35" fmla="*/ 145 h 421"/>
                <a:gd name="T36" fmla="*/ 46 w 328"/>
                <a:gd name="T37" fmla="*/ 145 h 421"/>
                <a:gd name="T38" fmla="*/ 48 w 328"/>
                <a:gd name="T39" fmla="*/ 154 h 421"/>
                <a:gd name="T40" fmla="*/ 46 w 328"/>
                <a:gd name="T41" fmla="*/ 145 h 421"/>
                <a:gd name="T42" fmla="*/ 37 w 328"/>
                <a:gd name="T43" fmla="*/ 109 h 421"/>
                <a:gd name="T44" fmla="*/ 37 w 328"/>
                <a:gd name="T45" fmla="*/ 109 h 421"/>
                <a:gd name="T46" fmla="*/ 43 w 328"/>
                <a:gd name="T47" fmla="*/ 109 h 421"/>
                <a:gd name="T48" fmla="*/ 43 w 328"/>
                <a:gd name="T49" fmla="*/ 109 h 421"/>
                <a:gd name="T50" fmla="*/ 37 w 328"/>
                <a:gd name="T51" fmla="*/ 109 h 421"/>
                <a:gd name="T52" fmla="*/ 66 w 328"/>
                <a:gd name="T53" fmla="*/ 81 h 421"/>
                <a:gd name="T54" fmla="*/ 53 w 328"/>
                <a:gd name="T55" fmla="*/ 92 h 421"/>
                <a:gd name="T56" fmla="*/ 66 w 328"/>
                <a:gd name="T57" fmla="*/ 81 h 421"/>
                <a:gd name="T58" fmla="*/ 66 w 328"/>
                <a:gd name="T59" fmla="*/ 81 h 421"/>
                <a:gd name="T60" fmla="*/ 202 w 328"/>
                <a:gd name="T61" fmla="*/ 0 h 421"/>
                <a:gd name="T62" fmla="*/ 193 w 328"/>
                <a:gd name="T63" fmla="*/ 158 h 421"/>
                <a:gd name="T64" fmla="*/ 206 w 328"/>
                <a:gd name="T65" fmla="*/ 147 h 421"/>
                <a:gd name="T66" fmla="*/ 328 w 328"/>
                <a:gd name="T67" fmla="*/ 235 h 421"/>
                <a:gd name="T68" fmla="*/ 206 w 328"/>
                <a:gd name="T69" fmla="*/ 147 h 421"/>
                <a:gd name="T70" fmla="*/ 193 w 328"/>
                <a:gd name="T71" fmla="*/ 158 h 421"/>
                <a:gd name="T72" fmla="*/ 202 w 328"/>
                <a:gd name="T73" fmla="*/ 0 h 421"/>
                <a:gd name="T74" fmla="*/ 202 w 328"/>
                <a:gd name="T75" fmla="*/ 0 h 421"/>
                <a:gd name="T76" fmla="*/ 73 w 328"/>
                <a:gd name="T77" fmla="*/ 49 h 421"/>
                <a:gd name="T78" fmla="*/ 73 w 328"/>
                <a:gd name="T79" fmla="*/ 49 h 421"/>
                <a:gd name="T80" fmla="*/ 202 w 328"/>
                <a:gd name="T81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8" h="421">
                  <a:moveTo>
                    <a:pt x="0" y="363"/>
                  </a:moveTo>
                  <a:lnTo>
                    <a:pt x="0" y="363"/>
                  </a:lnTo>
                  <a:lnTo>
                    <a:pt x="22" y="394"/>
                  </a:lnTo>
                  <a:lnTo>
                    <a:pt x="0" y="363"/>
                  </a:lnTo>
                  <a:close/>
                  <a:moveTo>
                    <a:pt x="328" y="235"/>
                  </a:moveTo>
                  <a:lnTo>
                    <a:pt x="229" y="301"/>
                  </a:lnTo>
                  <a:lnTo>
                    <a:pt x="268" y="421"/>
                  </a:lnTo>
                  <a:lnTo>
                    <a:pt x="229" y="301"/>
                  </a:lnTo>
                  <a:lnTo>
                    <a:pt x="328" y="235"/>
                  </a:lnTo>
                  <a:close/>
                  <a:moveTo>
                    <a:pt x="144" y="169"/>
                  </a:moveTo>
                  <a:lnTo>
                    <a:pt x="142" y="169"/>
                  </a:lnTo>
                  <a:lnTo>
                    <a:pt x="142" y="171"/>
                  </a:lnTo>
                  <a:lnTo>
                    <a:pt x="144" y="169"/>
                  </a:lnTo>
                  <a:close/>
                  <a:moveTo>
                    <a:pt x="45" y="147"/>
                  </a:moveTo>
                  <a:lnTo>
                    <a:pt x="43" y="151"/>
                  </a:lnTo>
                  <a:lnTo>
                    <a:pt x="43" y="151"/>
                  </a:lnTo>
                  <a:lnTo>
                    <a:pt x="45" y="147"/>
                  </a:lnTo>
                  <a:close/>
                  <a:moveTo>
                    <a:pt x="46" y="145"/>
                  </a:moveTo>
                  <a:lnTo>
                    <a:pt x="46" y="145"/>
                  </a:lnTo>
                  <a:lnTo>
                    <a:pt x="48" y="154"/>
                  </a:lnTo>
                  <a:lnTo>
                    <a:pt x="46" y="145"/>
                  </a:lnTo>
                  <a:close/>
                  <a:moveTo>
                    <a:pt x="37" y="109"/>
                  </a:moveTo>
                  <a:lnTo>
                    <a:pt x="37" y="109"/>
                  </a:lnTo>
                  <a:lnTo>
                    <a:pt x="43" y="109"/>
                  </a:lnTo>
                  <a:lnTo>
                    <a:pt x="43" y="109"/>
                  </a:lnTo>
                  <a:lnTo>
                    <a:pt x="37" y="109"/>
                  </a:lnTo>
                  <a:close/>
                  <a:moveTo>
                    <a:pt x="66" y="81"/>
                  </a:moveTo>
                  <a:lnTo>
                    <a:pt x="53" y="92"/>
                  </a:lnTo>
                  <a:lnTo>
                    <a:pt x="66" y="81"/>
                  </a:lnTo>
                  <a:lnTo>
                    <a:pt x="66" y="81"/>
                  </a:lnTo>
                  <a:close/>
                  <a:moveTo>
                    <a:pt x="202" y="0"/>
                  </a:moveTo>
                  <a:lnTo>
                    <a:pt x="193" y="158"/>
                  </a:lnTo>
                  <a:lnTo>
                    <a:pt x="206" y="147"/>
                  </a:lnTo>
                  <a:lnTo>
                    <a:pt x="328" y="235"/>
                  </a:lnTo>
                  <a:lnTo>
                    <a:pt x="206" y="147"/>
                  </a:lnTo>
                  <a:lnTo>
                    <a:pt x="193" y="158"/>
                  </a:lnTo>
                  <a:lnTo>
                    <a:pt x="202" y="0"/>
                  </a:lnTo>
                  <a:close/>
                  <a:moveTo>
                    <a:pt x="202" y="0"/>
                  </a:moveTo>
                  <a:lnTo>
                    <a:pt x="73" y="49"/>
                  </a:lnTo>
                  <a:lnTo>
                    <a:pt x="73" y="49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FF0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71" name="Freeform 84"/>
            <p:cNvSpPr>
              <a:spLocks noEditPoints="1"/>
            </p:cNvSpPr>
            <p:nvPr/>
          </p:nvSpPr>
          <p:spPr bwMode="auto">
            <a:xfrm>
              <a:off x="1834983" y="4487455"/>
              <a:ext cx="774893" cy="994604"/>
            </a:xfrm>
            <a:custGeom>
              <a:avLst/>
              <a:gdLst>
                <a:gd name="T0" fmla="*/ 0 w 328"/>
                <a:gd name="T1" fmla="*/ 363 h 421"/>
                <a:gd name="T2" fmla="*/ 0 w 328"/>
                <a:gd name="T3" fmla="*/ 363 h 421"/>
                <a:gd name="T4" fmla="*/ 22 w 328"/>
                <a:gd name="T5" fmla="*/ 394 h 421"/>
                <a:gd name="T6" fmla="*/ 0 w 328"/>
                <a:gd name="T7" fmla="*/ 363 h 421"/>
                <a:gd name="T8" fmla="*/ 328 w 328"/>
                <a:gd name="T9" fmla="*/ 235 h 421"/>
                <a:gd name="T10" fmla="*/ 229 w 328"/>
                <a:gd name="T11" fmla="*/ 301 h 421"/>
                <a:gd name="T12" fmla="*/ 268 w 328"/>
                <a:gd name="T13" fmla="*/ 421 h 421"/>
                <a:gd name="T14" fmla="*/ 229 w 328"/>
                <a:gd name="T15" fmla="*/ 301 h 421"/>
                <a:gd name="T16" fmla="*/ 328 w 328"/>
                <a:gd name="T17" fmla="*/ 235 h 421"/>
                <a:gd name="T18" fmla="*/ 144 w 328"/>
                <a:gd name="T19" fmla="*/ 169 h 421"/>
                <a:gd name="T20" fmla="*/ 142 w 328"/>
                <a:gd name="T21" fmla="*/ 169 h 421"/>
                <a:gd name="T22" fmla="*/ 142 w 328"/>
                <a:gd name="T23" fmla="*/ 171 h 421"/>
                <a:gd name="T24" fmla="*/ 144 w 328"/>
                <a:gd name="T25" fmla="*/ 169 h 421"/>
                <a:gd name="T26" fmla="*/ 45 w 328"/>
                <a:gd name="T27" fmla="*/ 147 h 421"/>
                <a:gd name="T28" fmla="*/ 43 w 328"/>
                <a:gd name="T29" fmla="*/ 151 h 421"/>
                <a:gd name="T30" fmla="*/ 43 w 328"/>
                <a:gd name="T31" fmla="*/ 151 h 421"/>
                <a:gd name="T32" fmla="*/ 45 w 328"/>
                <a:gd name="T33" fmla="*/ 147 h 421"/>
                <a:gd name="T34" fmla="*/ 46 w 328"/>
                <a:gd name="T35" fmla="*/ 145 h 421"/>
                <a:gd name="T36" fmla="*/ 46 w 328"/>
                <a:gd name="T37" fmla="*/ 145 h 421"/>
                <a:gd name="T38" fmla="*/ 48 w 328"/>
                <a:gd name="T39" fmla="*/ 154 h 421"/>
                <a:gd name="T40" fmla="*/ 46 w 328"/>
                <a:gd name="T41" fmla="*/ 145 h 421"/>
                <a:gd name="T42" fmla="*/ 37 w 328"/>
                <a:gd name="T43" fmla="*/ 109 h 421"/>
                <a:gd name="T44" fmla="*/ 37 w 328"/>
                <a:gd name="T45" fmla="*/ 109 h 421"/>
                <a:gd name="T46" fmla="*/ 43 w 328"/>
                <a:gd name="T47" fmla="*/ 109 h 421"/>
                <a:gd name="T48" fmla="*/ 43 w 328"/>
                <a:gd name="T49" fmla="*/ 109 h 421"/>
                <a:gd name="T50" fmla="*/ 37 w 328"/>
                <a:gd name="T51" fmla="*/ 109 h 421"/>
                <a:gd name="T52" fmla="*/ 66 w 328"/>
                <a:gd name="T53" fmla="*/ 81 h 421"/>
                <a:gd name="T54" fmla="*/ 53 w 328"/>
                <a:gd name="T55" fmla="*/ 92 h 421"/>
                <a:gd name="T56" fmla="*/ 66 w 328"/>
                <a:gd name="T57" fmla="*/ 81 h 421"/>
                <a:gd name="T58" fmla="*/ 66 w 328"/>
                <a:gd name="T59" fmla="*/ 81 h 421"/>
                <a:gd name="T60" fmla="*/ 202 w 328"/>
                <a:gd name="T61" fmla="*/ 0 h 421"/>
                <a:gd name="T62" fmla="*/ 193 w 328"/>
                <a:gd name="T63" fmla="*/ 158 h 421"/>
                <a:gd name="T64" fmla="*/ 206 w 328"/>
                <a:gd name="T65" fmla="*/ 147 h 421"/>
                <a:gd name="T66" fmla="*/ 328 w 328"/>
                <a:gd name="T67" fmla="*/ 235 h 421"/>
                <a:gd name="T68" fmla="*/ 206 w 328"/>
                <a:gd name="T69" fmla="*/ 147 h 421"/>
                <a:gd name="T70" fmla="*/ 193 w 328"/>
                <a:gd name="T71" fmla="*/ 158 h 421"/>
                <a:gd name="T72" fmla="*/ 202 w 328"/>
                <a:gd name="T73" fmla="*/ 0 h 421"/>
                <a:gd name="T74" fmla="*/ 202 w 328"/>
                <a:gd name="T75" fmla="*/ 0 h 421"/>
                <a:gd name="T76" fmla="*/ 73 w 328"/>
                <a:gd name="T77" fmla="*/ 49 h 421"/>
                <a:gd name="T78" fmla="*/ 73 w 328"/>
                <a:gd name="T79" fmla="*/ 49 h 421"/>
                <a:gd name="T80" fmla="*/ 202 w 328"/>
                <a:gd name="T81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28" h="421">
                  <a:moveTo>
                    <a:pt x="0" y="363"/>
                  </a:moveTo>
                  <a:lnTo>
                    <a:pt x="0" y="363"/>
                  </a:lnTo>
                  <a:lnTo>
                    <a:pt x="22" y="394"/>
                  </a:lnTo>
                  <a:lnTo>
                    <a:pt x="0" y="363"/>
                  </a:lnTo>
                  <a:moveTo>
                    <a:pt x="328" y="235"/>
                  </a:moveTo>
                  <a:lnTo>
                    <a:pt x="229" y="301"/>
                  </a:lnTo>
                  <a:lnTo>
                    <a:pt x="268" y="421"/>
                  </a:lnTo>
                  <a:lnTo>
                    <a:pt x="229" y="301"/>
                  </a:lnTo>
                  <a:lnTo>
                    <a:pt x="328" y="235"/>
                  </a:lnTo>
                  <a:moveTo>
                    <a:pt x="144" y="169"/>
                  </a:moveTo>
                  <a:lnTo>
                    <a:pt x="142" y="169"/>
                  </a:lnTo>
                  <a:lnTo>
                    <a:pt x="142" y="171"/>
                  </a:lnTo>
                  <a:lnTo>
                    <a:pt x="144" y="169"/>
                  </a:lnTo>
                  <a:moveTo>
                    <a:pt x="45" y="147"/>
                  </a:moveTo>
                  <a:lnTo>
                    <a:pt x="43" y="151"/>
                  </a:lnTo>
                  <a:lnTo>
                    <a:pt x="43" y="151"/>
                  </a:lnTo>
                  <a:lnTo>
                    <a:pt x="45" y="147"/>
                  </a:lnTo>
                  <a:moveTo>
                    <a:pt x="46" y="145"/>
                  </a:moveTo>
                  <a:lnTo>
                    <a:pt x="46" y="145"/>
                  </a:lnTo>
                  <a:lnTo>
                    <a:pt x="48" y="154"/>
                  </a:lnTo>
                  <a:lnTo>
                    <a:pt x="46" y="145"/>
                  </a:lnTo>
                  <a:moveTo>
                    <a:pt x="37" y="109"/>
                  </a:moveTo>
                  <a:lnTo>
                    <a:pt x="37" y="109"/>
                  </a:lnTo>
                  <a:lnTo>
                    <a:pt x="43" y="109"/>
                  </a:lnTo>
                  <a:lnTo>
                    <a:pt x="43" y="109"/>
                  </a:lnTo>
                  <a:lnTo>
                    <a:pt x="37" y="109"/>
                  </a:lnTo>
                  <a:moveTo>
                    <a:pt x="66" y="81"/>
                  </a:moveTo>
                  <a:lnTo>
                    <a:pt x="53" y="92"/>
                  </a:lnTo>
                  <a:lnTo>
                    <a:pt x="66" y="81"/>
                  </a:lnTo>
                  <a:lnTo>
                    <a:pt x="66" y="81"/>
                  </a:lnTo>
                  <a:moveTo>
                    <a:pt x="202" y="0"/>
                  </a:moveTo>
                  <a:lnTo>
                    <a:pt x="193" y="158"/>
                  </a:lnTo>
                  <a:lnTo>
                    <a:pt x="206" y="147"/>
                  </a:lnTo>
                  <a:lnTo>
                    <a:pt x="328" y="235"/>
                  </a:lnTo>
                  <a:lnTo>
                    <a:pt x="206" y="147"/>
                  </a:lnTo>
                  <a:lnTo>
                    <a:pt x="193" y="158"/>
                  </a:lnTo>
                  <a:lnTo>
                    <a:pt x="202" y="0"/>
                  </a:lnTo>
                  <a:moveTo>
                    <a:pt x="202" y="0"/>
                  </a:moveTo>
                  <a:lnTo>
                    <a:pt x="73" y="49"/>
                  </a:lnTo>
                  <a:lnTo>
                    <a:pt x="73" y="49"/>
                  </a:lnTo>
                  <a:lnTo>
                    <a:pt x="20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72" name="Freeform 85"/>
            <p:cNvSpPr>
              <a:spLocks/>
            </p:cNvSpPr>
            <p:nvPr/>
          </p:nvSpPr>
          <p:spPr bwMode="auto">
            <a:xfrm>
              <a:off x="1775921" y="5347397"/>
              <a:ext cx="101587" cy="1308814"/>
            </a:xfrm>
            <a:custGeom>
              <a:avLst/>
              <a:gdLst>
                <a:gd name="T0" fmla="*/ 11 w 24"/>
                <a:gd name="T1" fmla="*/ 0 h 295"/>
                <a:gd name="T2" fmla="*/ 4 w 24"/>
                <a:gd name="T3" fmla="*/ 1 h 295"/>
                <a:gd name="T4" fmla="*/ 1 w 24"/>
                <a:gd name="T5" fmla="*/ 1 h 295"/>
                <a:gd name="T6" fmla="*/ 0 w 24"/>
                <a:gd name="T7" fmla="*/ 5 h 295"/>
                <a:gd name="T8" fmla="*/ 0 w 24"/>
                <a:gd name="T9" fmla="*/ 287 h 295"/>
                <a:gd name="T10" fmla="*/ 14 w 24"/>
                <a:gd name="T11" fmla="*/ 295 h 295"/>
                <a:gd name="T12" fmla="*/ 0 w 24"/>
                <a:gd name="T13" fmla="*/ 295 h 295"/>
                <a:gd name="T14" fmla="*/ 24 w 24"/>
                <a:gd name="T15" fmla="*/ 295 h 295"/>
                <a:gd name="T16" fmla="*/ 11 w 24"/>
                <a:gd name="T17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295">
                  <a:moveTo>
                    <a:pt x="11" y="0"/>
                  </a:moveTo>
                  <a:cubicBezTo>
                    <a:pt x="9" y="1"/>
                    <a:pt x="7" y="1"/>
                    <a:pt x="4" y="1"/>
                  </a:cubicBezTo>
                  <a:cubicBezTo>
                    <a:pt x="3" y="1"/>
                    <a:pt x="2" y="1"/>
                    <a:pt x="1" y="1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87"/>
                    <a:pt x="0" y="287"/>
                    <a:pt x="0" y="287"/>
                  </a:cubicBezTo>
                  <a:cubicBezTo>
                    <a:pt x="5" y="289"/>
                    <a:pt x="10" y="292"/>
                    <a:pt x="14" y="295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24" y="295"/>
                    <a:pt x="24" y="295"/>
                    <a:pt x="24" y="295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73" name="Freeform 86"/>
            <p:cNvSpPr>
              <a:spLocks/>
            </p:cNvSpPr>
            <p:nvPr/>
          </p:nvSpPr>
          <p:spPr bwMode="auto">
            <a:xfrm>
              <a:off x="1801908" y="4258294"/>
              <a:ext cx="205536" cy="694569"/>
            </a:xfrm>
            <a:custGeom>
              <a:avLst/>
              <a:gdLst>
                <a:gd name="T0" fmla="*/ 2 w 49"/>
                <a:gd name="T1" fmla="*/ 0 h 157"/>
                <a:gd name="T2" fmla="*/ 0 w 49"/>
                <a:gd name="T3" fmla="*/ 155 h 157"/>
                <a:gd name="T4" fmla="*/ 6 w 49"/>
                <a:gd name="T5" fmla="*/ 154 h 157"/>
                <a:gd name="T6" fmla="*/ 16 w 49"/>
                <a:gd name="T7" fmla="*/ 157 h 157"/>
                <a:gd name="T8" fmla="*/ 22 w 49"/>
                <a:gd name="T9" fmla="*/ 124 h 157"/>
                <a:gd name="T10" fmla="*/ 32 w 49"/>
                <a:gd name="T11" fmla="*/ 132 h 157"/>
                <a:gd name="T12" fmla="*/ 33 w 49"/>
                <a:gd name="T13" fmla="*/ 130 h 157"/>
                <a:gd name="T14" fmla="*/ 34 w 49"/>
                <a:gd name="T15" fmla="*/ 129 h 157"/>
                <a:gd name="T16" fmla="*/ 34 w 49"/>
                <a:gd name="T17" fmla="*/ 129 h 157"/>
                <a:gd name="T18" fmla="*/ 32 w 49"/>
                <a:gd name="T19" fmla="*/ 110 h 157"/>
                <a:gd name="T20" fmla="*/ 29 w 49"/>
                <a:gd name="T21" fmla="*/ 110 h 157"/>
                <a:gd name="T22" fmla="*/ 32 w 49"/>
                <a:gd name="T23" fmla="*/ 107 h 157"/>
                <a:gd name="T24" fmla="*/ 31 w 49"/>
                <a:gd name="T25" fmla="*/ 97 h 157"/>
                <a:gd name="T26" fmla="*/ 37 w 49"/>
                <a:gd name="T27" fmla="*/ 102 h 157"/>
                <a:gd name="T28" fmla="*/ 38 w 49"/>
                <a:gd name="T29" fmla="*/ 101 h 157"/>
                <a:gd name="T30" fmla="*/ 45 w 49"/>
                <a:gd name="T31" fmla="*/ 95 h 157"/>
                <a:gd name="T32" fmla="*/ 43 w 49"/>
                <a:gd name="T33" fmla="*/ 81 h 157"/>
                <a:gd name="T34" fmla="*/ 49 w 49"/>
                <a:gd name="T35" fmla="*/ 78 h 157"/>
                <a:gd name="T36" fmla="*/ 49 w 49"/>
                <a:gd name="T37" fmla="*/ 78 h 157"/>
                <a:gd name="T38" fmla="*/ 49 w 49"/>
                <a:gd name="T39" fmla="*/ 78 h 157"/>
                <a:gd name="T40" fmla="*/ 2 w 49"/>
                <a:gd name="T41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9" h="157">
                  <a:moveTo>
                    <a:pt x="2" y="0"/>
                  </a:moveTo>
                  <a:cubicBezTo>
                    <a:pt x="0" y="155"/>
                    <a:pt x="0" y="155"/>
                    <a:pt x="0" y="155"/>
                  </a:cubicBezTo>
                  <a:cubicBezTo>
                    <a:pt x="2" y="155"/>
                    <a:pt x="4" y="154"/>
                    <a:pt x="6" y="154"/>
                  </a:cubicBezTo>
                  <a:cubicBezTo>
                    <a:pt x="10" y="154"/>
                    <a:pt x="13" y="155"/>
                    <a:pt x="16" y="157"/>
                  </a:cubicBezTo>
                  <a:cubicBezTo>
                    <a:pt x="22" y="124"/>
                    <a:pt x="22" y="124"/>
                    <a:pt x="22" y="124"/>
                  </a:cubicBezTo>
                  <a:cubicBezTo>
                    <a:pt x="32" y="132"/>
                    <a:pt x="32" y="132"/>
                    <a:pt x="32" y="132"/>
                  </a:cubicBezTo>
                  <a:cubicBezTo>
                    <a:pt x="33" y="130"/>
                    <a:pt x="33" y="130"/>
                    <a:pt x="33" y="130"/>
                  </a:cubicBezTo>
                  <a:cubicBezTo>
                    <a:pt x="34" y="129"/>
                    <a:pt x="34" y="129"/>
                    <a:pt x="34" y="129"/>
                  </a:cubicBezTo>
                  <a:cubicBezTo>
                    <a:pt x="34" y="129"/>
                    <a:pt x="34" y="129"/>
                    <a:pt x="34" y="129"/>
                  </a:cubicBezTo>
                  <a:cubicBezTo>
                    <a:pt x="32" y="110"/>
                    <a:pt x="32" y="110"/>
                    <a:pt x="32" y="110"/>
                  </a:cubicBezTo>
                  <a:cubicBezTo>
                    <a:pt x="29" y="110"/>
                    <a:pt x="29" y="110"/>
                    <a:pt x="29" y="110"/>
                  </a:cubicBezTo>
                  <a:cubicBezTo>
                    <a:pt x="32" y="107"/>
                    <a:pt x="32" y="107"/>
                    <a:pt x="32" y="107"/>
                  </a:cubicBezTo>
                  <a:cubicBezTo>
                    <a:pt x="31" y="97"/>
                    <a:pt x="31" y="97"/>
                    <a:pt x="31" y="97"/>
                  </a:cubicBezTo>
                  <a:cubicBezTo>
                    <a:pt x="37" y="102"/>
                    <a:pt x="37" y="102"/>
                    <a:pt x="37" y="102"/>
                  </a:cubicBezTo>
                  <a:cubicBezTo>
                    <a:pt x="38" y="101"/>
                    <a:pt x="38" y="101"/>
                    <a:pt x="38" y="101"/>
                  </a:cubicBezTo>
                  <a:cubicBezTo>
                    <a:pt x="45" y="95"/>
                    <a:pt x="45" y="95"/>
                    <a:pt x="45" y="95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74" name="Freeform 87"/>
            <p:cNvSpPr>
              <a:spLocks/>
            </p:cNvSpPr>
            <p:nvPr/>
          </p:nvSpPr>
          <p:spPr bwMode="auto">
            <a:xfrm>
              <a:off x="1775921" y="4258294"/>
              <a:ext cx="35437" cy="704019"/>
            </a:xfrm>
            <a:custGeom>
              <a:avLst/>
              <a:gdLst>
                <a:gd name="T0" fmla="*/ 8 w 8"/>
                <a:gd name="T1" fmla="*/ 0 h 159"/>
                <a:gd name="T2" fmla="*/ 8 w 8"/>
                <a:gd name="T3" fmla="*/ 0 h 159"/>
                <a:gd name="T4" fmla="*/ 0 w 8"/>
                <a:gd name="T5" fmla="*/ 11 h 159"/>
                <a:gd name="T6" fmla="*/ 0 w 8"/>
                <a:gd name="T7" fmla="*/ 159 h 159"/>
                <a:gd name="T8" fmla="*/ 6 w 8"/>
                <a:gd name="T9" fmla="*/ 155 h 159"/>
                <a:gd name="T10" fmla="*/ 8 w 8"/>
                <a:gd name="T11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59"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" y="157"/>
                    <a:pt x="4" y="156"/>
                    <a:pt x="6" y="155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75" name="Freeform 88"/>
            <p:cNvSpPr>
              <a:spLocks/>
            </p:cNvSpPr>
            <p:nvPr/>
          </p:nvSpPr>
          <p:spPr bwMode="auto">
            <a:xfrm>
              <a:off x="1948382" y="5082799"/>
              <a:ext cx="519746" cy="399259"/>
            </a:xfrm>
            <a:custGeom>
              <a:avLst/>
              <a:gdLst>
                <a:gd name="T0" fmla="*/ 1 w 124"/>
                <a:gd name="T1" fmla="*/ 0 h 90"/>
                <a:gd name="T2" fmla="*/ 0 w 124"/>
                <a:gd name="T3" fmla="*/ 1 h 90"/>
                <a:gd name="T4" fmla="*/ 8 w 124"/>
                <a:gd name="T5" fmla="*/ 32 h 90"/>
                <a:gd name="T6" fmla="*/ 124 w 124"/>
                <a:gd name="T7" fmla="*/ 90 h 90"/>
                <a:gd name="T8" fmla="*/ 102 w 124"/>
                <a:gd name="T9" fmla="*/ 26 h 90"/>
                <a:gd name="T10" fmla="*/ 84 w 124"/>
                <a:gd name="T11" fmla="*/ 38 h 90"/>
                <a:gd name="T12" fmla="*/ 65 w 124"/>
                <a:gd name="T13" fmla="*/ 16 h 90"/>
                <a:gd name="T14" fmla="*/ 63 w 124"/>
                <a:gd name="T15" fmla="*/ 36 h 90"/>
                <a:gd name="T16" fmla="*/ 39 w 124"/>
                <a:gd name="T17" fmla="*/ 8 h 90"/>
                <a:gd name="T18" fmla="*/ 38 w 124"/>
                <a:gd name="T19" fmla="*/ 24 h 90"/>
                <a:gd name="T20" fmla="*/ 1 w 124"/>
                <a:gd name="T21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90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9" y="8"/>
                    <a:pt x="12" y="21"/>
                    <a:pt x="8" y="32"/>
                  </a:cubicBezTo>
                  <a:cubicBezTo>
                    <a:pt x="124" y="90"/>
                    <a:pt x="124" y="90"/>
                    <a:pt x="124" y="90"/>
                  </a:cubicBezTo>
                  <a:cubicBezTo>
                    <a:pt x="102" y="26"/>
                    <a:pt x="102" y="26"/>
                    <a:pt x="102" y="26"/>
                  </a:cubicBezTo>
                  <a:cubicBezTo>
                    <a:pt x="84" y="38"/>
                    <a:pt x="84" y="38"/>
                    <a:pt x="84" y="38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3" y="36"/>
                    <a:pt x="63" y="36"/>
                    <a:pt x="63" y="36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76" name="Freeform 89"/>
            <p:cNvSpPr>
              <a:spLocks/>
            </p:cNvSpPr>
            <p:nvPr/>
          </p:nvSpPr>
          <p:spPr bwMode="auto">
            <a:xfrm>
              <a:off x="1834983" y="5224548"/>
              <a:ext cx="633145" cy="380359"/>
            </a:xfrm>
            <a:custGeom>
              <a:avLst/>
              <a:gdLst>
                <a:gd name="T0" fmla="*/ 35 w 151"/>
                <a:gd name="T1" fmla="*/ 0 h 86"/>
                <a:gd name="T2" fmla="*/ 10 w 151"/>
                <a:gd name="T3" fmla="*/ 19 h 86"/>
                <a:gd name="T4" fmla="*/ 6 w 151"/>
                <a:gd name="T5" fmla="*/ 19 h 86"/>
                <a:gd name="T6" fmla="*/ 0 w 151"/>
                <a:gd name="T7" fmla="*/ 27 h 86"/>
                <a:gd name="T8" fmla="*/ 12 w 151"/>
                <a:gd name="T9" fmla="*/ 44 h 86"/>
                <a:gd name="T10" fmla="*/ 21 w 151"/>
                <a:gd name="T11" fmla="*/ 24 h 86"/>
                <a:gd name="T12" fmla="*/ 38 w 151"/>
                <a:gd name="T13" fmla="*/ 73 h 86"/>
                <a:gd name="T14" fmla="*/ 50 w 151"/>
                <a:gd name="T15" fmla="*/ 48 h 86"/>
                <a:gd name="T16" fmla="*/ 63 w 151"/>
                <a:gd name="T17" fmla="*/ 86 h 86"/>
                <a:gd name="T18" fmla="*/ 151 w 151"/>
                <a:gd name="T19" fmla="*/ 58 h 86"/>
                <a:gd name="T20" fmla="*/ 35 w 151"/>
                <a:gd name="T2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1" h="86">
                  <a:moveTo>
                    <a:pt x="35" y="0"/>
                  </a:moveTo>
                  <a:cubicBezTo>
                    <a:pt x="32" y="11"/>
                    <a:pt x="24" y="19"/>
                    <a:pt x="10" y="19"/>
                  </a:cubicBezTo>
                  <a:cubicBezTo>
                    <a:pt x="9" y="19"/>
                    <a:pt x="7" y="19"/>
                    <a:pt x="6" y="19"/>
                  </a:cubicBezTo>
                  <a:cubicBezTo>
                    <a:pt x="5" y="22"/>
                    <a:pt x="3" y="25"/>
                    <a:pt x="0" y="27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38" y="73"/>
                    <a:pt x="38" y="73"/>
                    <a:pt x="38" y="73"/>
                  </a:cubicBezTo>
                  <a:cubicBezTo>
                    <a:pt x="50" y="48"/>
                    <a:pt x="50" y="48"/>
                    <a:pt x="50" y="48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151" y="58"/>
                    <a:pt x="151" y="58"/>
                    <a:pt x="151" y="58"/>
                  </a:cubicBezTo>
                  <a:cubicBezTo>
                    <a:pt x="35" y="0"/>
                    <a:pt x="35" y="0"/>
                    <a:pt x="35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77" name="Freeform 90"/>
            <p:cNvSpPr>
              <a:spLocks/>
            </p:cNvSpPr>
            <p:nvPr/>
          </p:nvSpPr>
          <p:spPr bwMode="auto">
            <a:xfrm>
              <a:off x="1868058" y="4487455"/>
              <a:ext cx="444146" cy="489033"/>
            </a:xfrm>
            <a:custGeom>
              <a:avLst/>
              <a:gdLst>
                <a:gd name="T0" fmla="*/ 106 w 106"/>
                <a:gd name="T1" fmla="*/ 0 h 110"/>
                <a:gd name="T2" fmla="*/ 33 w 106"/>
                <a:gd name="T3" fmla="*/ 26 h 110"/>
                <a:gd name="T4" fmla="*/ 27 w 106"/>
                <a:gd name="T5" fmla="*/ 29 h 110"/>
                <a:gd name="T6" fmla="*/ 29 w 106"/>
                <a:gd name="T7" fmla="*/ 43 h 110"/>
                <a:gd name="T8" fmla="*/ 29 w 106"/>
                <a:gd name="T9" fmla="*/ 43 h 110"/>
                <a:gd name="T10" fmla="*/ 29 w 106"/>
                <a:gd name="T11" fmla="*/ 43 h 110"/>
                <a:gd name="T12" fmla="*/ 30 w 106"/>
                <a:gd name="T13" fmla="*/ 58 h 110"/>
                <a:gd name="T14" fmla="*/ 21 w 106"/>
                <a:gd name="T15" fmla="*/ 50 h 110"/>
                <a:gd name="T16" fmla="*/ 21 w 106"/>
                <a:gd name="T17" fmla="*/ 50 h 110"/>
                <a:gd name="T18" fmla="*/ 15 w 106"/>
                <a:gd name="T19" fmla="*/ 45 h 110"/>
                <a:gd name="T20" fmla="*/ 16 w 106"/>
                <a:gd name="T21" fmla="*/ 55 h 110"/>
                <a:gd name="T22" fmla="*/ 16 w 106"/>
                <a:gd name="T23" fmla="*/ 58 h 110"/>
                <a:gd name="T24" fmla="*/ 16 w 106"/>
                <a:gd name="T25" fmla="*/ 58 h 110"/>
                <a:gd name="T26" fmla="*/ 16 w 106"/>
                <a:gd name="T27" fmla="*/ 58 h 110"/>
                <a:gd name="T28" fmla="*/ 18 w 106"/>
                <a:gd name="T29" fmla="*/ 77 h 110"/>
                <a:gd name="T30" fmla="*/ 19 w 106"/>
                <a:gd name="T31" fmla="*/ 82 h 110"/>
                <a:gd name="T32" fmla="*/ 16 w 106"/>
                <a:gd name="T33" fmla="*/ 80 h 110"/>
                <a:gd name="T34" fmla="*/ 16 w 106"/>
                <a:gd name="T35" fmla="*/ 80 h 110"/>
                <a:gd name="T36" fmla="*/ 16 w 106"/>
                <a:gd name="T37" fmla="*/ 80 h 110"/>
                <a:gd name="T38" fmla="*/ 6 w 106"/>
                <a:gd name="T39" fmla="*/ 72 h 110"/>
                <a:gd name="T40" fmla="*/ 0 w 106"/>
                <a:gd name="T41" fmla="*/ 105 h 110"/>
                <a:gd name="T42" fmla="*/ 5 w 106"/>
                <a:gd name="T43" fmla="*/ 110 h 110"/>
                <a:gd name="T44" fmla="*/ 26 w 106"/>
                <a:gd name="T45" fmla="*/ 101 h 110"/>
                <a:gd name="T46" fmla="*/ 106 w 106"/>
                <a:gd name="T47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6" h="110">
                  <a:moveTo>
                    <a:pt x="106" y="0"/>
                  </a:moveTo>
                  <a:cubicBezTo>
                    <a:pt x="33" y="26"/>
                    <a:pt x="33" y="26"/>
                    <a:pt x="33" y="26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21" y="50"/>
                    <a:pt x="21" y="50"/>
                    <a:pt x="21" y="50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6" y="55"/>
                    <a:pt x="16" y="55"/>
                    <a:pt x="16" y="55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8" y="77"/>
                    <a:pt x="18" y="77"/>
                    <a:pt x="18" y="77"/>
                  </a:cubicBezTo>
                  <a:cubicBezTo>
                    <a:pt x="19" y="82"/>
                    <a:pt x="19" y="82"/>
                    <a:pt x="19" y="82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16" y="80"/>
                    <a:pt x="16" y="80"/>
                    <a:pt x="16" y="80"/>
                  </a:cubicBezTo>
                  <a:cubicBezTo>
                    <a:pt x="6" y="72"/>
                    <a:pt x="6" y="72"/>
                    <a:pt x="6" y="72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2" y="106"/>
                    <a:pt x="4" y="108"/>
                    <a:pt x="5" y="110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106" y="0"/>
                    <a:pt x="106" y="0"/>
                    <a:pt x="106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78" name="Freeform 91"/>
            <p:cNvSpPr>
              <a:spLocks noEditPoints="1"/>
            </p:cNvSpPr>
            <p:nvPr/>
          </p:nvSpPr>
          <p:spPr bwMode="auto">
            <a:xfrm>
              <a:off x="1894045" y="4487455"/>
              <a:ext cx="418159" cy="600070"/>
            </a:xfrm>
            <a:custGeom>
              <a:avLst/>
              <a:gdLst>
                <a:gd name="T0" fmla="*/ 1 w 100"/>
                <a:gd name="T1" fmla="*/ 126 h 135"/>
                <a:gd name="T2" fmla="*/ 0 w 100"/>
                <a:gd name="T3" fmla="*/ 130 h 135"/>
                <a:gd name="T4" fmla="*/ 13 w 100"/>
                <a:gd name="T5" fmla="*/ 135 h 135"/>
                <a:gd name="T6" fmla="*/ 14 w 100"/>
                <a:gd name="T7" fmla="*/ 134 h 135"/>
                <a:gd name="T8" fmla="*/ 1 w 100"/>
                <a:gd name="T9" fmla="*/ 126 h 135"/>
                <a:gd name="T10" fmla="*/ 100 w 100"/>
                <a:gd name="T11" fmla="*/ 0 h 135"/>
                <a:gd name="T12" fmla="*/ 20 w 100"/>
                <a:gd name="T13" fmla="*/ 101 h 135"/>
                <a:gd name="T14" fmla="*/ 55 w 100"/>
                <a:gd name="T15" fmla="*/ 86 h 135"/>
                <a:gd name="T16" fmla="*/ 54 w 100"/>
                <a:gd name="T17" fmla="*/ 102 h 135"/>
                <a:gd name="T18" fmla="*/ 66 w 100"/>
                <a:gd name="T19" fmla="*/ 91 h 135"/>
                <a:gd name="T20" fmla="*/ 66 w 100"/>
                <a:gd name="T21" fmla="*/ 90 h 135"/>
                <a:gd name="T22" fmla="*/ 67 w 100"/>
                <a:gd name="T23" fmla="*/ 90 h 135"/>
                <a:gd name="T24" fmla="*/ 81 w 100"/>
                <a:gd name="T25" fmla="*/ 77 h 135"/>
                <a:gd name="T26" fmla="*/ 81 w 100"/>
                <a:gd name="T27" fmla="*/ 89 h 135"/>
                <a:gd name="T28" fmla="*/ 91 w 100"/>
                <a:gd name="T29" fmla="*/ 88 h 135"/>
                <a:gd name="T30" fmla="*/ 95 w 100"/>
                <a:gd name="T31" fmla="*/ 84 h 135"/>
                <a:gd name="T32" fmla="*/ 100 w 100"/>
                <a:gd name="T33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0" h="135">
                  <a:moveTo>
                    <a:pt x="1" y="126"/>
                  </a:moveTo>
                  <a:cubicBezTo>
                    <a:pt x="1" y="127"/>
                    <a:pt x="1" y="128"/>
                    <a:pt x="0" y="130"/>
                  </a:cubicBezTo>
                  <a:cubicBezTo>
                    <a:pt x="5" y="130"/>
                    <a:pt x="9" y="132"/>
                    <a:pt x="13" y="135"/>
                  </a:cubicBezTo>
                  <a:cubicBezTo>
                    <a:pt x="14" y="134"/>
                    <a:pt x="14" y="134"/>
                    <a:pt x="14" y="134"/>
                  </a:cubicBezTo>
                  <a:cubicBezTo>
                    <a:pt x="1" y="126"/>
                    <a:pt x="1" y="126"/>
                    <a:pt x="1" y="126"/>
                  </a:cubicBezTo>
                  <a:moveTo>
                    <a:pt x="100" y="0"/>
                  </a:moveTo>
                  <a:cubicBezTo>
                    <a:pt x="20" y="101"/>
                    <a:pt x="20" y="101"/>
                    <a:pt x="20" y="101"/>
                  </a:cubicBezTo>
                  <a:cubicBezTo>
                    <a:pt x="55" y="86"/>
                    <a:pt x="55" y="86"/>
                    <a:pt x="55" y="86"/>
                  </a:cubicBezTo>
                  <a:cubicBezTo>
                    <a:pt x="54" y="102"/>
                    <a:pt x="54" y="102"/>
                    <a:pt x="54" y="102"/>
                  </a:cubicBezTo>
                  <a:cubicBezTo>
                    <a:pt x="66" y="91"/>
                    <a:pt x="66" y="91"/>
                    <a:pt x="66" y="91"/>
                  </a:cubicBezTo>
                  <a:cubicBezTo>
                    <a:pt x="66" y="90"/>
                    <a:pt x="66" y="90"/>
                    <a:pt x="66" y="90"/>
                  </a:cubicBezTo>
                  <a:cubicBezTo>
                    <a:pt x="67" y="90"/>
                    <a:pt x="67" y="90"/>
                    <a:pt x="67" y="90"/>
                  </a:cubicBezTo>
                  <a:cubicBezTo>
                    <a:pt x="81" y="77"/>
                    <a:pt x="81" y="77"/>
                    <a:pt x="81" y="77"/>
                  </a:cubicBezTo>
                  <a:cubicBezTo>
                    <a:pt x="81" y="89"/>
                    <a:pt x="81" y="89"/>
                    <a:pt x="81" y="89"/>
                  </a:cubicBezTo>
                  <a:cubicBezTo>
                    <a:pt x="91" y="88"/>
                    <a:pt x="91" y="88"/>
                    <a:pt x="91" y="88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100" y="0"/>
                    <a:pt x="100" y="0"/>
                    <a:pt x="10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79" name="Freeform 92"/>
            <p:cNvSpPr>
              <a:spLocks/>
            </p:cNvSpPr>
            <p:nvPr/>
          </p:nvSpPr>
          <p:spPr bwMode="auto">
            <a:xfrm>
              <a:off x="1889320" y="4830014"/>
              <a:ext cx="720556" cy="212623"/>
            </a:xfrm>
            <a:custGeom>
              <a:avLst/>
              <a:gdLst>
                <a:gd name="T0" fmla="*/ 82 w 172"/>
                <a:gd name="T1" fmla="*/ 0 h 48"/>
                <a:gd name="T2" fmla="*/ 68 w 172"/>
                <a:gd name="T3" fmla="*/ 13 h 48"/>
                <a:gd name="T4" fmla="*/ 67 w 172"/>
                <a:gd name="T5" fmla="*/ 14 h 48"/>
                <a:gd name="T6" fmla="*/ 55 w 172"/>
                <a:gd name="T7" fmla="*/ 25 h 48"/>
                <a:gd name="T8" fmla="*/ 56 w 172"/>
                <a:gd name="T9" fmla="*/ 9 h 48"/>
                <a:gd name="T10" fmla="*/ 21 w 172"/>
                <a:gd name="T11" fmla="*/ 24 h 48"/>
                <a:gd name="T12" fmla="*/ 0 w 172"/>
                <a:gd name="T13" fmla="*/ 33 h 48"/>
                <a:gd name="T14" fmla="*/ 2 w 172"/>
                <a:gd name="T15" fmla="*/ 40 h 48"/>
                <a:gd name="T16" fmla="*/ 172 w 172"/>
                <a:gd name="T17" fmla="*/ 48 h 48"/>
                <a:gd name="T18" fmla="*/ 103 w 172"/>
                <a:gd name="T19" fmla="*/ 1 h 48"/>
                <a:gd name="T20" fmla="*/ 96 w 172"/>
                <a:gd name="T21" fmla="*/ 7 h 48"/>
                <a:gd name="T22" fmla="*/ 92 w 172"/>
                <a:gd name="T23" fmla="*/ 11 h 48"/>
                <a:gd name="T24" fmla="*/ 81 w 172"/>
                <a:gd name="T25" fmla="*/ 20 h 48"/>
                <a:gd name="T26" fmla="*/ 82 w 172"/>
                <a:gd name="T27" fmla="*/ 12 h 48"/>
                <a:gd name="T28" fmla="*/ 82 w 172"/>
                <a:gd name="T2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2" h="48">
                  <a:moveTo>
                    <a:pt x="82" y="0"/>
                  </a:moveTo>
                  <a:cubicBezTo>
                    <a:pt x="68" y="13"/>
                    <a:pt x="68" y="13"/>
                    <a:pt x="68" y="13"/>
                  </a:cubicBezTo>
                  <a:cubicBezTo>
                    <a:pt x="67" y="14"/>
                    <a:pt x="67" y="14"/>
                    <a:pt x="67" y="14"/>
                  </a:cubicBezTo>
                  <a:cubicBezTo>
                    <a:pt x="55" y="25"/>
                    <a:pt x="55" y="25"/>
                    <a:pt x="55" y="25"/>
                  </a:cubicBezTo>
                  <a:cubicBezTo>
                    <a:pt x="56" y="9"/>
                    <a:pt x="56" y="9"/>
                    <a:pt x="56" y="9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" y="35"/>
                    <a:pt x="2" y="38"/>
                    <a:pt x="2" y="40"/>
                  </a:cubicBezTo>
                  <a:cubicBezTo>
                    <a:pt x="172" y="48"/>
                    <a:pt x="172" y="48"/>
                    <a:pt x="172" y="48"/>
                  </a:cubicBezTo>
                  <a:cubicBezTo>
                    <a:pt x="103" y="1"/>
                    <a:pt x="103" y="1"/>
                    <a:pt x="103" y="1"/>
                  </a:cubicBezTo>
                  <a:cubicBezTo>
                    <a:pt x="96" y="7"/>
                    <a:pt x="96" y="7"/>
                    <a:pt x="96" y="7"/>
                  </a:cubicBezTo>
                  <a:cubicBezTo>
                    <a:pt x="92" y="11"/>
                    <a:pt x="92" y="11"/>
                    <a:pt x="92" y="11"/>
                  </a:cubicBezTo>
                  <a:cubicBezTo>
                    <a:pt x="81" y="20"/>
                    <a:pt x="81" y="20"/>
                    <a:pt x="81" y="20"/>
                  </a:cubicBezTo>
                  <a:cubicBezTo>
                    <a:pt x="82" y="12"/>
                    <a:pt x="82" y="12"/>
                    <a:pt x="82" y="12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80" name="Freeform 93"/>
            <p:cNvSpPr>
              <a:spLocks/>
            </p:cNvSpPr>
            <p:nvPr/>
          </p:nvSpPr>
          <p:spPr bwMode="auto">
            <a:xfrm>
              <a:off x="1898770" y="5007200"/>
              <a:ext cx="711107" cy="243335"/>
            </a:xfrm>
            <a:custGeom>
              <a:avLst/>
              <a:gdLst>
                <a:gd name="T0" fmla="*/ 0 w 170"/>
                <a:gd name="T1" fmla="*/ 0 h 55"/>
                <a:gd name="T2" fmla="*/ 0 w 170"/>
                <a:gd name="T3" fmla="*/ 9 h 55"/>
                <a:gd name="T4" fmla="*/ 13 w 170"/>
                <a:gd name="T5" fmla="*/ 17 h 55"/>
                <a:gd name="T6" fmla="*/ 50 w 170"/>
                <a:gd name="T7" fmla="*/ 41 h 55"/>
                <a:gd name="T8" fmla="*/ 51 w 170"/>
                <a:gd name="T9" fmla="*/ 25 h 55"/>
                <a:gd name="T10" fmla="*/ 75 w 170"/>
                <a:gd name="T11" fmla="*/ 53 h 55"/>
                <a:gd name="T12" fmla="*/ 77 w 170"/>
                <a:gd name="T13" fmla="*/ 33 h 55"/>
                <a:gd name="T14" fmla="*/ 96 w 170"/>
                <a:gd name="T15" fmla="*/ 55 h 55"/>
                <a:gd name="T16" fmla="*/ 114 w 170"/>
                <a:gd name="T17" fmla="*/ 43 h 55"/>
                <a:gd name="T18" fmla="*/ 170 w 170"/>
                <a:gd name="T19" fmla="*/ 8 h 55"/>
                <a:gd name="T20" fmla="*/ 0 w 170"/>
                <a:gd name="T2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0" h="55">
                  <a:moveTo>
                    <a:pt x="0" y="0"/>
                  </a:moveTo>
                  <a:cubicBezTo>
                    <a:pt x="1" y="3"/>
                    <a:pt x="1" y="6"/>
                    <a:pt x="0" y="9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50" y="41"/>
                    <a:pt x="50" y="41"/>
                    <a:pt x="50" y="41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75" y="53"/>
                    <a:pt x="75" y="53"/>
                    <a:pt x="75" y="53"/>
                  </a:cubicBezTo>
                  <a:cubicBezTo>
                    <a:pt x="77" y="33"/>
                    <a:pt x="77" y="33"/>
                    <a:pt x="77" y="33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114" y="43"/>
                    <a:pt x="114" y="43"/>
                    <a:pt x="114" y="43"/>
                  </a:cubicBezTo>
                  <a:cubicBezTo>
                    <a:pt x="170" y="8"/>
                    <a:pt x="170" y="8"/>
                    <a:pt x="170" y="8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81" name="Freeform 94"/>
            <p:cNvSpPr>
              <a:spLocks/>
            </p:cNvSpPr>
            <p:nvPr/>
          </p:nvSpPr>
          <p:spPr bwMode="auto">
            <a:xfrm>
              <a:off x="1775921" y="5352122"/>
              <a:ext cx="4725" cy="18900"/>
            </a:xfrm>
            <a:custGeom>
              <a:avLst/>
              <a:gdLst>
                <a:gd name="T0" fmla="*/ 0 w 1"/>
                <a:gd name="T1" fmla="*/ 0 h 4"/>
                <a:gd name="T2" fmla="*/ 0 w 1"/>
                <a:gd name="T3" fmla="*/ 4 h 4"/>
                <a:gd name="T4" fmla="*/ 1 w 1"/>
                <a:gd name="T5" fmla="*/ 0 h 4"/>
                <a:gd name="T6" fmla="*/ 0 w 1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4">
                  <a:moveTo>
                    <a:pt x="0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582" name="Freeform 95"/>
            <p:cNvSpPr>
              <a:spLocks/>
            </p:cNvSpPr>
            <p:nvPr/>
          </p:nvSpPr>
          <p:spPr bwMode="auto">
            <a:xfrm>
              <a:off x="1775921" y="4941051"/>
              <a:ext cx="222073" cy="411071"/>
            </a:xfrm>
            <a:custGeom>
              <a:avLst/>
              <a:gdLst>
                <a:gd name="T0" fmla="*/ 12 w 53"/>
                <a:gd name="T1" fmla="*/ 0 h 93"/>
                <a:gd name="T2" fmla="*/ 6 w 53"/>
                <a:gd name="T3" fmla="*/ 1 h 93"/>
                <a:gd name="T4" fmla="*/ 6 w 53"/>
                <a:gd name="T5" fmla="*/ 1 h 93"/>
                <a:gd name="T6" fmla="*/ 0 w 53"/>
                <a:gd name="T7" fmla="*/ 5 h 93"/>
                <a:gd name="T8" fmla="*/ 0 w 53"/>
                <a:gd name="T9" fmla="*/ 93 h 93"/>
                <a:gd name="T10" fmla="*/ 1 w 53"/>
                <a:gd name="T11" fmla="*/ 93 h 93"/>
                <a:gd name="T12" fmla="*/ 4 w 53"/>
                <a:gd name="T13" fmla="*/ 93 h 93"/>
                <a:gd name="T14" fmla="*/ 11 w 53"/>
                <a:gd name="T15" fmla="*/ 92 h 93"/>
                <a:gd name="T16" fmla="*/ 11 w 53"/>
                <a:gd name="T17" fmla="*/ 92 h 93"/>
                <a:gd name="T18" fmla="*/ 14 w 53"/>
                <a:gd name="T19" fmla="*/ 91 h 93"/>
                <a:gd name="T20" fmla="*/ 14 w 53"/>
                <a:gd name="T21" fmla="*/ 91 h 93"/>
                <a:gd name="T22" fmla="*/ 14 w 53"/>
                <a:gd name="T23" fmla="*/ 91 h 93"/>
                <a:gd name="T24" fmla="*/ 20 w 53"/>
                <a:gd name="T25" fmla="*/ 83 h 93"/>
                <a:gd name="T26" fmla="*/ 24 w 53"/>
                <a:gd name="T27" fmla="*/ 83 h 93"/>
                <a:gd name="T28" fmla="*/ 49 w 53"/>
                <a:gd name="T29" fmla="*/ 64 h 93"/>
                <a:gd name="T30" fmla="*/ 41 w 53"/>
                <a:gd name="T31" fmla="*/ 33 h 93"/>
                <a:gd name="T32" fmla="*/ 28 w 53"/>
                <a:gd name="T33" fmla="*/ 28 h 93"/>
                <a:gd name="T34" fmla="*/ 29 w 53"/>
                <a:gd name="T35" fmla="*/ 24 h 93"/>
                <a:gd name="T36" fmla="*/ 29 w 53"/>
                <a:gd name="T37" fmla="*/ 15 h 93"/>
                <a:gd name="T38" fmla="*/ 27 w 53"/>
                <a:gd name="T39" fmla="*/ 8 h 93"/>
                <a:gd name="T40" fmla="*/ 22 w 53"/>
                <a:gd name="T41" fmla="*/ 3 h 93"/>
                <a:gd name="T42" fmla="*/ 12 w 53"/>
                <a:gd name="T4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" h="93">
                  <a:moveTo>
                    <a:pt x="12" y="0"/>
                  </a:moveTo>
                  <a:cubicBezTo>
                    <a:pt x="10" y="0"/>
                    <a:pt x="8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4" y="2"/>
                    <a:pt x="2" y="3"/>
                    <a:pt x="0" y="5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1" y="93"/>
                    <a:pt x="1" y="93"/>
                  </a:cubicBezTo>
                  <a:cubicBezTo>
                    <a:pt x="2" y="93"/>
                    <a:pt x="3" y="93"/>
                    <a:pt x="4" y="93"/>
                  </a:cubicBezTo>
                  <a:cubicBezTo>
                    <a:pt x="7" y="93"/>
                    <a:pt x="9" y="93"/>
                    <a:pt x="11" y="92"/>
                  </a:cubicBezTo>
                  <a:cubicBezTo>
                    <a:pt x="11" y="92"/>
                    <a:pt x="11" y="92"/>
                    <a:pt x="11" y="92"/>
                  </a:cubicBezTo>
                  <a:cubicBezTo>
                    <a:pt x="12" y="91"/>
                    <a:pt x="13" y="91"/>
                    <a:pt x="14" y="91"/>
                  </a:cubicBezTo>
                  <a:cubicBezTo>
                    <a:pt x="14" y="91"/>
                    <a:pt x="14" y="91"/>
                    <a:pt x="14" y="91"/>
                  </a:cubicBezTo>
                  <a:cubicBezTo>
                    <a:pt x="14" y="91"/>
                    <a:pt x="14" y="91"/>
                    <a:pt x="14" y="91"/>
                  </a:cubicBezTo>
                  <a:cubicBezTo>
                    <a:pt x="17" y="89"/>
                    <a:pt x="19" y="86"/>
                    <a:pt x="20" y="83"/>
                  </a:cubicBezTo>
                  <a:cubicBezTo>
                    <a:pt x="21" y="83"/>
                    <a:pt x="23" y="83"/>
                    <a:pt x="24" y="83"/>
                  </a:cubicBezTo>
                  <a:cubicBezTo>
                    <a:pt x="38" y="83"/>
                    <a:pt x="46" y="75"/>
                    <a:pt x="49" y="64"/>
                  </a:cubicBezTo>
                  <a:cubicBezTo>
                    <a:pt x="53" y="53"/>
                    <a:pt x="50" y="40"/>
                    <a:pt x="41" y="33"/>
                  </a:cubicBezTo>
                  <a:cubicBezTo>
                    <a:pt x="37" y="30"/>
                    <a:pt x="33" y="28"/>
                    <a:pt x="28" y="28"/>
                  </a:cubicBezTo>
                  <a:cubicBezTo>
                    <a:pt x="29" y="26"/>
                    <a:pt x="29" y="25"/>
                    <a:pt x="29" y="24"/>
                  </a:cubicBezTo>
                  <a:cubicBezTo>
                    <a:pt x="30" y="21"/>
                    <a:pt x="30" y="18"/>
                    <a:pt x="29" y="15"/>
                  </a:cubicBezTo>
                  <a:cubicBezTo>
                    <a:pt x="29" y="13"/>
                    <a:pt x="28" y="10"/>
                    <a:pt x="27" y="8"/>
                  </a:cubicBezTo>
                  <a:cubicBezTo>
                    <a:pt x="26" y="6"/>
                    <a:pt x="24" y="4"/>
                    <a:pt x="22" y="3"/>
                  </a:cubicBezTo>
                  <a:cubicBezTo>
                    <a:pt x="19" y="1"/>
                    <a:pt x="16" y="0"/>
                    <a:pt x="12" y="0"/>
                  </a:cubicBezTo>
                </a:path>
              </a:pathLst>
            </a:custGeom>
            <a:solidFill>
              <a:srgbClr val="A97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646" name="Freeform 159"/>
            <p:cNvSpPr>
              <a:spLocks/>
            </p:cNvSpPr>
            <p:nvPr/>
          </p:nvSpPr>
          <p:spPr bwMode="auto">
            <a:xfrm>
              <a:off x="967953" y="6606599"/>
              <a:ext cx="274048" cy="49612"/>
            </a:xfrm>
            <a:custGeom>
              <a:avLst/>
              <a:gdLst>
                <a:gd name="T0" fmla="*/ 65 w 65"/>
                <a:gd name="T1" fmla="*/ 11 h 11"/>
                <a:gd name="T2" fmla="*/ 33 w 65"/>
                <a:gd name="T3" fmla="*/ 0 h 11"/>
                <a:gd name="T4" fmla="*/ 0 w 65"/>
                <a:gd name="T5" fmla="*/ 11 h 11"/>
                <a:gd name="T6" fmla="*/ 65 w 6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11">
                  <a:moveTo>
                    <a:pt x="65" y="11"/>
                  </a:moveTo>
                  <a:cubicBezTo>
                    <a:pt x="56" y="4"/>
                    <a:pt x="45" y="0"/>
                    <a:pt x="33" y="0"/>
                  </a:cubicBezTo>
                  <a:cubicBezTo>
                    <a:pt x="20" y="0"/>
                    <a:pt x="9" y="4"/>
                    <a:pt x="0" y="11"/>
                  </a:cubicBezTo>
                  <a:lnTo>
                    <a:pt x="65" y="11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647" name="Freeform 160"/>
            <p:cNvSpPr>
              <a:spLocks/>
            </p:cNvSpPr>
            <p:nvPr/>
          </p:nvSpPr>
          <p:spPr bwMode="auto">
            <a:xfrm>
              <a:off x="1563298" y="6606599"/>
              <a:ext cx="271685" cy="49612"/>
            </a:xfrm>
            <a:custGeom>
              <a:avLst/>
              <a:gdLst>
                <a:gd name="T0" fmla="*/ 65 w 65"/>
                <a:gd name="T1" fmla="*/ 11 h 11"/>
                <a:gd name="T2" fmla="*/ 32 w 65"/>
                <a:gd name="T3" fmla="*/ 0 h 11"/>
                <a:gd name="T4" fmla="*/ 0 w 65"/>
                <a:gd name="T5" fmla="*/ 11 h 11"/>
                <a:gd name="T6" fmla="*/ 65 w 6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11">
                  <a:moveTo>
                    <a:pt x="65" y="11"/>
                  </a:moveTo>
                  <a:cubicBezTo>
                    <a:pt x="56" y="4"/>
                    <a:pt x="45" y="0"/>
                    <a:pt x="32" y="0"/>
                  </a:cubicBezTo>
                  <a:cubicBezTo>
                    <a:pt x="20" y="0"/>
                    <a:pt x="9" y="4"/>
                    <a:pt x="0" y="11"/>
                  </a:cubicBezTo>
                  <a:cubicBezTo>
                    <a:pt x="65" y="11"/>
                    <a:pt x="65" y="11"/>
                    <a:pt x="65" y="11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648" name="Freeform 161"/>
            <p:cNvSpPr>
              <a:spLocks/>
            </p:cNvSpPr>
            <p:nvPr/>
          </p:nvSpPr>
          <p:spPr bwMode="auto">
            <a:xfrm>
              <a:off x="1093164" y="6292389"/>
              <a:ext cx="616607" cy="363822"/>
            </a:xfrm>
            <a:custGeom>
              <a:avLst/>
              <a:gdLst>
                <a:gd name="T0" fmla="*/ 146 w 147"/>
                <a:gd name="T1" fmla="*/ 82 h 82"/>
                <a:gd name="T2" fmla="*/ 147 w 147"/>
                <a:gd name="T3" fmla="*/ 73 h 82"/>
                <a:gd name="T4" fmla="*/ 73 w 147"/>
                <a:gd name="T5" fmla="*/ 0 h 82"/>
                <a:gd name="T6" fmla="*/ 0 w 147"/>
                <a:gd name="T7" fmla="*/ 73 h 82"/>
                <a:gd name="T8" fmla="*/ 1 w 147"/>
                <a:gd name="T9" fmla="*/ 82 h 82"/>
                <a:gd name="T10" fmla="*/ 146 w 14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7" h="82">
                  <a:moveTo>
                    <a:pt x="146" y="82"/>
                  </a:moveTo>
                  <a:cubicBezTo>
                    <a:pt x="146" y="79"/>
                    <a:pt x="147" y="76"/>
                    <a:pt x="147" y="73"/>
                  </a:cubicBezTo>
                  <a:cubicBezTo>
                    <a:pt x="147" y="33"/>
                    <a:pt x="114" y="0"/>
                    <a:pt x="73" y="0"/>
                  </a:cubicBezTo>
                  <a:cubicBezTo>
                    <a:pt x="33" y="0"/>
                    <a:pt x="0" y="33"/>
                    <a:pt x="0" y="73"/>
                  </a:cubicBezTo>
                  <a:cubicBezTo>
                    <a:pt x="0" y="76"/>
                    <a:pt x="1" y="79"/>
                    <a:pt x="1" y="82"/>
                  </a:cubicBezTo>
                  <a:cubicBezTo>
                    <a:pt x="146" y="82"/>
                    <a:pt x="146" y="82"/>
                    <a:pt x="146" y="82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649" name="Oval 162"/>
            <p:cNvSpPr>
              <a:spLocks noChangeArrowheads="1"/>
            </p:cNvSpPr>
            <p:nvPr/>
          </p:nvSpPr>
          <p:spPr bwMode="auto">
            <a:xfrm>
              <a:off x="1178213" y="6443587"/>
              <a:ext cx="129936" cy="137024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650" name="Oval 163"/>
            <p:cNvSpPr>
              <a:spLocks noChangeArrowheads="1"/>
            </p:cNvSpPr>
            <p:nvPr/>
          </p:nvSpPr>
          <p:spPr bwMode="auto">
            <a:xfrm>
              <a:off x="1367212" y="6342001"/>
              <a:ext cx="129936" cy="137024"/>
            </a:xfrm>
            <a:prstGeom prst="ellipse">
              <a:avLst/>
            </a:pr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651" name="Freeform 164"/>
            <p:cNvSpPr>
              <a:spLocks/>
            </p:cNvSpPr>
            <p:nvPr/>
          </p:nvSpPr>
          <p:spPr bwMode="auto">
            <a:xfrm>
              <a:off x="1329412" y="6559349"/>
              <a:ext cx="129936" cy="96862"/>
            </a:xfrm>
            <a:custGeom>
              <a:avLst/>
              <a:gdLst>
                <a:gd name="T0" fmla="*/ 29 w 31"/>
                <a:gd name="T1" fmla="*/ 22 h 22"/>
                <a:gd name="T2" fmla="*/ 31 w 31"/>
                <a:gd name="T3" fmla="*/ 17 h 22"/>
                <a:gd name="T4" fmla="*/ 16 w 31"/>
                <a:gd name="T5" fmla="*/ 0 h 22"/>
                <a:gd name="T6" fmla="*/ 0 w 31"/>
                <a:gd name="T7" fmla="*/ 15 h 22"/>
                <a:gd name="T8" fmla="*/ 1 w 31"/>
                <a:gd name="T9" fmla="*/ 22 h 22"/>
                <a:gd name="T10" fmla="*/ 29 w 31"/>
                <a:gd name="T11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22">
                  <a:moveTo>
                    <a:pt x="29" y="22"/>
                  </a:moveTo>
                  <a:cubicBezTo>
                    <a:pt x="30" y="20"/>
                    <a:pt x="31" y="18"/>
                    <a:pt x="31" y="17"/>
                  </a:cubicBezTo>
                  <a:cubicBezTo>
                    <a:pt x="31" y="8"/>
                    <a:pt x="25" y="1"/>
                    <a:pt x="16" y="0"/>
                  </a:cubicBezTo>
                  <a:cubicBezTo>
                    <a:pt x="8" y="0"/>
                    <a:pt x="0" y="6"/>
                    <a:pt x="0" y="15"/>
                  </a:cubicBezTo>
                  <a:cubicBezTo>
                    <a:pt x="0" y="17"/>
                    <a:pt x="0" y="20"/>
                    <a:pt x="1" y="22"/>
                  </a:cubicBezTo>
                  <a:cubicBezTo>
                    <a:pt x="29" y="22"/>
                    <a:pt x="29" y="22"/>
                    <a:pt x="29" y="22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652" name="Freeform 165"/>
            <p:cNvSpPr>
              <a:spLocks/>
            </p:cNvSpPr>
            <p:nvPr/>
          </p:nvSpPr>
          <p:spPr bwMode="auto">
            <a:xfrm>
              <a:off x="1518411" y="6493200"/>
              <a:ext cx="141749" cy="153561"/>
            </a:xfrm>
            <a:custGeom>
              <a:avLst/>
              <a:gdLst>
                <a:gd name="T0" fmla="*/ 32 w 34"/>
                <a:gd name="T1" fmla="*/ 14 h 35"/>
                <a:gd name="T2" fmla="*/ 21 w 34"/>
                <a:gd name="T3" fmla="*/ 32 h 35"/>
                <a:gd name="T4" fmla="*/ 2 w 34"/>
                <a:gd name="T5" fmla="*/ 21 h 35"/>
                <a:gd name="T6" fmla="*/ 13 w 34"/>
                <a:gd name="T7" fmla="*/ 2 h 35"/>
                <a:gd name="T8" fmla="*/ 32 w 34"/>
                <a:gd name="T9" fmla="*/ 1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35">
                  <a:moveTo>
                    <a:pt x="32" y="14"/>
                  </a:moveTo>
                  <a:cubicBezTo>
                    <a:pt x="34" y="22"/>
                    <a:pt x="29" y="30"/>
                    <a:pt x="21" y="32"/>
                  </a:cubicBezTo>
                  <a:cubicBezTo>
                    <a:pt x="12" y="35"/>
                    <a:pt x="4" y="30"/>
                    <a:pt x="2" y="21"/>
                  </a:cubicBezTo>
                  <a:cubicBezTo>
                    <a:pt x="0" y="13"/>
                    <a:pt x="5" y="4"/>
                    <a:pt x="13" y="2"/>
                  </a:cubicBezTo>
                  <a:cubicBezTo>
                    <a:pt x="21" y="0"/>
                    <a:pt x="30" y="5"/>
                    <a:pt x="32" y="14"/>
                  </a:cubicBezTo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653" name="Freeform 166"/>
            <p:cNvSpPr>
              <a:spLocks/>
            </p:cNvSpPr>
            <p:nvPr/>
          </p:nvSpPr>
          <p:spPr bwMode="auto">
            <a:xfrm>
              <a:off x="1705047" y="6606599"/>
              <a:ext cx="129936" cy="49612"/>
            </a:xfrm>
            <a:custGeom>
              <a:avLst/>
              <a:gdLst>
                <a:gd name="T0" fmla="*/ 1 w 31"/>
                <a:gd name="T1" fmla="*/ 0 h 11"/>
                <a:gd name="T2" fmla="*/ 1 w 31"/>
                <a:gd name="T3" fmla="*/ 2 h 11"/>
                <a:gd name="T4" fmla="*/ 0 w 31"/>
                <a:gd name="T5" fmla="*/ 11 h 11"/>
                <a:gd name="T6" fmla="*/ 31 w 31"/>
                <a:gd name="T7" fmla="*/ 11 h 11"/>
                <a:gd name="T8" fmla="*/ 1 w 31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1">
                  <a:moveTo>
                    <a:pt x="1" y="0"/>
                  </a:moveTo>
                  <a:cubicBezTo>
                    <a:pt x="1" y="1"/>
                    <a:pt x="1" y="2"/>
                    <a:pt x="1" y="2"/>
                  </a:cubicBezTo>
                  <a:cubicBezTo>
                    <a:pt x="1" y="5"/>
                    <a:pt x="0" y="8"/>
                    <a:pt x="0" y="11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23" y="5"/>
                    <a:pt x="12" y="1"/>
                    <a:pt x="1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654" name="Freeform 167"/>
            <p:cNvSpPr>
              <a:spLocks noEditPoints="1"/>
            </p:cNvSpPr>
            <p:nvPr/>
          </p:nvSpPr>
          <p:spPr bwMode="auto">
            <a:xfrm>
              <a:off x="1426274" y="6297114"/>
              <a:ext cx="283498" cy="359097"/>
            </a:xfrm>
            <a:custGeom>
              <a:avLst/>
              <a:gdLst>
                <a:gd name="T0" fmla="*/ 39 w 68"/>
                <a:gd name="T1" fmla="*/ 77 h 81"/>
                <a:gd name="T2" fmla="*/ 24 w 68"/>
                <a:gd name="T3" fmla="*/ 65 h 81"/>
                <a:gd name="T4" fmla="*/ 35 w 68"/>
                <a:gd name="T5" fmla="*/ 46 h 81"/>
                <a:gd name="T6" fmla="*/ 39 w 68"/>
                <a:gd name="T7" fmla="*/ 46 h 81"/>
                <a:gd name="T8" fmla="*/ 54 w 68"/>
                <a:gd name="T9" fmla="*/ 58 h 81"/>
                <a:gd name="T10" fmla="*/ 43 w 68"/>
                <a:gd name="T11" fmla="*/ 76 h 81"/>
                <a:gd name="T12" fmla="*/ 39 w 68"/>
                <a:gd name="T13" fmla="*/ 77 h 81"/>
                <a:gd name="T14" fmla="*/ 0 w 68"/>
                <a:gd name="T15" fmla="*/ 0 h 81"/>
                <a:gd name="T16" fmla="*/ 0 w 68"/>
                <a:gd name="T17" fmla="*/ 10 h 81"/>
                <a:gd name="T18" fmla="*/ 1 w 68"/>
                <a:gd name="T19" fmla="*/ 10 h 81"/>
                <a:gd name="T20" fmla="*/ 17 w 68"/>
                <a:gd name="T21" fmla="*/ 26 h 81"/>
                <a:gd name="T22" fmla="*/ 1 w 68"/>
                <a:gd name="T23" fmla="*/ 41 h 81"/>
                <a:gd name="T24" fmla="*/ 0 w 68"/>
                <a:gd name="T25" fmla="*/ 41 h 81"/>
                <a:gd name="T26" fmla="*/ 0 w 68"/>
                <a:gd name="T27" fmla="*/ 61 h 81"/>
                <a:gd name="T28" fmla="*/ 8 w 68"/>
                <a:gd name="T29" fmla="*/ 76 h 81"/>
                <a:gd name="T30" fmla="*/ 6 w 68"/>
                <a:gd name="T31" fmla="*/ 81 h 81"/>
                <a:gd name="T32" fmla="*/ 67 w 68"/>
                <a:gd name="T33" fmla="*/ 81 h 81"/>
                <a:gd name="T34" fmla="*/ 68 w 68"/>
                <a:gd name="T35" fmla="*/ 72 h 81"/>
                <a:gd name="T36" fmla="*/ 68 w 68"/>
                <a:gd name="T37" fmla="*/ 70 h 81"/>
                <a:gd name="T38" fmla="*/ 68 w 68"/>
                <a:gd name="T39" fmla="*/ 70 h 81"/>
                <a:gd name="T40" fmla="*/ 0 w 68"/>
                <a:gd name="T4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8" h="81">
                  <a:moveTo>
                    <a:pt x="39" y="77"/>
                  </a:moveTo>
                  <a:cubicBezTo>
                    <a:pt x="32" y="77"/>
                    <a:pt x="26" y="72"/>
                    <a:pt x="24" y="65"/>
                  </a:cubicBezTo>
                  <a:cubicBezTo>
                    <a:pt x="22" y="57"/>
                    <a:pt x="27" y="48"/>
                    <a:pt x="35" y="46"/>
                  </a:cubicBezTo>
                  <a:cubicBezTo>
                    <a:pt x="36" y="46"/>
                    <a:pt x="38" y="46"/>
                    <a:pt x="39" y="46"/>
                  </a:cubicBezTo>
                  <a:cubicBezTo>
                    <a:pt x="46" y="46"/>
                    <a:pt x="52" y="51"/>
                    <a:pt x="54" y="58"/>
                  </a:cubicBezTo>
                  <a:cubicBezTo>
                    <a:pt x="56" y="66"/>
                    <a:pt x="51" y="74"/>
                    <a:pt x="43" y="76"/>
                  </a:cubicBezTo>
                  <a:cubicBezTo>
                    <a:pt x="41" y="77"/>
                    <a:pt x="40" y="77"/>
                    <a:pt x="39" y="77"/>
                  </a:cubicBezTo>
                  <a:moveTo>
                    <a:pt x="0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1" y="10"/>
                    <a:pt x="1" y="10"/>
                  </a:cubicBezTo>
                  <a:cubicBezTo>
                    <a:pt x="10" y="10"/>
                    <a:pt x="17" y="17"/>
                    <a:pt x="17" y="26"/>
                  </a:cubicBezTo>
                  <a:cubicBezTo>
                    <a:pt x="17" y="34"/>
                    <a:pt x="10" y="41"/>
                    <a:pt x="1" y="41"/>
                  </a:cubicBezTo>
                  <a:cubicBezTo>
                    <a:pt x="1" y="41"/>
                    <a:pt x="0" y="41"/>
                    <a:pt x="0" y="4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5" y="64"/>
                    <a:pt x="8" y="69"/>
                    <a:pt x="8" y="76"/>
                  </a:cubicBezTo>
                  <a:cubicBezTo>
                    <a:pt x="8" y="77"/>
                    <a:pt x="7" y="79"/>
                    <a:pt x="6" y="81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78"/>
                    <a:pt x="68" y="75"/>
                    <a:pt x="68" y="72"/>
                  </a:cubicBezTo>
                  <a:cubicBezTo>
                    <a:pt x="68" y="72"/>
                    <a:pt x="68" y="71"/>
                    <a:pt x="68" y="70"/>
                  </a:cubicBezTo>
                  <a:cubicBezTo>
                    <a:pt x="68" y="70"/>
                    <a:pt x="68" y="70"/>
                    <a:pt x="68" y="70"/>
                  </a:cubicBezTo>
                  <a:cubicBezTo>
                    <a:pt x="67" y="33"/>
                    <a:pt x="37" y="2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655" name="Freeform 168"/>
            <p:cNvSpPr>
              <a:spLocks/>
            </p:cNvSpPr>
            <p:nvPr/>
          </p:nvSpPr>
          <p:spPr bwMode="auto">
            <a:xfrm>
              <a:off x="1426274" y="6342001"/>
              <a:ext cx="70874" cy="137024"/>
            </a:xfrm>
            <a:custGeom>
              <a:avLst/>
              <a:gdLst>
                <a:gd name="T0" fmla="*/ 1 w 17"/>
                <a:gd name="T1" fmla="*/ 0 h 31"/>
                <a:gd name="T2" fmla="*/ 0 w 17"/>
                <a:gd name="T3" fmla="*/ 0 h 31"/>
                <a:gd name="T4" fmla="*/ 0 w 17"/>
                <a:gd name="T5" fmla="*/ 31 h 31"/>
                <a:gd name="T6" fmla="*/ 1 w 17"/>
                <a:gd name="T7" fmla="*/ 31 h 31"/>
                <a:gd name="T8" fmla="*/ 17 w 17"/>
                <a:gd name="T9" fmla="*/ 16 h 31"/>
                <a:gd name="T10" fmla="*/ 1 w 1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3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1" y="31"/>
                    <a:pt x="1" y="31"/>
                  </a:cubicBezTo>
                  <a:cubicBezTo>
                    <a:pt x="10" y="31"/>
                    <a:pt x="17" y="24"/>
                    <a:pt x="17" y="16"/>
                  </a:cubicBezTo>
                  <a:cubicBezTo>
                    <a:pt x="17" y="7"/>
                    <a:pt x="10" y="0"/>
                    <a:pt x="1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656" name="Freeform 169"/>
            <p:cNvSpPr>
              <a:spLocks/>
            </p:cNvSpPr>
            <p:nvPr/>
          </p:nvSpPr>
          <p:spPr bwMode="auto">
            <a:xfrm>
              <a:off x="1426274" y="6568799"/>
              <a:ext cx="33075" cy="87412"/>
            </a:xfrm>
            <a:custGeom>
              <a:avLst/>
              <a:gdLst>
                <a:gd name="T0" fmla="*/ 0 w 8"/>
                <a:gd name="T1" fmla="*/ 0 h 20"/>
                <a:gd name="T2" fmla="*/ 0 w 8"/>
                <a:gd name="T3" fmla="*/ 20 h 20"/>
                <a:gd name="T4" fmla="*/ 6 w 8"/>
                <a:gd name="T5" fmla="*/ 20 h 20"/>
                <a:gd name="T6" fmla="*/ 8 w 8"/>
                <a:gd name="T7" fmla="*/ 15 h 20"/>
                <a:gd name="T8" fmla="*/ 0 w 8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0">
                  <a:moveTo>
                    <a:pt x="0" y="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7" y="18"/>
                    <a:pt x="8" y="16"/>
                    <a:pt x="8" y="15"/>
                  </a:cubicBezTo>
                  <a:cubicBezTo>
                    <a:pt x="8" y="8"/>
                    <a:pt x="5" y="3"/>
                    <a:pt x="0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657" name="Freeform 170"/>
            <p:cNvSpPr>
              <a:spLocks/>
            </p:cNvSpPr>
            <p:nvPr/>
          </p:nvSpPr>
          <p:spPr bwMode="auto">
            <a:xfrm>
              <a:off x="1518411" y="6500287"/>
              <a:ext cx="141749" cy="139386"/>
            </a:xfrm>
            <a:custGeom>
              <a:avLst/>
              <a:gdLst>
                <a:gd name="T0" fmla="*/ 17 w 34"/>
                <a:gd name="T1" fmla="*/ 0 h 31"/>
                <a:gd name="T2" fmla="*/ 13 w 34"/>
                <a:gd name="T3" fmla="*/ 0 h 31"/>
                <a:gd name="T4" fmla="*/ 2 w 34"/>
                <a:gd name="T5" fmla="*/ 19 h 31"/>
                <a:gd name="T6" fmla="*/ 17 w 34"/>
                <a:gd name="T7" fmla="*/ 31 h 31"/>
                <a:gd name="T8" fmla="*/ 21 w 34"/>
                <a:gd name="T9" fmla="*/ 30 h 31"/>
                <a:gd name="T10" fmla="*/ 32 w 34"/>
                <a:gd name="T11" fmla="*/ 12 h 31"/>
                <a:gd name="T12" fmla="*/ 17 w 34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1">
                  <a:moveTo>
                    <a:pt x="17" y="0"/>
                  </a:moveTo>
                  <a:cubicBezTo>
                    <a:pt x="16" y="0"/>
                    <a:pt x="14" y="0"/>
                    <a:pt x="13" y="0"/>
                  </a:cubicBezTo>
                  <a:cubicBezTo>
                    <a:pt x="5" y="2"/>
                    <a:pt x="0" y="11"/>
                    <a:pt x="2" y="19"/>
                  </a:cubicBezTo>
                  <a:cubicBezTo>
                    <a:pt x="4" y="26"/>
                    <a:pt x="10" y="31"/>
                    <a:pt x="17" y="31"/>
                  </a:cubicBezTo>
                  <a:cubicBezTo>
                    <a:pt x="18" y="31"/>
                    <a:pt x="19" y="31"/>
                    <a:pt x="21" y="30"/>
                  </a:cubicBezTo>
                  <a:cubicBezTo>
                    <a:pt x="29" y="28"/>
                    <a:pt x="34" y="20"/>
                    <a:pt x="32" y="12"/>
                  </a:cubicBezTo>
                  <a:cubicBezTo>
                    <a:pt x="30" y="5"/>
                    <a:pt x="24" y="0"/>
                    <a:pt x="17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26" name="Freeform 240"/>
            <p:cNvSpPr>
              <a:spLocks/>
            </p:cNvSpPr>
            <p:nvPr/>
          </p:nvSpPr>
          <p:spPr bwMode="auto">
            <a:xfrm>
              <a:off x="620667" y="4558329"/>
              <a:ext cx="167736" cy="2097882"/>
            </a:xfrm>
            <a:custGeom>
              <a:avLst/>
              <a:gdLst>
                <a:gd name="T0" fmla="*/ 36 w 71"/>
                <a:gd name="T1" fmla="*/ 0 h 888"/>
                <a:gd name="T2" fmla="*/ 0 w 71"/>
                <a:gd name="T3" fmla="*/ 888 h 888"/>
                <a:gd name="T4" fmla="*/ 71 w 71"/>
                <a:gd name="T5" fmla="*/ 888 h 888"/>
                <a:gd name="T6" fmla="*/ 36 w 71"/>
                <a:gd name="T7" fmla="*/ 0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888">
                  <a:moveTo>
                    <a:pt x="36" y="0"/>
                  </a:moveTo>
                  <a:lnTo>
                    <a:pt x="0" y="888"/>
                  </a:lnTo>
                  <a:lnTo>
                    <a:pt x="71" y="888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27" name="Freeform 241"/>
            <p:cNvSpPr>
              <a:spLocks/>
            </p:cNvSpPr>
            <p:nvPr/>
          </p:nvSpPr>
          <p:spPr bwMode="auto">
            <a:xfrm>
              <a:off x="620667" y="4558329"/>
              <a:ext cx="167736" cy="2097882"/>
            </a:xfrm>
            <a:custGeom>
              <a:avLst/>
              <a:gdLst>
                <a:gd name="T0" fmla="*/ 36 w 71"/>
                <a:gd name="T1" fmla="*/ 0 h 888"/>
                <a:gd name="T2" fmla="*/ 0 w 71"/>
                <a:gd name="T3" fmla="*/ 888 h 888"/>
                <a:gd name="T4" fmla="*/ 71 w 71"/>
                <a:gd name="T5" fmla="*/ 888 h 888"/>
                <a:gd name="T6" fmla="*/ 36 w 71"/>
                <a:gd name="T7" fmla="*/ 0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888">
                  <a:moveTo>
                    <a:pt x="36" y="0"/>
                  </a:moveTo>
                  <a:lnTo>
                    <a:pt x="0" y="888"/>
                  </a:lnTo>
                  <a:lnTo>
                    <a:pt x="71" y="888"/>
                  </a:lnTo>
                  <a:lnTo>
                    <a:pt x="3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28" name="Freeform 242"/>
            <p:cNvSpPr>
              <a:spLocks/>
            </p:cNvSpPr>
            <p:nvPr/>
          </p:nvSpPr>
          <p:spPr bwMode="auto">
            <a:xfrm>
              <a:off x="-73902" y="4794577"/>
              <a:ext cx="770169" cy="399259"/>
            </a:xfrm>
            <a:custGeom>
              <a:avLst/>
              <a:gdLst>
                <a:gd name="T0" fmla="*/ 326 w 326"/>
                <a:gd name="T1" fmla="*/ 129 h 169"/>
                <a:gd name="T2" fmla="*/ 246 w 326"/>
                <a:gd name="T3" fmla="*/ 52 h 169"/>
                <a:gd name="T4" fmla="*/ 237 w 326"/>
                <a:gd name="T5" fmla="*/ 94 h 169"/>
                <a:gd name="T6" fmla="*/ 190 w 326"/>
                <a:gd name="T7" fmla="*/ 11 h 169"/>
                <a:gd name="T8" fmla="*/ 179 w 326"/>
                <a:gd name="T9" fmla="*/ 64 h 169"/>
                <a:gd name="T10" fmla="*/ 140 w 326"/>
                <a:gd name="T11" fmla="*/ 0 h 169"/>
                <a:gd name="T12" fmla="*/ 0 w 326"/>
                <a:gd name="T13" fmla="*/ 92 h 169"/>
                <a:gd name="T14" fmla="*/ 326 w 326"/>
                <a:gd name="T15" fmla="*/ 169 h 169"/>
                <a:gd name="T16" fmla="*/ 326 w 326"/>
                <a:gd name="T17" fmla="*/ 12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69">
                  <a:moveTo>
                    <a:pt x="326" y="129"/>
                  </a:moveTo>
                  <a:lnTo>
                    <a:pt x="246" y="52"/>
                  </a:lnTo>
                  <a:lnTo>
                    <a:pt x="237" y="94"/>
                  </a:lnTo>
                  <a:lnTo>
                    <a:pt x="190" y="11"/>
                  </a:lnTo>
                  <a:lnTo>
                    <a:pt x="179" y="64"/>
                  </a:lnTo>
                  <a:lnTo>
                    <a:pt x="140" y="0"/>
                  </a:lnTo>
                  <a:lnTo>
                    <a:pt x="0" y="92"/>
                  </a:lnTo>
                  <a:lnTo>
                    <a:pt x="326" y="169"/>
                  </a:lnTo>
                  <a:lnTo>
                    <a:pt x="326" y="129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29" name="Freeform 243"/>
            <p:cNvSpPr>
              <a:spLocks/>
            </p:cNvSpPr>
            <p:nvPr/>
          </p:nvSpPr>
          <p:spPr bwMode="auto">
            <a:xfrm>
              <a:off x="-73902" y="5011925"/>
              <a:ext cx="770169" cy="368547"/>
            </a:xfrm>
            <a:custGeom>
              <a:avLst/>
              <a:gdLst>
                <a:gd name="T0" fmla="*/ 310 w 326"/>
                <a:gd name="T1" fmla="*/ 112 h 156"/>
                <a:gd name="T2" fmla="*/ 207 w 326"/>
                <a:gd name="T3" fmla="*/ 144 h 156"/>
                <a:gd name="T4" fmla="*/ 216 w 326"/>
                <a:gd name="T5" fmla="*/ 103 h 156"/>
                <a:gd name="T6" fmla="*/ 138 w 326"/>
                <a:gd name="T7" fmla="*/ 156 h 156"/>
                <a:gd name="T8" fmla="*/ 151 w 326"/>
                <a:gd name="T9" fmla="*/ 103 h 156"/>
                <a:gd name="T10" fmla="*/ 89 w 326"/>
                <a:gd name="T11" fmla="*/ 144 h 156"/>
                <a:gd name="T12" fmla="*/ 0 w 326"/>
                <a:gd name="T13" fmla="*/ 0 h 156"/>
                <a:gd name="T14" fmla="*/ 326 w 326"/>
                <a:gd name="T15" fmla="*/ 77 h 156"/>
                <a:gd name="T16" fmla="*/ 310 w 326"/>
                <a:gd name="T17" fmla="*/ 11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56">
                  <a:moveTo>
                    <a:pt x="310" y="112"/>
                  </a:moveTo>
                  <a:lnTo>
                    <a:pt x="207" y="144"/>
                  </a:lnTo>
                  <a:lnTo>
                    <a:pt x="216" y="103"/>
                  </a:lnTo>
                  <a:lnTo>
                    <a:pt x="138" y="156"/>
                  </a:lnTo>
                  <a:lnTo>
                    <a:pt x="151" y="103"/>
                  </a:lnTo>
                  <a:lnTo>
                    <a:pt x="89" y="144"/>
                  </a:lnTo>
                  <a:lnTo>
                    <a:pt x="0" y="0"/>
                  </a:lnTo>
                  <a:lnTo>
                    <a:pt x="326" y="77"/>
                  </a:lnTo>
                  <a:lnTo>
                    <a:pt x="310" y="112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30" name="Freeform 244"/>
            <p:cNvSpPr>
              <a:spLocks/>
            </p:cNvSpPr>
            <p:nvPr/>
          </p:nvSpPr>
          <p:spPr bwMode="auto">
            <a:xfrm>
              <a:off x="219046" y="4487455"/>
              <a:ext cx="477221" cy="642594"/>
            </a:xfrm>
            <a:custGeom>
              <a:avLst/>
              <a:gdLst>
                <a:gd name="T0" fmla="*/ 177 w 202"/>
                <a:gd name="T1" fmla="*/ 135 h 272"/>
                <a:gd name="T2" fmla="*/ 154 w 202"/>
                <a:gd name="T3" fmla="*/ 154 h 272"/>
                <a:gd name="T4" fmla="*/ 161 w 202"/>
                <a:gd name="T5" fmla="*/ 85 h 272"/>
                <a:gd name="T6" fmla="*/ 133 w 202"/>
                <a:gd name="T7" fmla="*/ 109 h 272"/>
                <a:gd name="T8" fmla="*/ 140 w 202"/>
                <a:gd name="T9" fmla="*/ 55 h 272"/>
                <a:gd name="T10" fmla="*/ 0 w 202"/>
                <a:gd name="T11" fmla="*/ 0 h 272"/>
                <a:gd name="T12" fmla="*/ 202 w 202"/>
                <a:gd name="T13" fmla="*/ 272 h 272"/>
                <a:gd name="T14" fmla="*/ 177 w 202"/>
                <a:gd name="T15" fmla="*/ 135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" h="272">
                  <a:moveTo>
                    <a:pt x="177" y="135"/>
                  </a:moveTo>
                  <a:lnTo>
                    <a:pt x="154" y="154"/>
                  </a:lnTo>
                  <a:lnTo>
                    <a:pt x="161" y="85"/>
                  </a:lnTo>
                  <a:lnTo>
                    <a:pt x="133" y="109"/>
                  </a:lnTo>
                  <a:lnTo>
                    <a:pt x="140" y="55"/>
                  </a:lnTo>
                  <a:lnTo>
                    <a:pt x="0" y="0"/>
                  </a:lnTo>
                  <a:lnTo>
                    <a:pt x="202" y="272"/>
                  </a:lnTo>
                  <a:lnTo>
                    <a:pt x="177" y="13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31" name="Freeform 245"/>
            <p:cNvSpPr>
              <a:spLocks/>
            </p:cNvSpPr>
            <p:nvPr/>
          </p:nvSpPr>
          <p:spPr bwMode="auto">
            <a:xfrm>
              <a:off x="219046" y="4487455"/>
              <a:ext cx="477221" cy="642594"/>
            </a:xfrm>
            <a:custGeom>
              <a:avLst/>
              <a:gdLst>
                <a:gd name="T0" fmla="*/ 74 w 202"/>
                <a:gd name="T1" fmla="*/ 220 h 272"/>
                <a:gd name="T2" fmla="*/ 97 w 202"/>
                <a:gd name="T3" fmla="*/ 201 h 272"/>
                <a:gd name="T4" fmla="*/ 32 w 202"/>
                <a:gd name="T5" fmla="*/ 194 h 272"/>
                <a:gd name="T6" fmla="*/ 60 w 202"/>
                <a:gd name="T7" fmla="*/ 169 h 272"/>
                <a:gd name="T8" fmla="*/ 9 w 202"/>
                <a:gd name="T9" fmla="*/ 164 h 272"/>
                <a:gd name="T10" fmla="*/ 0 w 202"/>
                <a:gd name="T11" fmla="*/ 0 h 272"/>
                <a:gd name="T12" fmla="*/ 202 w 202"/>
                <a:gd name="T13" fmla="*/ 272 h 272"/>
                <a:gd name="T14" fmla="*/ 74 w 202"/>
                <a:gd name="T15" fmla="*/ 22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" h="272">
                  <a:moveTo>
                    <a:pt x="74" y="220"/>
                  </a:moveTo>
                  <a:lnTo>
                    <a:pt x="97" y="201"/>
                  </a:lnTo>
                  <a:lnTo>
                    <a:pt x="32" y="194"/>
                  </a:lnTo>
                  <a:lnTo>
                    <a:pt x="60" y="169"/>
                  </a:lnTo>
                  <a:lnTo>
                    <a:pt x="9" y="164"/>
                  </a:lnTo>
                  <a:lnTo>
                    <a:pt x="0" y="0"/>
                  </a:lnTo>
                  <a:lnTo>
                    <a:pt x="202" y="272"/>
                  </a:lnTo>
                  <a:lnTo>
                    <a:pt x="74" y="220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32" name="Freeform 246"/>
            <p:cNvSpPr>
              <a:spLocks/>
            </p:cNvSpPr>
            <p:nvPr/>
          </p:nvSpPr>
          <p:spPr bwMode="auto">
            <a:xfrm>
              <a:off x="708079" y="4258294"/>
              <a:ext cx="231523" cy="980429"/>
            </a:xfrm>
            <a:custGeom>
              <a:avLst/>
              <a:gdLst>
                <a:gd name="T0" fmla="*/ 75 w 98"/>
                <a:gd name="T1" fmla="*/ 266 h 415"/>
                <a:gd name="T2" fmla="*/ 39 w 98"/>
                <a:gd name="T3" fmla="*/ 266 h 415"/>
                <a:gd name="T4" fmla="*/ 96 w 98"/>
                <a:gd name="T5" fmla="*/ 206 h 415"/>
                <a:gd name="T6" fmla="*/ 54 w 98"/>
                <a:gd name="T7" fmla="*/ 206 h 415"/>
                <a:gd name="T8" fmla="*/ 98 w 98"/>
                <a:gd name="T9" fmla="*/ 161 h 415"/>
                <a:gd name="T10" fmla="*/ 6 w 98"/>
                <a:gd name="T11" fmla="*/ 0 h 415"/>
                <a:gd name="T12" fmla="*/ 0 w 98"/>
                <a:gd name="T13" fmla="*/ 415 h 415"/>
                <a:gd name="T14" fmla="*/ 75 w 98"/>
                <a:gd name="T15" fmla="*/ 266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415">
                  <a:moveTo>
                    <a:pt x="75" y="266"/>
                  </a:moveTo>
                  <a:lnTo>
                    <a:pt x="39" y="266"/>
                  </a:lnTo>
                  <a:lnTo>
                    <a:pt x="96" y="206"/>
                  </a:lnTo>
                  <a:lnTo>
                    <a:pt x="54" y="206"/>
                  </a:lnTo>
                  <a:lnTo>
                    <a:pt x="98" y="161"/>
                  </a:lnTo>
                  <a:lnTo>
                    <a:pt x="6" y="0"/>
                  </a:lnTo>
                  <a:lnTo>
                    <a:pt x="0" y="415"/>
                  </a:lnTo>
                  <a:lnTo>
                    <a:pt x="75" y="266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33" name="Freeform 247"/>
            <p:cNvSpPr>
              <a:spLocks/>
            </p:cNvSpPr>
            <p:nvPr/>
          </p:nvSpPr>
          <p:spPr bwMode="auto">
            <a:xfrm>
              <a:off x="708079" y="4258294"/>
              <a:ext cx="231523" cy="980429"/>
            </a:xfrm>
            <a:custGeom>
              <a:avLst/>
              <a:gdLst>
                <a:gd name="T0" fmla="*/ 75 w 98"/>
                <a:gd name="T1" fmla="*/ 266 h 415"/>
                <a:gd name="T2" fmla="*/ 39 w 98"/>
                <a:gd name="T3" fmla="*/ 266 h 415"/>
                <a:gd name="T4" fmla="*/ 96 w 98"/>
                <a:gd name="T5" fmla="*/ 206 h 415"/>
                <a:gd name="T6" fmla="*/ 54 w 98"/>
                <a:gd name="T7" fmla="*/ 206 h 415"/>
                <a:gd name="T8" fmla="*/ 98 w 98"/>
                <a:gd name="T9" fmla="*/ 161 h 415"/>
                <a:gd name="T10" fmla="*/ 6 w 98"/>
                <a:gd name="T11" fmla="*/ 0 h 415"/>
                <a:gd name="T12" fmla="*/ 0 w 98"/>
                <a:gd name="T13" fmla="*/ 415 h 415"/>
                <a:gd name="T14" fmla="*/ 75 w 98"/>
                <a:gd name="T15" fmla="*/ 266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415">
                  <a:moveTo>
                    <a:pt x="75" y="266"/>
                  </a:moveTo>
                  <a:lnTo>
                    <a:pt x="39" y="266"/>
                  </a:lnTo>
                  <a:lnTo>
                    <a:pt x="96" y="206"/>
                  </a:lnTo>
                  <a:lnTo>
                    <a:pt x="54" y="206"/>
                  </a:lnTo>
                  <a:lnTo>
                    <a:pt x="98" y="161"/>
                  </a:lnTo>
                  <a:lnTo>
                    <a:pt x="6" y="0"/>
                  </a:lnTo>
                  <a:lnTo>
                    <a:pt x="0" y="415"/>
                  </a:lnTo>
                  <a:lnTo>
                    <a:pt x="75" y="266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34" name="Freeform 248"/>
            <p:cNvSpPr>
              <a:spLocks/>
            </p:cNvSpPr>
            <p:nvPr/>
          </p:nvSpPr>
          <p:spPr bwMode="auto">
            <a:xfrm>
              <a:off x="467106" y="4258294"/>
              <a:ext cx="255148" cy="980429"/>
            </a:xfrm>
            <a:custGeom>
              <a:avLst/>
              <a:gdLst>
                <a:gd name="T0" fmla="*/ 21 w 108"/>
                <a:gd name="T1" fmla="*/ 264 h 415"/>
                <a:gd name="T2" fmla="*/ 56 w 108"/>
                <a:gd name="T3" fmla="*/ 264 h 415"/>
                <a:gd name="T4" fmla="*/ 1 w 108"/>
                <a:gd name="T5" fmla="*/ 204 h 415"/>
                <a:gd name="T6" fmla="*/ 44 w 108"/>
                <a:gd name="T7" fmla="*/ 206 h 415"/>
                <a:gd name="T8" fmla="*/ 0 w 108"/>
                <a:gd name="T9" fmla="*/ 159 h 415"/>
                <a:gd name="T10" fmla="*/ 108 w 108"/>
                <a:gd name="T11" fmla="*/ 0 h 415"/>
                <a:gd name="T12" fmla="*/ 102 w 108"/>
                <a:gd name="T13" fmla="*/ 415 h 415"/>
                <a:gd name="T14" fmla="*/ 21 w 108"/>
                <a:gd name="T15" fmla="*/ 264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" h="415">
                  <a:moveTo>
                    <a:pt x="21" y="264"/>
                  </a:moveTo>
                  <a:lnTo>
                    <a:pt x="56" y="264"/>
                  </a:lnTo>
                  <a:lnTo>
                    <a:pt x="1" y="204"/>
                  </a:lnTo>
                  <a:lnTo>
                    <a:pt x="44" y="206"/>
                  </a:lnTo>
                  <a:lnTo>
                    <a:pt x="0" y="159"/>
                  </a:lnTo>
                  <a:lnTo>
                    <a:pt x="108" y="0"/>
                  </a:lnTo>
                  <a:lnTo>
                    <a:pt x="102" y="415"/>
                  </a:lnTo>
                  <a:lnTo>
                    <a:pt x="21" y="264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35" name="Freeform 249"/>
            <p:cNvSpPr>
              <a:spLocks/>
            </p:cNvSpPr>
            <p:nvPr/>
          </p:nvSpPr>
          <p:spPr bwMode="auto">
            <a:xfrm>
              <a:off x="467106" y="4258294"/>
              <a:ext cx="255148" cy="980429"/>
            </a:xfrm>
            <a:custGeom>
              <a:avLst/>
              <a:gdLst>
                <a:gd name="T0" fmla="*/ 21 w 108"/>
                <a:gd name="T1" fmla="*/ 264 h 415"/>
                <a:gd name="T2" fmla="*/ 56 w 108"/>
                <a:gd name="T3" fmla="*/ 264 h 415"/>
                <a:gd name="T4" fmla="*/ 1 w 108"/>
                <a:gd name="T5" fmla="*/ 204 h 415"/>
                <a:gd name="T6" fmla="*/ 44 w 108"/>
                <a:gd name="T7" fmla="*/ 206 h 415"/>
                <a:gd name="T8" fmla="*/ 0 w 108"/>
                <a:gd name="T9" fmla="*/ 159 h 415"/>
                <a:gd name="T10" fmla="*/ 108 w 108"/>
                <a:gd name="T11" fmla="*/ 0 h 415"/>
                <a:gd name="T12" fmla="*/ 102 w 108"/>
                <a:gd name="T13" fmla="*/ 415 h 415"/>
                <a:gd name="T14" fmla="*/ 21 w 108"/>
                <a:gd name="T15" fmla="*/ 264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8" h="415">
                  <a:moveTo>
                    <a:pt x="21" y="264"/>
                  </a:moveTo>
                  <a:lnTo>
                    <a:pt x="56" y="264"/>
                  </a:lnTo>
                  <a:lnTo>
                    <a:pt x="1" y="204"/>
                  </a:lnTo>
                  <a:lnTo>
                    <a:pt x="44" y="206"/>
                  </a:lnTo>
                  <a:lnTo>
                    <a:pt x="0" y="159"/>
                  </a:lnTo>
                  <a:lnTo>
                    <a:pt x="108" y="0"/>
                  </a:lnTo>
                  <a:lnTo>
                    <a:pt x="102" y="415"/>
                  </a:lnTo>
                  <a:lnTo>
                    <a:pt x="21" y="26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36" name="Freeform 250"/>
            <p:cNvSpPr>
              <a:spLocks/>
            </p:cNvSpPr>
            <p:nvPr/>
          </p:nvSpPr>
          <p:spPr bwMode="auto">
            <a:xfrm>
              <a:off x="705716" y="4794577"/>
              <a:ext cx="770169" cy="399259"/>
            </a:xfrm>
            <a:custGeom>
              <a:avLst/>
              <a:gdLst>
                <a:gd name="T0" fmla="*/ 1 w 326"/>
                <a:gd name="T1" fmla="*/ 129 h 169"/>
                <a:gd name="T2" fmla="*/ 79 w 326"/>
                <a:gd name="T3" fmla="*/ 52 h 169"/>
                <a:gd name="T4" fmla="*/ 88 w 326"/>
                <a:gd name="T5" fmla="*/ 94 h 169"/>
                <a:gd name="T6" fmla="*/ 136 w 326"/>
                <a:gd name="T7" fmla="*/ 11 h 169"/>
                <a:gd name="T8" fmla="*/ 149 w 326"/>
                <a:gd name="T9" fmla="*/ 64 h 169"/>
                <a:gd name="T10" fmla="*/ 186 w 326"/>
                <a:gd name="T11" fmla="*/ 0 h 169"/>
                <a:gd name="T12" fmla="*/ 326 w 326"/>
                <a:gd name="T13" fmla="*/ 92 h 169"/>
                <a:gd name="T14" fmla="*/ 0 w 326"/>
                <a:gd name="T15" fmla="*/ 169 h 169"/>
                <a:gd name="T16" fmla="*/ 1 w 326"/>
                <a:gd name="T17" fmla="*/ 12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69">
                  <a:moveTo>
                    <a:pt x="1" y="129"/>
                  </a:moveTo>
                  <a:lnTo>
                    <a:pt x="79" y="52"/>
                  </a:lnTo>
                  <a:lnTo>
                    <a:pt x="88" y="94"/>
                  </a:lnTo>
                  <a:lnTo>
                    <a:pt x="136" y="11"/>
                  </a:lnTo>
                  <a:lnTo>
                    <a:pt x="149" y="64"/>
                  </a:lnTo>
                  <a:lnTo>
                    <a:pt x="186" y="0"/>
                  </a:lnTo>
                  <a:lnTo>
                    <a:pt x="326" y="92"/>
                  </a:lnTo>
                  <a:lnTo>
                    <a:pt x="0" y="169"/>
                  </a:lnTo>
                  <a:lnTo>
                    <a:pt x="1" y="129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37" name="Freeform 251"/>
            <p:cNvSpPr>
              <a:spLocks/>
            </p:cNvSpPr>
            <p:nvPr/>
          </p:nvSpPr>
          <p:spPr bwMode="auto">
            <a:xfrm>
              <a:off x="705716" y="4794577"/>
              <a:ext cx="770169" cy="399259"/>
            </a:xfrm>
            <a:custGeom>
              <a:avLst/>
              <a:gdLst>
                <a:gd name="T0" fmla="*/ 1 w 326"/>
                <a:gd name="T1" fmla="*/ 129 h 169"/>
                <a:gd name="T2" fmla="*/ 79 w 326"/>
                <a:gd name="T3" fmla="*/ 52 h 169"/>
                <a:gd name="T4" fmla="*/ 88 w 326"/>
                <a:gd name="T5" fmla="*/ 94 h 169"/>
                <a:gd name="T6" fmla="*/ 136 w 326"/>
                <a:gd name="T7" fmla="*/ 11 h 169"/>
                <a:gd name="T8" fmla="*/ 149 w 326"/>
                <a:gd name="T9" fmla="*/ 64 h 169"/>
                <a:gd name="T10" fmla="*/ 186 w 326"/>
                <a:gd name="T11" fmla="*/ 0 h 169"/>
                <a:gd name="T12" fmla="*/ 326 w 326"/>
                <a:gd name="T13" fmla="*/ 92 h 169"/>
                <a:gd name="T14" fmla="*/ 0 w 326"/>
                <a:gd name="T15" fmla="*/ 169 h 169"/>
                <a:gd name="T16" fmla="*/ 1 w 326"/>
                <a:gd name="T17" fmla="*/ 12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69">
                  <a:moveTo>
                    <a:pt x="1" y="129"/>
                  </a:moveTo>
                  <a:lnTo>
                    <a:pt x="79" y="52"/>
                  </a:lnTo>
                  <a:lnTo>
                    <a:pt x="88" y="94"/>
                  </a:lnTo>
                  <a:lnTo>
                    <a:pt x="136" y="11"/>
                  </a:lnTo>
                  <a:lnTo>
                    <a:pt x="149" y="64"/>
                  </a:lnTo>
                  <a:lnTo>
                    <a:pt x="186" y="0"/>
                  </a:lnTo>
                  <a:lnTo>
                    <a:pt x="326" y="92"/>
                  </a:lnTo>
                  <a:lnTo>
                    <a:pt x="0" y="169"/>
                  </a:lnTo>
                  <a:lnTo>
                    <a:pt x="1" y="12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38" name="Freeform 252"/>
            <p:cNvSpPr>
              <a:spLocks/>
            </p:cNvSpPr>
            <p:nvPr/>
          </p:nvSpPr>
          <p:spPr bwMode="auto">
            <a:xfrm>
              <a:off x="705716" y="5011925"/>
              <a:ext cx="770169" cy="368547"/>
            </a:xfrm>
            <a:custGeom>
              <a:avLst/>
              <a:gdLst>
                <a:gd name="T0" fmla="*/ 17 w 326"/>
                <a:gd name="T1" fmla="*/ 112 h 156"/>
                <a:gd name="T2" fmla="*/ 118 w 326"/>
                <a:gd name="T3" fmla="*/ 144 h 156"/>
                <a:gd name="T4" fmla="*/ 111 w 326"/>
                <a:gd name="T5" fmla="*/ 103 h 156"/>
                <a:gd name="T6" fmla="*/ 188 w 326"/>
                <a:gd name="T7" fmla="*/ 156 h 156"/>
                <a:gd name="T8" fmla="*/ 177 w 326"/>
                <a:gd name="T9" fmla="*/ 103 h 156"/>
                <a:gd name="T10" fmla="*/ 237 w 326"/>
                <a:gd name="T11" fmla="*/ 144 h 156"/>
                <a:gd name="T12" fmla="*/ 326 w 326"/>
                <a:gd name="T13" fmla="*/ 0 h 156"/>
                <a:gd name="T14" fmla="*/ 0 w 326"/>
                <a:gd name="T15" fmla="*/ 77 h 156"/>
                <a:gd name="T16" fmla="*/ 17 w 326"/>
                <a:gd name="T17" fmla="*/ 11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56">
                  <a:moveTo>
                    <a:pt x="17" y="112"/>
                  </a:moveTo>
                  <a:lnTo>
                    <a:pt x="118" y="144"/>
                  </a:lnTo>
                  <a:lnTo>
                    <a:pt x="111" y="103"/>
                  </a:lnTo>
                  <a:lnTo>
                    <a:pt x="188" y="156"/>
                  </a:lnTo>
                  <a:lnTo>
                    <a:pt x="177" y="103"/>
                  </a:lnTo>
                  <a:lnTo>
                    <a:pt x="237" y="144"/>
                  </a:lnTo>
                  <a:lnTo>
                    <a:pt x="326" y="0"/>
                  </a:lnTo>
                  <a:lnTo>
                    <a:pt x="0" y="77"/>
                  </a:lnTo>
                  <a:lnTo>
                    <a:pt x="17" y="112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39" name="Freeform 253"/>
            <p:cNvSpPr>
              <a:spLocks/>
            </p:cNvSpPr>
            <p:nvPr/>
          </p:nvSpPr>
          <p:spPr bwMode="auto">
            <a:xfrm>
              <a:off x="705716" y="5011925"/>
              <a:ext cx="770169" cy="368547"/>
            </a:xfrm>
            <a:custGeom>
              <a:avLst/>
              <a:gdLst>
                <a:gd name="T0" fmla="*/ 17 w 326"/>
                <a:gd name="T1" fmla="*/ 112 h 156"/>
                <a:gd name="T2" fmla="*/ 118 w 326"/>
                <a:gd name="T3" fmla="*/ 144 h 156"/>
                <a:gd name="T4" fmla="*/ 111 w 326"/>
                <a:gd name="T5" fmla="*/ 103 h 156"/>
                <a:gd name="T6" fmla="*/ 188 w 326"/>
                <a:gd name="T7" fmla="*/ 156 h 156"/>
                <a:gd name="T8" fmla="*/ 177 w 326"/>
                <a:gd name="T9" fmla="*/ 103 h 156"/>
                <a:gd name="T10" fmla="*/ 237 w 326"/>
                <a:gd name="T11" fmla="*/ 144 h 156"/>
                <a:gd name="T12" fmla="*/ 326 w 326"/>
                <a:gd name="T13" fmla="*/ 0 h 156"/>
                <a:gd name="T14" fmla="*/ 0 w 326"/>
                <a:gd name="T15" fmla="*/ 77 h 156"/>
                <a:gd name="T16" fmla="*/ 17 w 326"/>
                <a:gd name="T17" fmla="*/ 11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6" h="156">
                  <a:moveTo>
                    <a:pt x="17" y="112"/>
                  </a:moveTo>
                  <a:lnTo>
                    <a:pt x="118" y="144"/>
                  </a:lnTo>
                  <a:lnTo>
                    <a:pt x="111" y="103"/>
                  </a:lnTo>
                  <a:lnTo>
                    <a:pt x="188" y="156"/>
                  </a:lnTo>
                  <a:lnTo>
                    <a:pt x="177" y="103"/>
                  </a:lnTo>
                  <a:lnTo>
                    <a:pt x="237" y="144"/>
                  </a:lnTo>
                  <a:lnTo>
                    <a:pt x="326" y="0"/>
                  </a:lnTo>
                  <a:lnTo>
                    <a:pt x="0" y="77"/>
                  </a:lnTo>
                  <a:lnTo>
                    <a:pt x="17" y="11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40" name="Freeform 254"/>
            <p:cNvSpPr>
              <a:spLocks/>
            </p:cNvSpPr>
            <p:nvPr/>
          </p:nvSpPr>
          <p:spPr bwMode="auto">
            <a:xfrm>
              <a:off x="708079" y="4487455"/>
              <a:ext cx="481946" cy="642594"/>
            </a:xfrm>
            <a:custGeom>
              <a:avLst/>
              <a:gdLst>
                <a:gd name="T0" fmla="*/ 27 w 204"/>
                <a:gd name="T1" fmla="*/ 135 h 272"/>
                <a:gd name="T2" fmla="*/ 50 w 204"/>
                <a:gd name="T3" fmla="*/ 154 h 272"/>
                <a:gd name="T4" fmla="*/ 43 w 204"/>
                <a:gd name="T5" fmla="*/ 85 h 272"/>
                <a:gd name="T6" fmla="*/ 70 w 204"/>
                <a:gd name="T7" fmla="*/ 109 h 272"/>
                <a:gd name="T8" fmla="*/ 64 w 204"/>
                <a:gd name="T9" fmla="*/ 55 h 272"/>
                <a:gd name="T10" fmla="*/ 204 w 204"/>
                <a:gd name="T11" fmla="*/ 0 h 272"/>
                <a:gd name="T12" fmla="*/ 0 w 204"/>
                <a:gd name="T13" fmla="*/ 272 h 272"/>
                <a:gd name="T14" fmla="*/ 27 w 204"/>
                <a:gd name="T15" fmla="*/ 135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272">
                  <a:moveTo>
                    <a:pt x="27" y="135"/>
                  </a:moveTo>
                  <a:lnTo>
                    <a:pt x="50" y="154"/>
                  </a:lnTo>
                  <a:lnTo>
                    <a:pt x="43" y="85"/>
                  </a:lnTo>
                  <a:lnTo>
                    <a:pt x="70" y="109"/>
                  </a:lnTo>
                  <a:lnTo>
                    <a:pt x="64" y="55"/>
                  </a:lnTo>
                  <a:lnTo>
                    <a:pt x="204" y="0"/>
                  </a:lnTo>
                  <a:lnTo>
                    <a:pt x="0" y="272"/>
                  </a:lnTo>
                  <a:lnTo>
                    <a:pt x="27" y="135"/>
                  </a:lnTo>
                  <a:close/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41" name="Freeform 255"/>
            <p:cNvSpPr>
              <a:spLocks/>
            </p:cNvSpPr>
            <p:nvPr/>
          </p:nvSpPr>
          <p:spPr bwMode="auto">
            <a:xfrm>
              <a:off x="708079" y="4487455"/>
              <a:ext cx="481946" cy="642594"/>
            </a:xfrm>
            <a:custGeom>
              <a:avLst/>
              <a:gdLst>
                <a:gd name="T0" fmla="*/ 27 w 204"/>
                <a:gd name="T1" fmla="*/ 135 h 272"/>
                <a:gd name="T2" fmla="*/ 50 w 204"/>
                <a:gd name="T3" fmla="*/ 154 h 272"/>
                <a:gd name="T4" fmla="*/ 43 w 204"/>
                <a:gd name="T5" fmla="*/ 85 h 272"/>
                <a:gd name="T6" fmla="*/ 70 w 204"/>
                <a:gd name="T7" fmla="*/ 109 h 272"/>
                <a:gd name="T8" fmla="*/ 64 w 204"/>
                <a:gd name="T9" fmla="*/ 55 h 272"/>
                <a:gd name="T10" fmla="*/ 204 w 204"/>
                <a:gd name="T11" fmla="*/ 0 h 272"/>
                <a:gd name="T12" fmla="*/ 0 w 204"/>
                <a:gd name="T13" fmla="*/ 272 h 272"/>
                <a:gd name="T14" fmla="*/ 27 w 204"/>
                <a:gd name="T15" fmla="*/ 135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272">
                  <a:moveTo>
                    <a:pt x="27" y="135"/>
                  </a:moveTo>
                  <a:lnTo>
                    <a:pt x="50" y="154"/>
                  </a:lnTo>
                  <a:lnTo>
                    <a:pt x="43" y="85"/>
                  </a:lnTo>
                  <a:lnTo>
                    <a:pt x="70" y="109"/>
                  </a:lnTo>
                  <a:lnTo>
                    <a:pt x="64" y="55"/>
                  </a:lnTo>
                  <a:lnTo>
                    <a:pt x="204" y="0"/>
                  </a:lnTo>
                  <a:lnTo>
                    <a:pt x="0" y="272"/>
                  </a:lnTo>
                  <a:lnTo>
                    <a:pt x="27" y="13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42" name="Freeform 256"/>
            <p:cNvSpPr>
              <a:spLocks/>
            </p:cNvSpPr>
            <p:nvPr/>
          </p:nvSpPr>
          <p:spPr bwMode="auto">
            <a:xfrm>
              <a:off x="708079" y="4487455"/>
              <a:ext cx="481946" cy="642594"/>
            </a:xfrm>
            <a:custGeom>
              <a:avLst/>
              <a:gdLst>
                <a:gd name="T0" fmla="*/ 128 w 204"/>
                <a:gd name="T1" fmla="*/ 220 h 272"/>
                <a:gd name="T2" fmla="*/ 107 w 204"/>
                <a:gd name="T3" fmla="*/ 201 h 272"/>
                <a:gd name="T4" fmla="*/ 172 w 204"/>
                <a:gd name="T5" fmla="*/ 194 h 272"/>
                <a:gd name="T6" fmla="*/ 144 w 204"/>
                <a:gd name="T7" fmla="*/ 169 h 272"/>
                <a:gd name="T8" fmla="*/ 195 w 204"/>
                <a:gd name="T9" fmla="*/ 164 h 272"/>
                <a:gd name="T10" fmla="*/ 204 w 204"/>
                <a:gd name="T11" fmla="*/ 0 h 272"/>
                <a:gd name="T12" fmla="*/ 0 w 204"/>
                <a:gd name="T13" fmla="*/ 272 h 272"/>
                <a:gd name="T14" fmla="*/ 128 w 204"/>
                <a:gd name="T15" fmla="*/ 22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272">
                  <a:moveTo>
                    <a:pt x="128" y="220"/>
                  </a:moveTo>
                  <a:lnTo>
                    <a:pt x="107" y="201"/>
                  </a:lnTo>
                  <a:lnTo>
                    <a:pt x="172" y="194"/>
                  </a:lnTo>
                  <a:lnTo>
                    <a:pt x="144" y="169"/>
                  </a:lnTo>
                  <a:lnTo>
                    <a:pt x="195" y="164"/>
                  </a:lnTo>
                  <a:lnTo>
                    <a:pt x="204" y="0"/>
                  </a:lnTo>
                  <a:lnTo>
                    <a:pt x="0" y="272"/>
                  </a:lnTo>
                  <a:lnTo>
                    <a:pt x="128" y="220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43" name="Freeform 257"/>
            <p:cNvSpPr>
              <a:spLocks/>
            </p:cNvSpPr>
            <p:nvPr/>
          </p:nvSpPr>
          <p:spPr bwMode="auto">
            <a:xfrm>
              <a:off x="708079" y="4487455"/>
              <a:ext cx="481946" cy="642594"/>
            </a:xfrm>
            <a:custGeom>
              <a:avLst/>
              <a:gdLst>
                <a:gd name="T0" fmla="*/ 128 w 204"/>
                <a:gd name="T1" fmla="*/ 220 h 272"/>
                <a:gd name="T2" fmla="*/ 107 w 204"/>
                <a:gd name="T3" fmla="*/ 201 h 272"/>
                <a:gd name="T4" fmla="*/ 172 w 204"/>
                <a:gd name="T5" fmla="*/ 194 h 272"/>
                <a:gd name="T6" fmla="*/ 144 w 204"/>
                <a:gd name="T7" fmla="*/ 169 h 272"/>
                <a:gd name="T8" fmla="*/ 195 w 204"/>
                <a:gd name="T9" fmla="*/ 164 h 272"/>
                <a:gd name="T10" fmla="*/ 204 w 204"/>
                <a:gd name="T11" fmla="*/ 0 h 272"/>
                <a:gd name="T12" fmla="*/ 0 w 204"/>
                <a:gd name="T13" fmla="*/ 272 h 272"/>
                <a:gd name="T14" fmla="*/ 128 w 204"/>
                <a:gd name="T15" fmla="*/ 22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272">
                  <a:moveTo>
                    <a:pt x="128" y="220"/>
                  </a:moveTo>
                  <a:lnTo>
                    <a:pt x="107" y="201"/>
                  </a:lnTo>
                  <a:lnTo>
                    <a:pt x="172" y="194"/>
                  </a:lnTo>
                  <a:lnTo>
                    <a:pt x="144" y="169"/>
                  </a:lnTo>
                  <a:lnTo>
                    <a:pt x="195" y="164"/>
                  </a:lnTo>
                  <a:lnTo>
                    <a:pt x="204" y="0"/>
                  </a:lnTo>
                  <a:lnTo>
                    <a:pt x="0" y="272"/>
                  </a:lnTo>
                  <a:lnTo>
                    <a:pt x="128" y="22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44" name="Oval 258"/>
            <p:cNvSpPr>
              <a:spLocks noChangeArrowheads="1"/>
            </p:cNvSpPr>
            <p:nvPr/>
          </p:nvSpPr>
          <p:spPr bwMode="auto">
            <a:xfrm>
              <a:off x="523805" y="5118237"/>
              <a:ext cx="160649" cy="167736"/>
            </a:xfrm>
            <a:prstGeom prst="ellipse">
              <a:avLst/>
            </a:prstGeom>
            <a:solidFill>
              <a:srgbClr val="9452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45" name="Oval 259"/>
            <p:cNvSpPr>
              <a:spLocks noChangeArrowheads="1"/>
            </p:cNvSpPr>
            <p:nvPr/>
          </p:nvSpPr>
          <p:spPr bwMode="auto">
            <a:xfrm>
              <a:off x="575780" y="5224548"/>
              <a:ext cx="158286" cy="167736"/>
            </a:xfrm>
            <a:prstGeom prst="ellipse">
              <a:avLst/>
            </a:prstGeom>
            <a:solidFill>
              <a:srgbClr val="9452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46" name="Oval 260"/>
            <p:cNvSpPr>
              <a:spLocks noChangeArrowheads="1"/>
            </p:cNvSpPr>
            <p:nvPr/>
          </p:nvSpPr>
          <p:spPr bwMode="auto">
            <a:xfrm>
              <a:off x="658467" y="5099337"/>
              <a:ext cx="158286" cy="170099"/>
            </a:xfrm>
            <a:prstGeom prst="ellipse">
              <a:avLst/>
            </a:prstGeom>
            <a:solidFill>
              <a:srgbClr val="9452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47" name="Oval 261"/>
            <p:cNvSpPr>
              <a:spLocks noChangeArrowheads="1"/>
            </p:cNvSpPr>
            <p:nvPr/>
          </p:nvSpPr>
          <p:spPr bwMode="auto">
            <a:xfrm>
              <a:off x="708079" y="5189111"/>
              <a:ext cx="160649" cy="167736"/>
            </a:xfrm>
            <a:prstGeom prst="ellipse">
              <a:avLst/>
            </a:prstGeom>
            <a:solidFill>
              <a:srgbClr val="9452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48" name="Freeform 262"/>
            <p:cNvSpPr>
              <a:spLocks/>
            </p:cNvSpPr>
            <p:nvPr/>
          </p:nvSpPr>
          <p:spPr bwMode="auto">
            <a:xfrm>
              <a:off x="852190" y="4718978"/>
              <a:ext cx="11812" cy="9450"/>
            </a:xfrm>
            <a:custGeom>
              <a:avLst/>
              <a:gdLst>
                <a:gd name="T0" fmla="*/ 5 w 5"/>
                <a:gd name="T1" fmla="*/ 0 h 4"/>
                <a:gd name="T2" fmla="*/ 0 w 5"/>
                <a:gd name="T3" fmla="*/ 4 h 4"/>
                <a:gd name="T4" fmla="*/ 0 w 5"/>
                <a:gd name="T5" fmla="*/ 4 h 4"/>
                <a:gd name="T6" fmla="*/ 5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FFF0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49" name="Freeform 263"/>
            <p:cNvSpPr>
              <a:spLocks/>
            </p:cNvSpPr>
            <p:nvPr/>
          </p:nvSpPr>
          <p:spPr bwMode="auto">
            <a:xfrm>
              <a:off x="852190" y="4718978"/>
              <a:ext cx="11812" cy="9450"/>
            </a:xfrm>
            <a:custGeom>
              <a:avLst/>
              <a:gdLst>
                <a:gd name="T0" fmla="*/ 5 w 5"/>
                <a:gd name="T1" fmla="*/ 0 h 4"/>
                <a:gd name="T2" fmla="*/ 0 w 5"/>
                <a:gd name="T3" fmla="*/ 4 h 4"/>
                <a:gd name="T4" fmla="*/ 0 w 5"/>
                <a:gd name="T5" fmla="*/ 4 h 4"/>
                <a:gd name="T6" fmla="*/ 5 w 5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50" name="Freeform 264"/>
            <p:cNvSpPr>
              <a:spLocks/>
            </p:cNvSpPr>
            <p:nvPr/>
          </p:nvSpPr>
          <p:spPr bwMode="auto">
            <a:xfrm>
              <a:off x="712804" y="4258294"/>
              <a:ext cx="200811" cy="836318"/>
            </a:xfrm>
            <a:custGeom>
              <a:avLst/>
              <a:gdLst>
                <a:gd name="T0" fmla="*/ 4 w 85"/>
                <a:gd name="T1" fmla="*/ 0 h 354"/>
                <a:gd name="T2" fmla="*/ 0 w 85"/>
                <a:gd name="T3" fmla="*/ 354 h 354"/>
                <a:gd name="T4" fmla="*/ 2 w 85"/>
                <a:gd name="T5" fmla="*/ 353 h 354"/>
                <a:gd name="T6" fmla="*/ 25 w 85"/>
                <a:gd name="T7" fmla="*/ 232 h 354"/>
                <a:gd name="T8" fmla="*/ 48 w 85"/>
                <a:gd name="T9" fmla="*/ 251 h 354"/>
                <a:gd name="T10" fmla="*/ 41 w 85"/>
                <a:gd name="T11" fmla="*/ 182 h 354"/>
                <a:gd name="T12" fmla="*/ 59 w 85"/>
                <a:gd name="T13" fmla="*/ 199 h 354"/>
                <a:gd name="T14" fmla="*/ 64 w 85"/>
                <a:gd name="T15" fmla="*/ 195 h 354"/>
                <a:gd name="T16" fmla="*/ 66 w 85"/>
                <a:gd name="T17" fmla="*/ 191 h 354"/>
                <a:gd name="T18" fmla="*/ 62 w 85"/>
                <a:gd name="T19" fmla="*/ 152 h 354"/>
                <a:gd name="T20" fmla="*/ 85 w 85"/>
                <a:gd name="T21" fmla="*/ 142 h 354"/>
                <a:gd name="T22" fmla="*/ 4 w 85"/>
                <a:gd name="T23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" h="354">
                  <a:moveTo>
                    <a:pt x="4" y="0"/>
                  </a:moveTo>
                  <a:lnTo>
                    <a:pt x="0" y="354"/>
                  </a:lnTo>
                  <a:lnTo>
                    <a:pt x="2" y="353"/>
                  </a:lnTo>
                  <a:lnTo>
                    <a:pt x="25" y="232"/>
                  </a:lnTo>
                  <a:lnTo>
                    <a:pt x="48" y="251"/>
                  </a:lnTo>
                  <a:lnTo>
                    <a:pt x="41" y="182"/>
                  </a:lnTo>
                  <a:lnTo>
                    <a:pt x="59" y="199"/>
                  </a:lnTo>
                  <a:lnTo>
                    <a:pt x="64" y="195"/>
                  </a:lnTo>
                  <a:lnTo>
                    <a:pt x="66" y="191"/>
                  </a:lnTo>
                  <a:lnTo>
                    <a:pt x="62" y="152"/>
                  </a:lnTo>
                  <a:lnTo>
                    <a:pt x="85" y="142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51" name="Freeform 265"/>
            <p:cNvSpPr>
              <a:spLocks/>
            </p:cNvSpPr>
            <p:nvPr/>
          </p:nvSpPr>
          <p:spPr bwMode="auto">
            <a:xfrm>
              <a:off x="712804" y="4258294"/>
              <a:ext cx="200811" cy="836318"/>
            </a:xfrm>
            <a:custGeom>
              <a:avLst/>
              <a:gdLst>
                <a:gd name="T0" fmla="*/ 4 w 85"/>
                <a:gd name="T1" fmla="*/ 0 h 354"/>
                <a:gd name="T2" fmla="*/ 0 w 85"/>
                <a:gd name="T3" fmla="*/ 354 h 354"/>
                <a:gd name="T4" fmla="*/ 2 w 85"/>
                <a:gd name="T5" fmla="*/ 353 h 354"/>
                <a:gd name="T6" fmla="*/ 25 w 85"/>
                <a:gd name="T7" fmla="*/ 232 h 354"/>
                <a:gd name="T8" fmla="*/ 48 w 85"/>
                <a:gd name="T9" fmla="*/ 251 h 354"/>
                <a:gd name="T10" fmla="*/ 41 w 85"/>
                <a:gd name="T11" fmla="*/ 182 h 354"/>
                <a:gd name="T12" fmla="*/ 59 w 85"/>
                <a:gd name="T13" fmla="*/ 199 h 354"/>
                <a:gd name="T14" fmla="*/ 64 w 85"/>
                <a:gd name="T15" fmla="*/ 195 h 354"/>
                <a:gd name="T16" fmla="*/ 66 w 85"/>
                <a:gd name="T17" fmla="*/ 191 h 354"/>
                <a:gd name="T18" fmla="*/ 62 w 85"/>
                <a:gd name="T19" fmla="*/ 152 h 354"/>
                <a:gd name="T20" fmla="*/ 85 w 85"/>
                <a:gd name="T21" fmla="*/ 142 h 354"/>
                <a:gd name="T22" fmla="*/ 4 w 85"/>
                <a:gd name="T23" fmla="*/ 0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5" h="354">
                  <a:moveTo>
                    <a:pt x="4" y="0"/>
                  </a:moveTo>
                  <a:lnTo>
                    <a:pt x="0" y="354"/>
                  </a:lnTo>
                  <a:lnTo>
                    <a:pt x="2" y="353"/>
                  </a:lnTo>
                  <a:lnTo>
                    <a:pt x="25" y="232"/>
                  </a:lnTo>
                  <a:lnTo>
                    <a:pt x="48" y="251"/>
                  </a:lnTo>
                  <a:lnTo>
                    <a:pt x="41" y="182"/>
                  </a:lnTo>
                  <a:lnTo>
                    <a:pt x="59" y="199"/>
                  </a:lnTo>
                  <a:lnTo>
                    <a:pt x="64" y="195"/>
                  </a:lnTo>
                  <a:lnTo>
                    <a:pt x="66" y="191"/>
                  </a:lnTo>
                  <a:lnTo>
                    <a:pt x="62" y="152"/>
                  </a:lnTo>
                  <a:lnTo>
                    <a:pt x="85" y="142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52" name="Freeform 266"/>
            <p:cNvSpPr>
              <a:spLocks/>
            </p:cNvSpPr>
            <p:nvPr/>
          </p:nvSpPr>
          <p:spPr bwMode="auto">
            <a:xfrm>
              <a:off x="705716" y="4258294"/>
              <a:ext cx="16537" cy="850493"/>
            </a:xfrm>
            <a:custGeom>
              <a:avLst/>
              <a:gdLst>
                <a:gd name="T0" fmla="*/ 4 w 4"/>
                <a:gd name="T1" fmla="*/ 0 h 192"/>
                <a:gd name="T2" fmla="*/ 4 w 4"/>
                <a:gd name="T3" fmla="*/ 0 h 192"/>
                <a:gd name="T4" fmla="*/ 0 w 4"/>
                <a:gd name="T5" fmla="*/ 5 h 192"/>
                <a:gd name="T6" fmla="*/ 0 w 4"/>
                <a:gd name="T7" fmla="*/ 192 h 192"/>
                <a:gd name="T8" fmla="*/ 1 w 4"/>
                <a:gd name="T9" fmla="*/ 191 h 192"/>
                <a:gd name="T10" fmla="*/ 1 w 4"/>
                <a:gd name="T11" fmla="*/ 190 h 192"/>
                <a:gd name="T12" fmla="*/ 2 w 4"/>
                <a:gd name="T13" fmla="*/ 189 h 192"/>
                <a:gd name="T14" fmla="*/ 4 w 4"/>
                <a:gd name="T15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192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0" y="192"/>
                    <a:pt x="0" y="192"/>
                    <a:pt x="1" y="191"/>
                  </a:cubicBezTo>
                  <a:cubicBezTo>
                    <a:pt x="1" y="190"/>
                    <a:pt x="1" y="190"/>
                    <a:pt x="1" y="190"/>
                  </a:cubicBezTo>
                  <a:cubicBezTo>
                    <a:pt x="2" y="189"/>
                    <a:pt x="2" y="189"/>
                    <a:pt x="2" y="189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53" name="Freeform 267"/>
            <p:cNvSpPr>
              <a:spLocks/>
            </p:cNvSpPr>
            <p:nvPr/>
          </p:nvSpPr>
          <p:spPr bwMode="auto">
            <a:xfrm>
              <a:off x="708079" y="5092249"/>
              <a:ext cx="9450" cy="11812"/>
            </a:xfrm>
            <a:custGeom>
              <a:avLst/>
              <a:gdLst>
                <a:gd name="T0" fmla="*/ 2 w 2"/>
                <a:gd name="T1" fmla="*/ 0 h 3"/>
                <a:gd name="T2" fmla="*/ 1 w 2"/>
                <a:gd name="T3" fmla="*/ 1 h 3"/>
                <a:gd name="T4" fmla="*/ 0 w 2"/>
                <a:gd name="T5" fmla="*/ 2 h 3"/>
                <a:gd name="T6" fmla="*/ 0 w 2"/>
                <a:gd name="T7" fmla="*/ 3 h 3"/>
                <a:gd name="T8" fmla="*/ 2 w 2"/>
                <a:gd name="T9" fmla="*/ 3 h 3"/>
                <a:gd name="T10" fmla="*/ 2 w 2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54" name="Freeform 268"/>
            <p:cNvSpPr>
              <a:spLocks noEditPoints="1"/>
            </p:cNvSpPr>
            <p:nvPr/>
          </p:nvSpPr>
          <p:spPr bwMode="auto">
            <a:xfrm>
              <a:off x="1048276" y="4487455"/>
              <a:ext cx="141749" cy="427609"/>
            </a:xfrm>
            <a:custGeom>
              <a:avLst/>
              <a:gdLst>
                <a:gd name="T0" fmla="*/ 0 w 60"/>
                <a:gd name="T1" fmla="*/ 169 h 181"/>
                <a:gd name="T2" fmla="*/ 0 w 60"/>
                <a:gd name="T3" fmla="*/ 169 h 181"/>
                <a:gd name="T4" fmla="*/ 11 w 60"/>
                <a:gd name="T5" fmla="*/ 181 h 181"/>
                <a:gd name="T6" fmla="*/ 11 w 60"/>
                <a:gd name="T7" fmla="*/ 181 h 181"/>
                <a:gd name="T8" fmla="*/ 0 w 60"/>
                <a:gd name="T9" fmla="*/ 169 h 181"/>
                <a:gd name="T10" fmla="*/ 60 w 60"/>
                <a:gd name="T11" fmla="*/ 0 h 181"/>
                <a:gd name="T12" fmla="*/ 53 w 60"/>
                <a:gd name="T13" fmla="*/ 137 h 181"/>
                <a:gd name="T14" fmla="*/ 53 w 60"/>
                <a:gd name="T15" fmla="*/ 137 h 181"/>
                <a:gd name="T16" fmla="*/ 60 w 60"/>
                <a:gd name="T17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181">
                  <a:moveTo>
                    <a:pt x="0" y="169"/>
                  </a:moveTo>
                  <a:lnTo>
                    <a:pt x="0" y="169"/>
                  </a:lnTo>
                  <a:lnTo>
                    <a:pt x="11" y="181"/>
                  </a:lnTo>
                  <a:lnTo>
                    <a:pt x="11" y="181"/>
                  </a:lnTo>
                  <a:lnTo>
                    <a:pt x="0" y="169"/>
                  </a:lnTo>
                  <a:close/>
                  <a:moveTo>
                    <a:pt x="60" y="0"/>
                  </a:moveTo>
                  <a:lnTo>
                    <a:pt x="53" y="137"/>
                  </a:lnTo>
                  <a:lnTo>
                    <a:pt x="53" y="137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FFF0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55" name="Freeform 269"/>
            <p:cNvSpPr>
              <a:spLocks noEditPoints="1"/>
            </p:cNvSpPr>
            <p:nvPr/>
          </p:nvSpPr>
          <p:spPr bwMode="auto">
            <a:xfrm>
              <a:off x="1048276" y="4487455"/>
              <a:ext cx="141749" cy="427609"/>
            </a:xfrm>
            <a:custGeom>
              <a:avLst/>
              <a:gdLst>
                <a:gd name="T0" fmla="*/ 0 w 60"/>
                <a:gd name="T1" fmla="*/ 169 h 181"/>
                <a:gd name="T2" fmla="*/ 0 w 60"/>
                <a:gd name="T3" fmla="*/ 169 h 181"/>
                <a:gd name="T4" fmla="*/ 11 w 60"/>
                <a:gd name="T5" fmla="*/ 181 h 181"/>
                <a:gd name="T6" fmla="*/ 11 w 60"/>
                <a:gd name="T7" fmla="*/ 181 h 181"/>
                <a:gd name="T8" fmla="*/ 0 w 60"/>
                <a:gd name="T9" fmla="*/ 169 h 181"/>
                <a:gd name="T10" fmla="*/ 60 w 60"/>
                <a:gd name="T11" fmla="*/ 0 h 181"/>
                <a:gd name="T12" fmla="*/ 53 w 60"/>
                <a:gd name="T13" fmla="*/ 137 h 181"/>
                <a:gd name="T14" fmla="*/ 53 w 60"/>
                <a:gd name="T15" fmla="*/ 137 h 181"/>
                <a:gd name="T16" fmla="*/ 60 w 60"/>
                <a:gd name="T17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181">
                  <a:moveTo>
                    <a:pt x="0" y="169"/>
                  </a:moveTo>
                  <a:lnTo>
                    <a:pt x="0" y="169"/>
                  </a:lnTo>
                  <a:lnTo>
                    <a:pt x="11" y="181"/>
                  </a:lnTo>
                  <a:lnTo>
                    <a:pt x="11" y="181"/>
                  </a:lnTo>
                  <a:lnTo>
                    <a:pt x="0" y="169"/>
                  </a:lnTo>
                  <a:moveTo>
                    <a:pt x="60" y="0"/>
                  </a:moveTo>
                  <a:lnTo>
                    <a:pt x="53" y="137"/>
                  </a:lnTo>
                  <a:lnTo>
                    <a:pt x="53" y="137"/>
                  </a:lnTo>
                  <a:lnTo>
                    <a:pt x="6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56" name="Freeform 270"/>
            <p:cNvSpPr>
              <a:spLocks/>
            </p:cNvSpPr>
            <p:nvPr/>
          </p:nvSpPr>
          <p:spPr bwMode="auto">
            <a:xfrm>
              <a:off x="771866" y="4811114"/>
              <a:ext cx="704019" cy="356734"/>
            </a:xfrm>
            <a:custGeom>
              <a:avLst/>
              <a:gdLst>
                <a:gd name="T0" fmla="*/ 96 w 168"/>
                <a:gd name="T1" fmla="*/ 0 h 80"/>
                <a:gd name="T2" fmla="*/ 95 w 168"/>
                <a:gd name="T3" fmla="*/ 14 h 80"/>
                <a:gd name="T4" fmla="*/ 76 w 168"/>
                <a:gd name="T5" fmla="*/ 16 h 80"/>
                <a:gd name="T6" fmla="*/ 72 w 168"/>
                <a:gd name="T7" fmla="*/ 23 h 80"/>
                <a:gd name="T8" fmla="*/ 72 w 168"/>
                <a:gd name="T9" fmla="*/ 23 h 80"/>
                <a:gd name="T10" fmla="*/ 72 w 168"/>
                <a:gd name="T11" fmla="*/ 23 h 80"/>
                <a:gd name="T12" fmla="*/ 82 w 168"/>
                <a:gd name="T13" fmla="*/ 30 h 80"/>
                <a:gd name="T14" fmla="*/ 45 w 168"/>
                <a:gd name="T15" fmla="*/ 34 h 80"/>
                <a:gd name="T16" fmla="*/ 57 w 168"/>
                <a:gd name="T17" fmla="*/ 44 h 80"/>
                <a:gd name="T18" fmla="*/ 0 w 168"/>
                <a:gd name="T19" fmla="*/ 67 h 80"/>
                <a:gd name="T20" fmla="*/ 11 w 168"/>
                <a:gd name="T21" fmla="*/ 80 h 80"/>
                <a:gd name="T22" fmla="*/ 168 w 168"/>
                <a:gd name="T23" fmla="*/ 45 h 80"/>
                <a:gd name="T24" fmla="*/ 96 w 168"/>
                <a:gd name="T25" fmla="*/ 0 h 80"/>
                <a:gd name="T26" fmla="*/ 96 w 168"/>
                <a:gd name="T2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8" h="80">
                  <a:moveTo>
                    <a:pt x="96" y="0"/>
                  </a:moveTo>
                  <a:cubicBezTo>
                    <a:pt x="95" y="14"/>
                    <a:pt x="95" y="14"/>
                    <a:pt x="95" y="14"/>
                  </a:cubicBezTo>
                  <a:cubicBezTo>
                    <a:pt x="76" y="16"/>
                    <a:pt x="76" y="16"/>
                    <a:pt x="76" y="16"/>
                  </a:cubicBezTo>
                  <a:cubicBezTo>
                    <a:pt x="72" y="23"/>
                    <a:pt x="72" y="23"/>
                    <a:pt x="72" y="23"/>
                  </a:cubicBezTo>
                  <a:cubicBezTo>
                    <a:pt x="72" y="23"/>
                    <a:pt x="72" y="23"/>
                    <a:pt x="72" y="23"/>
                  </a:cubicBezTo>
                  <a:cubicBezTo>
                    <a:pt x="72" y="23"/>
                    <a:pt x="72" y="23"/>
                    <a:pt x="72" y="23"/>
                  </a:cubicBezTo>
                  <a:cubicBezTo>
                    <a:pt x="82" y="30"/>
                    <a:pt x="82" y="30"/>
                    <a:pt x="82" y="30"/>
                  </a:cubicBezTo>
                  <a:cubicBezTo>
                    <a:pt x="45" y="34"/>
                    <a:pt x="45" y="34"/>
                    <a:pt x="45" y="34"/>
                  </a:cubicBezTo>
                  <a:cubicBezTo>
                    <a:pt x="57" y="44"/>
                    <a:pt x="57" y="44"/>
                    <a:pt x="57" y="44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6" y="69"/>
                    <a:pt x="10" y="74"/>
                    <a:pt x="11" y="80"/>
                  </a:cubicBezTo>
                  <a:cubicBezTo>
                    <a:pt x="168" y="45"/>
                    <a:pt x="168" y="45"/>
                    <a:pt x="168" y="45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6" y="0"/>
                    <a:pt x="96" y="0"/>
                    <a:pt x="96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57" name="Freeform 271"/>
            <p:cNvSpPr>
              <a:spLocks/>
            </p:cNvSpPr>
            <p:nvPr/>
          </p:nvSpPr>
          <p:spPr bwMode="auto">
            <a:xfrm>
              <a:off x="816753" y="5011925"/>
              <a:ext cx="659132" cy="368547"/>
            </a:xfrm>
            <a:custGeom>
              <a:avLst/>
              <a:gdLst>
                <a:gd name="T0" fmla="*/ 157 w 157"/>
                <a:gd name="T1" fmla="*/ 0 h 83"/>
                <a:gd name="T2" fmla="*/ 0 w 157"/>
                <a:gd name="T3" fmla="*/ 35 h 83"/>
                <a:gd name="T4" fmla="*/ 0 w 157"/>
                <a:gd name="T5" fmla="*/ 39 h 83"/>
                <a:gd name="T6" fmla="*/ 0 w 157"/>
                <a:gd name="T7" fmla="*/ 41 h 83"/>
                <a:gd name="T8" fmla="*/ 12 w 157"/>
                <a:gd name="T9" fmla="*/ 59 h 83"/>
                <a:gd name="T10" fmla="*/ 10 w 157"/>
                <a:gd name="T11" fmla="*/ 68 h 83"/>
                <a:gd name="T12" fmla="*/ 40 w 157"/>
                <a:gd name="T13" fmla="*/ 77 h 83"/>
                <a:gd name="T14" fmla="*/ 36 w 157"/>
                <a:gd name="T15" fmla="*/ 55 h 83"/>
                <a:gd name="T16" fmla="*/ 79 w 157"/>
                <a:gd name="T17" fmla="*/ 83 h 83"/>
                <a:gd name="T18" fmla="*/ 73 w 157"/>
                <a:gd name="T19" fmla="*/ 55 h 83"/>
                <a:gd name="T20" fmla="*/ 107 w 157"/>
                <a:gd name="T21" fmla="*/ 77 h 83"/>
                <a:gd name="T22" fmla="*/ 157 w 157"/>
                <a:gd name="T2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7" h="83">
                  <a:moveTo>
                    <a:pt x="157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8"/>
                    <a:pt x="0" y="39"/>
                  </a:cubicBezTo>
                  <a:cubicBezTo>
                    <a:pt x="0" y="40"/>
                    <a:pt x="0" y="41"/>
                    <a:pt x="0" y="41"/>
                  </a:cubicBezTo>
                  <a:cubicBezTo>
                    <a:pt x="7" y="44"/>
                    <a:pt x="12" y="51"/>
                    <a:pt x="12" y="59"/>
                  </a:cubicBezTo>
                  <a:cubicBezTo>
                    <a:pt x="12" y="62"/>
                    <a:pt x="12" y="65"/>
                    <a:pt x="10" y="68"/>
                  </a:cubicBezTo>
                  <a:cubicBezTo>
                    <a:pt x="40" y="77"/>
                    <a:pt x="40" y="77"/>
                    <a:pt x="40" y="77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73" y="55"/>
                    <a:pt x="73" y="55"/>
                    <a:pt x="73" y="55"/>
                  </a:cubicBezTo>
                  <a:cubicBezTo>
                    <a:pt x="107" y="77"/>
                    <a:pt x="107" y="77"/>
                    <a:pt x="107" y="77"/>
                  </a:cubicBezTo>
                  <a:cubicBezTo>
                    <a:pt x="157" y="0"/>
                    <a:pt x="157" y="0"/>
                    <a:pt x="157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58" name="Freeform 272"/>
            <p:cNvSpPr>
              <a:spLocks/>
            </p:cNvSpPr>
            <p:nvPr/>
          </p:nvSpPr>
          <p:spPr bwMode="auto">
            <a:xfrm>
              <a:off x="734066" y="5335585"/>
              <a:ext cx="54337" cy="1320626"/>
            </a:xfrm>
            <a:custGeom>
              <a:avLst/>
              <a:gdLst>
                <a:gd name="T0" fmla="*/ 0 w 13"/>
                <a:gd name="T1" fmla="*/ 0 h 298"/>
                <a:gd name="T2" fmla="*/ 13 w 13"/>
                <a:gd name="T3" fmla="*/ 298 h 298"/>
                <a:gd name="T4" fmla="*/ 13 w 13"/>
                <a:gd name="T5" fmla="*/ 298 h 298"/>
                <a:gd name="T6" fmla="*/ 0 w 13"/>
                <a:gd name="T7" fmla="*/ 0 h 298"/>
                <a:gd name="T8" fmla="*/ 0 w 13"/>
                <a:gd name="T9" fmla="*/ 0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98">
                  <a:moveTo>
                    <a:pt x="0" y="0"/>
                  </a:moveTo>
                  <a:cubicBezTo>
                    <a:pt x="13" y="298"/>
                    <a:pt x="13" y="298"/>
                    <a:pt x="13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0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59" name="Freeform 273"/>
            <p:cNvSpPr>
              <a:spLocks/>
            </p:cNvSpPr>
            <p:nvPr/>
          </p:nvSpPr>
          <p:spPr bwMode="auto">
            <a:xfrm>
              <a:off x="705716" y="5330860"/>
              <a:ext cx="82687" cy="1325351"/>
            </a:xfrm>
            <a:custGeom>
              <a:avLst/>
              <a:gdLst>
                <a:gd name="T0" fmla="*/ 6 w 20"/>
                <a:gd name="T1" fmla="*/ 0 h 299"/>
                <a:gd name="T2" fmla="*/ 0 w 20"/>
                <a:gd name="T3" fmla="*/ 10 h 299"/>
                <a:gd name="T4" fmla="*/ 0 w 20"/>
                <a:gd name="T5" fmla="*/ 299 h 299"/>
                <a:gd name="T6" fmla="*/ 20 w 20"/>
                <a:gd name="T7" fmla="*/ 299 h 299"/>
                <a:gd name="T8" fmla="*/ 7 w 20"/>
                <a:gd name="T9" fmla="*/ 1 h 299"/>
                <a:gd name="T10" fmla="*/ 6 w 20"/>
                <a:gd name="T11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99">
                  <a:moveTo>
                    <a:pt x="6" y="0"/>
                  </a:moveTo>
                  <a:cubicBezTo>
                    <a:pt x="5" y="4"/>
                    <a:pt x="3" y="8"/>
                    <a:pt x="0" y="10"/>
                  </a:cubicBezTo>
                  <a:cubicBezTo>
                    <a:pt x="0" y="299"/>
                    <a:pt x="0" y="299"/>
                    <a:pt x="0" y="299"/>
                  </a:cubicBezTo>
                  <a:cubicBezTo>
                    <a:pt x="20" y="299"/>
                    <a:pt x="20" y="299"/>
                    <a:pt x="20" y="299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6" y="0"/>
                  </a:cubicBezTo>
                </a:path>
              </a:pathLst>
            </a:custGeom>
            <a:solidFill>
              <a:srgbClr val="D18A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60" name="Freeform 274"/>
            <p:cNvSpPr>
              <a:spLocks/>
            </p:cNvSpPr>
            <p:nvPr/>
          </p:nvSpPr>
          <p:spPr bwMode="auto">
            <a:xfrm>
              <a:off x="717529" y="4487455"/>
              <a:ext cx="472496" cy="616607"/>
            </a:xfrm>
            <a:custGeom>
              <a:avLst/>
              <a:gdLst>
                <a:gd name="T0" fmla="*/ 113 w 113"/>
                <a:gd name="T1" fmla="*/ 0 h 139"/>
                <a:gd name="T2" fmla="*/ 47 w 113"/>
                <a:gd name="T3" fmla="*/ 24 h 139"/>
                <a:gd name="T4" fmla="*/ 34 w 113"/>
                <a:gd name="T5" fmla="*/ 29 h 139"/>
                <a:gd name="T6" fmla="*/ 36 w 113"/>
                <a:gd name="T7" fmla="*/ 50 h 139"/>
                <a:gd name="T8" fmla="*/ 36 w 113"/>
                <a:gd name="T9" fmla="*/ 50 h 139"/>
                <a:gd name="T10" fmla="*/ 37 w 113"/>
                <a:gd name="T11" fmla="*/ 58 h 139"/>
                <a:gd name="T12" fmla="*/ 32 w 113"/>
                <a:gd name="T13" fmla="*/ 54 h 139"/>
                <a:gd name="T14" fmla="*/ 32 w 113"/>
                <a:gd name="T15" fmla="*/ 54 h 139"/>
                <a:gd name="T16" fmla="*/ 32 w 113"/>
                <a:gd name="T17" fmla="*/ 54 h 139"/>
                <a:gd name="T18" fmla="*/ 22 w 113"/>
                <a:gd name="T19" fmla="*/ 45 h 139"/>
                <a:gd name="T20" fmla="*/ 26 w 113"/>
                <a:gd name="T21" fmla="*/ 82 h 139"/>
                <a:gd name="T22" fmla="*/ 13 w 113"/>
                <a:gd name="T23" fmla="*/ 72 h 139"/>
                <a:gd name="T24" fmla="*/ 0 w 113"/>
                <a:gd name="T25" fmla="*/ 136 h 139"/>
                <a:gd name="T26" fmla="*/ 0 w 113"/>
                <a:gd name="T27" fmla="*/ 139 h 139"/>
                <a:gd name="T28" fmla="*/ 4 w 113"/>
                <a:gd name="T29" fmla="*/ 138 h 139"/>
                <a:gd name="T30" fmla="*/ 113 w 113"/>
                <a:gd name="T31" fmla="*/ 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3" h="139">
                  <a:moveTo>
                    <a:pt x="113" y="0"/>
                  </a:moveTo>
                  <a:cubicBezTo>
                    <a:pt x="47" y="24"/>
                    <a:pt x="47" y="24"/>
                    <a:pt x="47" y="24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2" y="54"/>
                    <a:pt x="32" y="54"/>
                    <a:pt x="32" y="54"/>
                  </a:cubicBezTo>
                  <a:cubicBezTo>
                    <a:pt x="32" y="54"/>
                    <a:pt x="32" y="54"/>
                    <a:pt x="32" y="54"/>
                  </a:cubicBezTo>
                  <a:cubicBezTo>
                    <a:pt x="32" y="54"/>
                    <a:pt x="32" y="54"/>
                    <a:pt x="32" y="54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39"/>
                    <a:pt x="0" y="139"/>
                    <a:pt x="0" y="139"/>
                  </a:cubicBezTo>
                  <a:cubicBezTo>
                    <a:pt x="1" y="138"/>
                    <a:pt x="3" y="138"/>
                    <a:pt x="4" y="138"/>
                  </a:cubicBezTo>
                  <a:cubicBezTo>
                    <a:pt x="113" y="0"/>
                    <a:pt x="113" y="0"/>
                    <a:pt x="113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61" name="Freeform 275"/>
            <p:cNvSpPr>
              <a:spLocks/>
            </p:cNvSpPr>
            <p:nvPr/>
          </p:nvSpPr>
          <p:spPr bwMode="auto">
            <a:xfrm>
              <a:off x="734066" y="4487455"/>
              <a:ext cx="455959" cy="621332"/>
            </a:xfrm>
            <a:custGeom>
              <a:avLst/>
              <a:gdLst>
                <a:gd name="T0" fmla="*/ 109 w 109"/>
                <a:gd name="T1" fmla="*/ 0 h 140"/>
                <a:gd name="T2" fmla="*/ 0 w 109"/>
                <a:gd name="T3" fmla="*/ 138 h 140"/>
                <a:gd name="T4" fmla="*/ 1 w 109"/>
                <a:gd name="T5" fmla="*/ 138 h 140"/>
                <a:gd name="T6" fmla="*/ 9 w 109"/>
                <a:gd name="T7" fmla="*/ 140 h 140"/>
                <a:gd name="T8" fmla="*/ 66 w 109"/>
                <a:gd name="T9" fmla="*/ 117 h 140"/>
                <a:gd name="T10" fmla="*/ 54 w 109"/>
                <a:gd name="T11" fmla="*/ 107 h 140"/>
                <a:gd name="T12" fmla="*/ 91 w 109"/>
                <a:gd name="T13" fmla="*/ 103 h 140"/>
                <a:gd name="T14" fmla="*/ 81 w 109"/>
                <a:gd name="T15" fmla="*/ 96 h 140"/>
                <a:gd name="T16" fmla="*/ 75 w 109"/>
                <a:gd name="T17" fmla="*/ 90 h 140"/>
                <a:gd name="T18" fmla="*/ 85 w 109"/>
                <a:gd name="T19" fmla="*/ 89 h 140"/>
                <a:gd name="T20" fmla="*/ 85 w 109"/>
                <a:gd name="T21" fmla="*/ 89 h 140"/>
                <a:gd name="T22" fmla="*/ 104 w 109"/>
                <a:gd name="T23" fmla="*/ 87 h 140"/>
                <a:gd name="T24" fmla="*/ 105 w 109"/>
                <a:gd name="T25" fmla="*/ 73 h 140"/>
                <a:gd name="T26" fmla="*/ 109 w 109"/>
                <a:gd name="T27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140">
                  <a:moveTo>
                    <a:pt x="109" y="0"/>
                  </a:moveTo>
                  <a:cubicBezTo>
                    <a:pt x="0" y="138"/>
                    <a:pt x="0" y="138"/>
                    <a:pt x="0" y="138"/>
                  </a:cubicBezTo>
                  <a:cubicBezTo>
                    <a:pt x="1" y="138"/>
                    <a:pt x="1" y="138"/>
                    <a:pt x="1" y="138"/>
                  </a:cubicBezTo>
                  <a:cubicBezTo>
                    <a:pt x="4" y="138"/>
                    <a:pt x="7" y="138"/>
                    <a:pt x="9" y="140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54" y="107"/>
                    <a:pt x="54" y="107"/>
                    <a:pt x="54" y="107"/>
                  </a:cubicBezTo>
                  <a:cubicBezTo>
                    <a:pt x="91" y="103"/>
                    <a:pt x="91" y="103"/>
                    <a:pt x="91" y="103"/>
                  </a:cubicBezTo>
                  <a:cubicBezTo>
                    <a:pt x="81" y="96"/>
                    <a:pt x="81" y="96"/>
                    <a:pt x="81" y="96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85" y="89"/>
                    <a:pt x="85" y="89"/>
                    <a:pt x="85" y="89"/>
                  </a:cubicBezTo>
                  <a:cubicBezTo>
                    <a:pt x="85" y="89"/>
                    <a:pt x="85" y="89"/>
                    <a:pt x="85" y="89"/>
                  </a:cubicBezTo>
                  <a:cubicBezTo>
                    <a:pt x="104" y="87"/>
                    <a:pt x="104" y="87"/>
                    <a:pt x="104" y="87"/>
                  </a:cubicBezTo>
                  <a:cubicBezTo>
                    <a:pt x="105" y="73"/>
                    <a:pt x="105" y="73"/>
                    <a:pt x="105" y="73"/>
                  </a:cubicBezTo>
                  <a:cubicBezTo>
                    <a:pt x="109" y="0"/>
                    <a:pt x="109" y="0"/>
                    <a:pt x="109" y="0"/>
                  </a:cubicBezTo>
                </a:path>
              </a:pathLst>
            </a:custGeom>
            <a:solidFill>
              <a:srgbClr val="7AB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62" name="Freeform 276"/>
            <p:cNvSpPr>
              <a:spLocks/>
            </p:cNvSpPr>
            <p:nvPr/>
          </p:nvSpPr>
          <p:spPr bwMode="auto">
            <a:xfrm>
              <a:off x="705716" y="5259985"/>
              <a:ext cx="23625" cy="115762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6 w 6"/>
                <a:gd name="T5" fmla="*/ 16 h 26"/>
                <a:gd name="T6" fmla="*/ 1 w 6"/>
                <a:gd name="T7" fmla="*/ 3 h 26"/>
                <a:gd name="T8" fmla="*/ 1 w 6"/>
                <a:gd name="T9" fmla="*/ 1 h 26"/>
                <a:gd name="T10" fmla="*/ 0 w 6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4"/>
                    <a:pt x="5" y="20"/>
                    <a:pt x="6" y="16"/>
                  </a:cubicBezTo>
                  <a:cubicBezTo>
                    <a:pt x="3" y="13"/>
                    <a:pt x="1" y="8"/>
                    <a:pt x="1" y="3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1" y="1"/>
                    <a:pt x="0" y="0"/>
                  </a:cubicBezTo>
                </a:path>
              </a:pathLst>
            </a:custGeom>
            <a:solidFill>
              <a:srgbClr val="A97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63" name="Freeform 277"/>
            <p:cNvSpPr>
              <a:spLocks/>
            </p:cNvSpPr>
            <p:nvPr/>
          </p:nvSpPr>
          <p:spPr bwMode="auto">
            <a:xfrm>
              <a:off x="705716" y="5099337"/>
              <a:ext cx="111037" cy="165374"/>
            </a:xfrm>
            <a:custGeom>
              <a:avLst/>
              <a:gdLst>
                <a:gd name="T0" fmla="*/ 8 w 27"/>
                <a:gd name="T1" fmla="*/ 0 h 37"/>
                <a:gd name="T2" fmla="*/ 7 w 27"/>
                <a:gd name="T3" fmla="*/ 0 h 37"/>
                <a:gd name="T4" fmla="*/ 3 w 27"/>
                <a:gd name="T5" fmla="*/ 1 h 37"/>
                <a:gd name="T6" fmla="*/ 1 w 27"/>
                <a:gd name="T7" fmla="*/ 1 h 37"/>
                <a:gd name="T8" fmla="*/ 0 w 27"/>
                <a:gd name="T9" fmla="*/ 2 h 37"/>
                <a:gd name="T10" fmla="*/ 0 w 27"/>
                <a:gd name="T11" fmla="*/ 36 h 37"/>
                <a:gd name="T12" fmla="*/ 1 w 27"/>
                <a:gd name="T13" fmla="*/ 37 h 37"/>
                <a:gd name="T14" fmla="*/ 20 w 27"/>
                <a:gd name="T15" fmla="*/ 20 h 37"/>
                <a:gd name="T16" fmla="*/ 27 w 27"/>
                <a:gd name="T17" fmla="*/ 21 h 37"/>
                <a:gd name="T18" fmla="*/ 27 w 27"/>
                <a:gd name="T19" fmla="*/ 19 h 37"/>
                <a:gd name="T20" fmla="*/ 27 w 27"/>
                <a:gd name="T21" fmla="*/ 15 h 37"/>
                <a:gd name="T22" fmla="*/ 16 w 27"/>
                <a:gd name="T23" fmla="*/ 2 h 37"/>
                <a:gd name="T24" fmla="*/ 8 w 27"/>
                <a:gd name="T2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37">
                  <a:moveTo>
                    <a:pt x="8" y="0"/>
                  </a:moveTo>
                  <a:cubicBezTo>
                    <a:pt x="8" y="0"/>
                    <a:pt x="8" y="0"/>
                    <a:pt x="7" y="0"/>
                  </a:cubicBezTo>
                  <a:cubicBezTo>
                    <a:pt x="6" y="0"/>
                    <a:pt x="4" y="0"/>
                    <a:pt x="3" y="1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2" y="27"/>
                    <a:pt x="11" y="20"/>
                    <a:pt x="20" y="20"/>
                  </a:cubicBezTo>
                  <a:cubicBezTo>
                    <a:pt x="23" y="20"/>
                    <a:pt x="25" y="20"/>
                    <a:pt x="27" y="21"/>
                  </a:cubicBezTo>
                  <a:cubicBezTo>
                    <a:pt x="27" y="21"/>
                    <a:pt x="27" y="20"/>
                    <a:pt x="27" y="19"/>
                  </a:cubicBezTo>
                  <a:cubicBezTo>
                    <a:pt x="27" y="18"/>
                    <a:pt x="27" y="16"/>
                    <a:pt x="27" y="15"/>
                  </a:cubicBezTo>
                  <a:cubicBezTo>
                    <a:pt x="26" y="9"/>
                    <a:pt x="22" y="4"/>
                    <a:pt x="16" y="2"/>
                  </a:cubicBezTo>
                  <a:cubicBezTo>
                    <a:pt x="14" y="0"/>
                    <a:pt x="11" y="0"/>
                    <a:pt x="8" y="0"/>
                  </a:cubicBezTo>
                </a:path>
              </a:pathLst>
            </a:custGeom>
            <a:solidFill>
              <a:srgbClr val="A97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64" name="Freeform 278"/>
            <p:cNvSpPr>
              <a:spLocks noEditPoints="1"/>
            </p:cNvSpPr>
            <p:nvPr/>
          </p:nvSpPr>
          <p:spPr bwMode="auto">
            <a:xfrm>
              <a:off x="788403" y="53568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0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65" name="Freeform 279"/>
            <p:cNvSpPr>
              <a:spLocks/>
            </p:cNvSpPr>
            <p:nvPr/>
          </p:nvSpPr>
          <p:spPr bwMode="auto">
            <a:xfrm>
              <a:off x="708079" y="5189111"/>
              <a:ext cx="160649" cy="167736"/>
            </a:xfrm>
            <a:custGeom>
              <a:avLst/>
              <a:gdLst>
                <a:gd name="T0" fmla="*/ 19 w 38"/>
                <a:gd name="T1" fmla="*/ 0 h 38"/>
                <a:gd name="T2" fmla="*/ 0 w 38"/>
                <a:gd name="T3" fmla="*/ 17 h 38"/>
                <a:gd name="T4" fmla="*/ 0 w 38"/>
                <a:gd name="T5" fmla="*/ 19 h 38"/>
                <a:gd name="T6" fmla="*/ 5 w 38"/>
                <a:gd name="T7" fmla="*/ 32 h 38"/>
                <a:gd name="T8" fmla="*/ 6 w 38"/>
                <a:gd name="T9" fmla="*/ 33 h 38"/>
                <a:gd name="T10" fmla="*/ 6 w 38"/>
                <a:gd name="T11" fmla="*/ 33 h 38"/>
                <a:gd name="T12" fmla="*/ 6 w 38"/>
                <a:gd name="T13" fmla="*/ 33 h 38"/>
                <a:gd name="T14" fmla="*/ 19 w 38"/>
                <a:gd name="T15" fmla="*/ 38 h 38"/>
                <a:gd name="T16" fmla="*/ 19 w 38"/>
                <a:gd name="T17" fmla="*/ 38 h 38"/>
                <a:gd name="T18" fmla="*/ 19 w 38"/>
                <a:gd name="T19" fmla="*/ 38 h 38"/>
                <a:gd name="T20" fmla="*/ 19 w 38"/>
                <a:gd name="T21" fmla="*/ 38 h 38"/>
                <a:gd name="T22" fmla="*/ 19 w 38"/>
                <a:gd name="T23" fmla="*/ 38 h 38"/>
                <a:gd name="T24" fmla="*/ 19 w 38"/>
                <a:gd name="T25" fmla="*/ 38 h 38"/>
                <a:gd name="T26" fmla="*/ 19 w 38"/>
                <a:gd name="T27" fmla="*/ 38 h 38"/>
                <a:gd name="T28" fmla="*/ 36 w 38"/>
                <a:gd name="T29" fmla="*/ 28 h 38"/>
                <a:gd name="T30" fmla="*/ 36 w 38"/>
                <a:gd name="T31" fmla="*/ 28 h 38"/>
                <a:gd name="T32" fmla="*/ 38 w 38"/>
                <a:gd name="T33" fmla="*/ 19 h 38"/>
                <a:gd name="T34" fmla="*/ 26 w 38"/>
                <a:gd name="T35" fmla="*/ 1 h 38"/>
                <a:gd name="T36" fmla="*/ 19 w 38"/>
                <a:gd name="T3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8" h="38">
                  <a:moveTo>
                    <a:pt x="19" y="0"/>
                  </a:moveTo>
                  <a:cubicBezTo>
                    <a:pt x="10" y="0"/>
                    <a:pt x="1" y="7"/>
                    <a:pt x="0" y="17"/>
                  </a:cubicBezTo>
                  <a:cubicBezTo>
                    <a:pt x="0" y="18"/>
                    <a:pt x="0" y="18"/>
                    <a:pt x="0" y="19"/>
                  </a:cubicBezTo>
                  <a:cubicBezTo>
                    <a:pt x="0" y="24"/>
                    <a:pt x="2" y="29"/>
                    <a:pt x="5" y="32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10" y="36"/>
                    <a:pt x="14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7" y="38"/>
                    <a:pt x="33" y="34"/>
                    <a:pt x="36" y="28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8" y="25"/>
                    <a:pt x="38" y="22"/>
                    <a:pt x="38" y="19"/>
                  </a:cubicBezTo>
                  <a:cubicBezTo>
                    <a:pt x="38" y="11"/>
                    <a:pt x="33" y="4"/>
                    <a:pt x="26" y="1"/>
                  </a:cubicBezTo>
                  <a:cubicBezTo>
                    <a:pt x="24" y="0"/>
                    <a:pt x="22" y="0"/>
                    <a:pt x="19" y="0"/>
                  </a:cubicBezTo>
                </a:path>
              </a:pathLst>
            </a:custGeom>
            <a:solidFill>
              <a:srgbClr val="A97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66" name="Freeform 280"/>
            <p:cNvSpPr>
              <a:spLocks/>
            </p:cNvSpPr>
            <p:nvPr/>
          </p:nvSpPr>
          <p:spPr bwMode="auto">
            <a:xfrm>
              <a:off x="3883252" y="5942742"/>
              <a:ext cx="1658461" cy="663857"/>
            </a:xfrm>
            <a:custGeom>
              <a:avLst/>
              <a:gdLst>
                <a:gd name="T0" fmla="*/ 0 w 396"/>
                <a:gd name="T1" fmla="*/ 150 h 150"/>
                <a:gd name="T2" fmla="*/ 396 w 396"/>
                <a:gd name="T3" fmla="*/ 150 h 150"/>
                <a:gd name="T4" fmla="*/ 394 w 396"/>
                <a:gd name="T5" fmla="*/ 138 h 150"/>
                <a:gd name="T6" fmla="*/ 387 w 396"/>
                <a:gd name="T7" fmla="*/ 121 h 150"/>
                <a:gd name="T8" fmla="*/ 361 w 396"/>
                <a:gd name="T9" fmla="*/ 95 h 150"/>
                <a:gd name="T10" fmla="*/ 360 w 396"/>
                <a:gd name="T11" fmla="*/ 94 h 150"/>
                <a:gd name="T12" fmla="*/ 324 w 396"/>
                <a:gd name="T13" fmla="*/ 85 h 150"/>
                <a:gd name="T14" fmla="*/ 314 w 396"/>
                <a:gd name="T15" fmla="*/ 86 h 150"/>
                <a:gd name="T16" fmla="*/ 314 w 396"/>
                <a:gd name="T17" fmla="*/ 81 h 150"/>
                <a:gd name="T18" fmla="*/ 247 w 396"/>
                <a:gd name="T19" fmla="*/ 14 h 150"/>
                <a:gd name="T20" fmla="*/ 210 w 396"/>
                <a:gd name="T21" fmla="*/ 25 h 150"/>
                <a:gd name="T22" fmla="*/ 168 w 396"/>
                <a:gd name="T23" fmla="*/ 0 h 150"/>
                <a:gd name="T24" fmla="*/ 121 w 396"/>
                <a:gd name="T25" fmla="*/ 41 h 150"/>
                <a:gd name="T26" fmla="*/ 104 w 396"/>
                <a:gd name="T27" fmla="*/ 38 h 150"/>
                <a:gd name="T28" fmla="*/ 57 w 396"/>
                <a:gd name="T29" fmla="*/ 85 h 150"/>
                <a:gd name="T30" fmla="*/ 59 w 396"/>
                <a:gd name="T31" fmla="*/ 97 h 150"/>
                <a:gd name="T32" fmla="*/ 58 w 396"/>
                <a:gd name="T33" fmla="*/ 97 h 150"/>
                <a:gd name="T34" fmla="*/ 0 w 396"/>
                <a:gd name="T35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6" h="150">
                  <a:moveTo>
                    <a:pt x="0" y="150"/>
                  </a:moveTo>
                  <a:cubicBezTo>
                    <a:pt x="396" y="150"/>
                    <a:pt x="396" y="150"/>
                    <a:pt x="396" y="150"/>
                  </a:cubicBezTo>
                  <a:cubicBezTo>
                    <a:pt x="396" y="146"/>
                    <a:pt x="395" y="142"/>
                    <a:pt x="394" y="138"/>
                  </a:cubicBezTo>
                  <a:cubicBezTo>
                    <a:pt x="391" y="132"/>
                    <a:pt x="389" y="126"/>
                    <a:pt x="387" y="121"/>
                  </a:cubicBezTo>
                  <a:cubicBezTo>
                    <a:pt x="380" y="110"/>
                    <a:pt x="372" y="101"/>
                    <a:pt x="361" y="95"/>
                  </a:cubicBezTo>
                  <a:cubicBezTo>
                    <a:pt x="360" y="94"/>
                    <a:pt x="360" y="94"/>
                    <a:pt x="360" y="94"/>
                  </a:cubicBezTo>
                  <a:cubicBezTo>
                    <a:pt x="349" y="88"/>
                    <a:pt x="337" y="85"/>
                    <a:pt x="324" y="85"/>
                  </a:cubicBezTo>
                  <a:cubicBezTo>
                    <a:pt x="321" y="85"/>
                    <a:pt x="317" y="86"/>
                    <a:pt x="314" y="86"/>
                  </a:cubicBezTo>
                  <a:cubicBezTo>
                    <a:pt x="314" y="84"/>
                    <a:pt x="314" y="83"/>
                    <a:pt x="314" y="81"/>
                  </a:cubicBezTo>
                  <a:cubicBezTo>
                    <a:pt x="314" y="44"/>
                    <a:pt x="283" y="14"/>
                    <a:pt x="247" y="14"/>
                  </a:cubicBezTo>
                  <a:cubicBezTo>
                    <a:pt x="233" y="14"/>
                    <a:pt x="220" y="18"/>
                    <a:pt x="210" y="25"/>
                  </a:cubicBezTo>
                  <a:cubicBezTo>
                    <a:pt x="203" y="11"/>
                    <a:pt x="189" y="0"/>
                    <a:pt x="168" y="0"/>
                  </a:cubicBezTo>
                  <a:cubicBezTo>
                    <a:pt x="140" y="0"/>
                    <a:pt x="124" y="20"/>
                    <a:pt x="121" y="41"/>
                  </a:cubicBezTo>
                  <a:cubicBezTo>
                    <a:pt x="115" y="39"/>
                    <a:pt x="110" y="38"/>
                    <a:pt x="104" y="38"/>
                  </a:cubicBezTo>
                  <a:cubicBezTo>
                    <a:pt x="78" y="38"/>
                    <a:pt x="57" y="59"/>
                    <a:pt x="57" y="85"/>
                  </a:cubicBezTo>
                  <a:cubicBezTo>
                    <a:pt x="57" y="89"/>
                    <a:pt x="58" y="93"/>
                    <a:pt x="59" y="97"/>
                  </a:cubicBezTo>
                  <a:cubicBezTo>
                    <a:pt x="58" y="97"/>
                    <a:pt x="58" y="97"/>
                    <a:pt x="58" y="97"/>
                  </a:cubicBezTo>
                  <a:cubicBezTo>
                    <a:pt x="28" y="97"/>
                    <a:pt x="2" y="121"/>
                    <a:pt x="0" y="150"/>
                  </a:cubicBezTo>
                </a:path>
              </a:pathLst>
            </a:custGeom>
            <a:solidFill>
              <a:srgbClr val="72B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67" name="Freeform 281"/>
            <p:cNvSpPr>
              <a:spLocks/>
            </p:cNvSpPr>
            <p:nvPr/>
          </p:nvSpPr>
          <p:spPr bwMode="auto">
            <a:xfrm>
              <a:off x="4759733" y="6004166"/>
              <a:ext cx="439421" cy="297672"/>
            </a:xfrm>
            <a:custGeom>
              <a:avLst/>
              <a:gdLst>
                <a:gd name="T0" fmla="*/ 38 w 105"/>
                <a:gd name="T1" fmla="*/ 0 h 67"/>
                <a:gd name="T2" fmla="*/ 1 w 105"/>
                <a:gd name="T3" fmla="*/ 11 h 67"/>
                <a:gd name="T4" fmla="*/ 0 w 105"/>
                <a:gd name="T5" fmla="*/ 11 h 67"/>
                <a:gd name="T6" fmla="*/ 1 w 105"/>
                <a:gd name="T7" fmla="*/ 11 h 67"/>
                <a:gd name="T8" fmla="*/ 38 w 105"/>
                <a:gd name="T9" fmla="*/ 0 h 67"/>
                <a:gd name="T10" fmla="*/ 105 w 105"/>
                <a:gd name="T11" fmla="*/ 67 h 67"/>
                <a:gd name="T12" fmla="*/ 105 w 105"/>
                <a:gd name="T13" fmla="*/ 67 h 67"/>
                <a:gd name="T14" fmla="*/ 38 w 105"/>
                <a:gd name="T1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67">
                  <a:moveTo>
                    <a:pt x="38" y="0"/>
                  </a:moveTo>
                  <a:cubicBezTo>
                    <a:pt x="24" y="0"/>
                    <a:pt x="11" y="4"/>
                    <a:pt x="1" y="11"/>
                  </a:cubicBezTo>
                  <a:cubicBezTo>
                    <a:pt x="1" y="11"/>
                    <a:pt x="0" y="11"/>
                    <a:pt x="0" y="11"/>
                  </a:cubicBezTo>
                  <a:cubicBezTo>
                    <a:pt x="0" y="11"/>
                    <a:pt x="1" y="11"/>
                    <a:pt x="1" y="11"/>
                  </a:cubicBezTo>
                  <a:cubicBezTo>
                    <a:pt x="11" y="4"/>
                    <a:pt x="24" y="0"/>
                    <a:pt x="38" y="0"/>
                  </a:cubicBezTo>
                  <a:cubicBezTo>
                    <a:pt x="74" y="0"/>
                    <a:pt x="105" y="30"/>
                    <a:pt x="105" y="67"/>
                  </a:cubicBezTo>
                  <a:cubicBezTo>
                    <a:pt x="105" y="67"/>
                    <a:pt x="105" y="67"/>
                    <a:pt x="105" y="67"/>
                  </a:cubicBezTo>
                  <a:cubicBezTo>
                    <a:pt x="105" y="30"/>
                    <a:pt x="74" y="0"/>
                    <a:pt x="38" y="0"/>
                  </a:cubicBezTo>
                </a:path>
              </a:pathLst>
            </a:custGeom>
            <a:solidFill>
              <a:srgbClr val="FFF0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68" name="Freeform 282"/>
            <p:cNvSpPr>
              <a:spLocks/>
            </p:cNvSpPr>
            <p:nvPr/>
          </p:nvSpPr>
          <p:spPr bwMode="auto">
            <a:xfrm>
              <a:off x="4721933" y="5994717"/>
              <a:ext cx="819781" cy="611882"/>
            </a:xfrm>
            <a:custGeom>
              <a:avLst/>
              <a:gdLst>
                <a:gd name="T0" fmla="*/ 0 w 196"/>
                <a:gd name="T1" fmla="*/ 0 h 138"/>
                <a:gd name="T2" fmla="*/ 0 w 196"/>
                <a:gd name="T3" fmla="*/ 138 h 138"/>
                <a:gd name="T4" fmla="*/ 196 w 196"/>
                <a:gd name="T5" fmla="*/ 138 h 138"/>
                <a:gd name="T6" fmla="*/ 194 w 196"/>
                <a:gd name="T7" fmla="*/ 126 h 138"/>
                <a:gd name="T8" fmla="*/ 187 w 196"/>
                <a:gd name="T9" fmla="*/ 109 h 138"/>
                <a:gd name="T10" fmla="*/ 161 w 196"/>
                <a:gd name="T11" fmla="*/ 83 h 138"/>
                <a:gd name="T12" fmla="*/ 160 w 196"/>
                <a:gd name="T13" fmla="*/ 82 h 138"/>
                <a:gd name="T14" fmla="*/ 124 w 196"/>
                <a:gd name="T15" fmla="*/ 73 h 138"/>
                <a:gd name="T16" fmla="*/ 114 w 196"/>
                <a:gd name="T17" fmla="*/ 74 h 138"/>
                <a:gd name="T18" fmla="*/ 114 w 196"/>
                <a:gd name="T19" fmla="*/ 74 h 138"/>
                <a:gd name="T20" fmla="*/ 114 w 196"/>
                <a:gd name="T21" fmla="*/ 74 h 138"/>
                <a:gd name="T22" fmla="*/ 114 w 196"/>
                <a:gd name="T23" fmla="*/ 69 h 138"/>
                <a:gd name="T24" fmla="*/ 47 w 196"/>
                <a:gd name="T25" fmla="*/ 2 h 138"/>
                <a:gd name="T26" fmla="*/ 10 w 196"/>
                <a:gd name="T27" fmla="*/ 13 h 138"/>
                <a:gd name="T28" fmla="*/ 9 w 196"/>
                <a:gd name="T29" fmla="*/ 13 h 138"/>
                <a:gd name="T30" fmla="*/ 0 w 196"/>
                <a:gd name="T3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6" h="138">
                  <a:moveTo>
                    <a:pt x="0" y="0"/>
                  </a:moveTo>
                  <a:cubicBezTo>
                    <a:pt x="0" y="138"/>
                    <a:pt x="0" y="138"/>
                    <a:pt x="0" y="138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96" y="134"/>
                    <a:pt x="195" y="130"/>
                    <a:pt x="194" y="126"/>
                  </a:cubicBezTo>
                  <a:cubicBezTo>
                    <a:pt x="191" y="120"/>
                    <a:pt x="189" y="114"/>
                    <a:pt x="187" y="109"/>
                  </a:cubicBezTo>
                  <a:cubicBezTo>
                    <a:pt x="180" y="98"/>
                    <a:pt x="172" y="89"/>
                    <a:pt x="161" y="83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49" y="76"/>
                    <a:pt x="137" y="73"/>
                    <a:pt x="124" y="73"/>
                  </a:cubicBezTo>
                  <a:cubicBezTo>
                    <a:pt x="121" y="73"/>
                    <a:pt x="117" y="74"/>
                    <a:pt x="114" y="74"/>
                  </a:cubicBezTo>
                  <a:cubicBezTo>
                    <a:pt x="114" y="74"/>
                    <a:pt x="114" y="74"/>
                    <a:pt x="114" y="74"/>
                  </a:cubicBezTo>
                  <a:cubicBezTo>
                    <a:pt x="114" y="74"/>
                    <a:pt x="114" y="74"/>
                    <a:pt x="114" y="74"/>
                  </a:cubicBezTo>
                  <a:cubicBezTo>
                    <a:pt x="114" y="72"/>
                    <a:pt x="114" y="71"/>
                    <a:pt x="114" y="69"/>
                  </a:cubicBezTo>
                  <a:cubicBezTo>
                    <a:pt x="114" y="32"/>
                    <a:pt x="83" y="2"/>
                    <a:pt x="47" y="2"/>
                  </a:cubicBezTo>
                  <a:cubicBezTo>
                    <a:pt x="33" y="2"/>
                    <a:pt x="20" y="6"/>
                    <a:pt x="10" y="13"/>
                  </a:cubicBezTo>
                  <a:cubicBezTo>
                    <a:pt x="10" y="13"/>
                    <a:pt x="9" y="13"/>
                    <a:pt x="9" y="13"/>
                  </a:cubicBezTo>
                  <a:cubicBezTo>
                    <a:pt x="7" y="8"/>
                    <a:pt x="4" y="4"/>
                    <a:pt x="0" y="0"/>
                  </a:cubicBezTo>
                </a:path>
              </a:pathLst>
            </a:custGeom>
            <a:solidFill>
              <a:srgbClr val="8ECB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69" name="Freeform 283"/>
            <p:cNvSpPr>
              <a:spLocks/>
            </p:cNvSpPr>
            <p:nvPr/>
          </p:nvSpPr>
          <p:spPr bwMode="auto">
            <a:xfrm>
              <a:off x="4072251" y="6093941"/>
              <a:ext cx="392172" cy="415796"/>
            </a:xfrm>
            <a:custGeom>
              <a:avLst/>
              <a:gdLst>
                <a:gd name="T0" fmla="*/ 0 w 94"/>
                <a:gd name="T1" fmla="*/ 46 h 94"/>
                <a:gd name="T2" fmla="*/ 38 w 94"/>
                <a:gd name="T3" fmla="*/ 44 h 94"/>
                <a:gd name="T4" fmla="*/ 15 w 94"/>
                <a:gd name="T5" fmla="*/ 14 h 94"/>
                <a:gd name="T6" fmla="*/ 43 w 94"/>
                <a:gd name="T7" fmla="*/ 39 h 94"/>
                <a:gd name="T8" fmla="*/ 48 w 94"/>
                <a:gd name="T9" fmla="*/ 1 h 94"/>
                <a:gd name="T10" fmla="*/ 50 w 94"/>
                <a:gd name="T11" fmla="*/ 38 h 94"/>
                <a:gd name="T12" fmla="*/ 81 w 94"/>
                <a:gd name="T13" fmla="*/ 15 h 94"/>
                <a:gd name="T14" fmla="*/ 55 w 94"/>
                <a:gd name="T15" fmla="*/ 43 h 94"/>
                <a:gd name="T16" fmla="*/ 93 w 94"/>
                <a:gd name="T17" fmla="*/ 48 h 94"/>
                <a:gd name="T18" fmla="*/ 56 w 94"/>
                <a:gd name="T19" fmla="*/ 51 h 94"/>
                <a:gd name="T20" fmla="*/ 79 w 94"/>
                <a:gd name="T21" fmla="*/ 81 h 94"/>
                <a:gd name="T22" fmla="*/ 51 w 94"/>
                <a:gd name="T23" fmla="*/ 56 h 94"/>
                <a:gd name="T24" fmla="*/ 46 w 94"/>
                <a:gd name="T25" fmla="*/ 94 h 94"/>
                <a:gd name="T26" fmla="*/ 44 w 94"/>
                <a:gd name="T27" fmla="*/ 56 h 94"/>
                <a:gd name="T28" fmla="*/ 13 w 94"/>
                <a:gd name="T29" fmla="*/ 80 h 94"/>
                <a:gd name="T30" fmla="*/ 38 w 94"/>
                <a:gd name="T31" fmla="*/ 51 h 94"/>
                <a:gd name="T32" fmla="*/ 0 w 94"/>
                <a:gd name="T33" fmla="*/ 4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4">
                  <a:moveTo>
                    <a:pt x="0" y="46"/>
                  </a:moveTo>
                  <a:cubicBezTo>
                    <a:pt x="0" y="34"/>
                    <a:pt x="23" y="39"/>
                    <a:pt x="38" y="44"/>
                  </a:cubicBezTo>
                  <a:cubicBezTo>
                    <a:pt x="25" y="37"/>
                    <a:pt x="6" y="23"/>
                    <a:pt x="15" y="14"/>
                  </a:cubicBezTo>
                  <a:cubicBezTo>
                    <a:pt x="23" y="4"/>
                    <a:pt x="36" y="25"/>
                    <a:pt x="43" y="39"/>
                  </a:cubicBezTo>
                  <a:cubicBezTo>
                    <a:pt x="39" y="24"/>
                    <a:pt x="35" y="1"/>
                    <a:pt x="48" y="1"/>
                  </a:cubicBezTo>
                  <a:cubicBezTo>
                    <a:pt x="61" y="0"/>
                    <a:pt x="55" y="24"/>
                    <a:pt x="50" y="38"/>
                  </a:cubicBezTo>
                  <a:cubicBezTo>
                    <a:pt x="58" y="26"/>
                    <a:pt x="71" y="6"/>
                    <a:pt x="81" y="15"/>
                  </a:cubicBezTo>
                  <a:cubicBezTo>
                    <a:pt x="90" y="24"/>
                    <a:pt x="69" y="36"/>
                    <a:pt x="55" y="43"/>
                  </a:cubicBezTo>
                  <a:cubicBezTo>
                    <a:pt x="70" y="40"/>
                    <a:pt x="93" y="36"/>
                    <a:pt x="93" y="48"/>
                  </a:cubicBezTo>
                  <a:cubicBezTo>
                    <a:pt x="94" y="61"/>
                    <a:pt x="70" y="55"/>
                    <a:pt x="56" y="51"/>
                  </a:cubicBezTo>
                  <a:cubicBezTo>
                    <a:pt x="69" y="58"/>
                    <a:pt x="88" y="72"/>
                    <a:pt x="79" y="81"/>
                  </a:cubicBezTo>
                  <a:cubicBezTo>
                    <a:pt x="70" y="90"/>
                    <a:pt x="58" y="70"/>
                    <a:pt x="51" y="56"/>
                  </a:cubicBezTo>
                  <a:cubicBezTo>
                    <a:pt x="55" y="70"/>
                    <a:pt x="59" y="94"/>
                    <a:pt x="46" y="94"/>
                  </a:cubicBezTo>
                  <a:cubicBezTo>
                    <a:pt x="33" y="94"/>
                    <a:pt x="39" y="71"/>
                    <a:pt x="44" y="56"/>
                  </a:cubicBezTo>
                  <a:cubicBezTo>
                    <a:pt x="36" y="69"/>
                    <a:pt x="22" y="88"/>
                    <a:pt x="13" y="80"/>
                  </a:cubicBezTo>
                  <a:cubicBezTo>
                    <a:pt x="4" y="71"/>
                    <a:pt x="25" y="58"/>
                    <a:pt x="38" y="51"/>
                  </a:cubicBezTo>
                  <a:cubicBezTo>
                    <a:pt x="24" y="55"/>
                    <a:pt x="1" y="59"/>
                    <a:pt x="0" y="46"/>
                  </a:cubicBezTo>
                  <a:close/>
                </a:path>
              </a:pathLst>
            </a:custGeom>
            <a:solidFill>
              <a:srgbClr val="CD5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70" name="Freeform 284"/>
            <p:cNvSpPr>
              <a:spLocks/>
            </p:cNvSpPr>
            <p:nvPr/>
          </p:nvSpPr>
          <p:spPr bwMode="auto">
            <a:xfrm>
              <a:off x="4225812" y="6261677"/>
              <a:ext cx="89774" cy="96862"/>
            </a:xfrm>
            <a:custGeom>
              <a:avLst/>
              <a:gdLst>
                <a:gd name="T0" fmla="*/ 21 w 21"/>
                <a:gd name="T1" fmla="*/ 11 h 22"/>
                <a:gd name="T2" fmla="*/ 10 w 21"/>
                <a:gd name="T3" fmla="*/ 0 h 22"/>
                <a:gd name="T4" fmla="*/ 0 w 21"/>
                <a:gd name="T5" fmla="*/ 11 h 22"/>
                <a:gd name="T6" fmla="*/ 11 w 21"/>
                <a:gd name="T7" fmla="*/ 22 h 22"/>
                <a:gd name="T8" fmla="*/ 21 w 21"/>
                <a:gd name="T9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2">
                  <a:moveTo>
                    <a:pt x="21" y="11"/>
                  </a:moveTo>
                  <a:cubicBezTo>
                    <a:pt x="21" y="5"/>
                    <a:pt x="16" y="0"/>
                    <a:pt x="10" y="0"/>
                  </a:cubicBezTo>
                  <a:cubicBezTo>
                    <a:pt x="4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1" y="17"/>
                    <a:pt x="21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71" name="Freeform 285"/>
            <p:cNvSpPr>
              <a:spLocks/>
            </p:cNvSpPr>
            <p:nvPr/>
          </p:nvSpPr>
          <p:spPr bwMode="auto">
            <a:xfrm>
              <a:off x="4473872" y="5888405"/>
              <a:ext cx="394534" cy="418159"/>
            </a:xfrm>
            <a:custGeom>
              <a:avLst/>
              <a:gdLst>
                <a:gd name="T0" fmla="*/ 0 w 94"/>
                <a:gd name="T1" fmla="*/ 46 h 94"/>
                <a:gd name="T2" fmla="*/ 38 w 94"/>
                <a:gd name="T3" fmla="*/ 44 h 94"/>
                <a:gd name="T4" fmla="*/ 15 w 94"/>
                <a:gd name="T5" fmla="*/ 14 h 94"/>
                <a:gd name="T6" fmla="*/ 43 w 94"/>
                <a:gd name="T7" fmla="*/ 39 h 94"/>
                <a:gd name="T8" fmla="*/ 48 w 94"/>
                <a:gd name="T9" fmla="*/ 1 h 94"/>
                <a:gd name="T10" fmla="*/ 50 w 94"/>
                <a:gd name="T11" fmla="*/ 38 h 94"/>
                <a:gd name="T12" fmla="*/ 81 w 94"/>
                <a:gd name="T13" fmla="*/ 15 h 94"/>
                <a:gd name="T14" fmla="*/ 55 w 94"/>
                <a:gd name="T15" fmla="*/ 43 h 94"/>
                <a:gd name="T16" fmla="*/ 94 w 94"/>
                <a:gd name="T17" fmla="*/ 48 h 94"/>
                <a:gd name="T18" fmla="*/ 56 w 94"/>
                <a:gd name="T19" fmla="*/ 51 h 94"/>
                <a:gd name="T20" fmla="*/ 79 w 94"/>
                <a:gd name="T21" fmla="*/ 81 h 94"/>
                <a:gd name="T22" fmla="*/ 51 w 94"/>
                <a:gd name="T23" fmla="*/ 56 h 94"/>
                <a:gd name="T24" fmla="*/ 46 w 94"/>
                <a:gd name="T25" fmla="*/ 94 h 94"/>
                <a:gd name="T26" fmla="*/ 44 w 94"/>
                <a:gd name="T27" fmla="*/ 56 h 94"/>
                <a:gd name="T28" fmla="*/ 13 w 94"/>
                <a:gd name="T29" fmla="*/ 80 h 94"/>
                <a:gd name="T30" fmla="*/ 38 w 94"/>
                <a:gd name="T31" fmla="*/ 51 h 94"/>
                <a:gd name="T32" fmla="*/ 0 w 94"/>
                <a:gd name="T33" fmla="*/ 4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4" h="94">
                  <a:moveTo>
                    <a:pt x="0" y="46"/>
                  </a:moveTo>
                  <a:cubicBezTo>
                    <a:pt x="0" y="34"/>
                    <a:pt x="23" y="39"/>
                    <a:pt x="38" y="44"/>
                  </a:cubicBezTo>
                  <a:cubicBezTo>
                    <a:pt x="25" y="37"/>
                    <a:pt x="6" y="23"/>
                    <a:pt x="15" y="14"/>
                  </a:cubicBezTo>
                  <a:cubicBezTo>
                    <a:pt x="23" y="4"/>
                    <a:pt x="36" y="25"/>
                    <a:pt x="43" y="39"/>
                  </a:cubicBezTo>
                  <a:cubicBezTo>
                    <a:pt x="39" y="24"/>
                    <a:pt x="35" y="1"/>
                    <a:pt x="48" y="1"/>
                  </a:cubicBezTo>
                  <a:cubicBezTo>
                    <a:pt x="61" y="0"/>
                    <a:pt x="55" y="24"/>
                    <a:pt x="50" y="38"/>
                  </a:cubicBezTo>
                  <a:cubicBezTo>
                    <a:pt x="58" y="26"/>
                    <a:pt x="71" y="6"/>
                    <a:pt x="81" y="15"/>
                  </a:cubicBezTo>
                  <a:cubicBezTo>
                    <a:pt x="90" y="24"/>
                    <a:pt x="69" y="36"/>
                    <a:pt x="55" y="43"/>
                  </a:cubicBezTo>
                  <a:cubicBezTo>
                    <a:pt x="70" y="40"/>
                    <a:pt x="93" y="36"/>
                    <a:pt x="94" y="48"/>
                  </a:cubicBezTo>
                  <a:cubicBezTo>
                    <a:pt x="94" y="61"/>
                    <a:pt x="70" y="55"/>
                    <a:pt x="56" y="51"/>
                  </a:cubicBezTo>
                  <a:cubicBezTo>
                    <a:pt x="69" y="58"/>
                    <a:pt x="88" y="72"/>
                    <a:pt x="79" y="81"/>
                  </a:cubicBezTo>
                  <a:cubicBezTo>
                    <a:pt x="70" y="90"/>
                    <a:pt x="58" y="70"/>
                    <a:pt x="51" y="56"/>
                  </a:cubicBezTo>
                  <a:cubicBezTo>
                    <a:pt x="55" y="70"/>
                    <a:pt x="59" y="94"/>
                    <a:pt x="46" y="94"/>
                  </a:cubicBezTo>
                  <a:cubicBezTo>
                    <a:pt x="33" y="94"/>
                    <a:pt x="39" y="71"/>
                    <a:pt x="44" y="56"/>
                  </a:cubicBezTo>
                  <a:cubicBezTo>
                    <a:pt x="36" y="69"/>
                    <a:pt x="22" y="88"/>
                    <a:pt x="13" y="80"/>
                  </a:cubicBezTo>
                  <a:cubicBezTo>
                    <a:pt x="4" y="71"/>
                    <a:pt x="25" y="58"/>
                    <a:pt x="38" y="51"/>
                  </a:cubicBezTo>
                  <a:cubicBezTo>
                    <a:pt x="24" y="55"/>
                    <a:pt x="1" y="59"/>
                    <a:pt x="0" y="46"/>
                  </a:cubicBezTo>
                  <a:close/>
                </a:path>
              </a:pathLst>
            </a:custGeom>
            <a:solidFill>
              <a:srgbClr val="CD5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72" name="Freeform 286"/>
            <p:cNvSpPr>
              <a:spLocks/>
            </p:cNvSpPr>
            <p:nvPr/>
          </p:nvSpPr>
          <p:spPr bwMode="auto">
            <a:xfrm>
              <a:off x="4629796" y="6058503"/>
              <a:ext cx="87412" cy="96862"/>
            </a:xfrm>
            <a:custGeom>
              <a:avLst/>
              <a:gdLst>
                <a:gd name="T0" fmla="*/ 21 w 21"/>
                <a:gd name="T1" fmla="*/ 11 h 22"/>
                <a:gd name="T2" fmla="*/ 10 w 21"/>
                <a:gd name="T3" fmla="*/ 0 h 22"/>
                <a:gd name="T4" fmla="*/ 0 w 21"/>
                <a:gd name="T5" fmla="*/ 11 h 22"/>
                <a:gd name="T6" fmla="*/ 11 w 21"/>
                <a:gd name="T7" fmla="*/ 22 h 22"/>
                <a:gd name="T8" fmla="*/ 21 w 21"/>
                <a:gd name="T9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2">
                  <a:moveTo>
                    <a:pt x="21" y="11"/>
                  </a:moveTo>
                  <a:cubicBezTo>
                    <a:pt x="21" y="5"/>
                    <a:pt x="16" y="0"/>
                    <a:pt x="10" y="0"/>
                  </a:cubicBezTo>
                  <a:cubicBezTo>
                    <a:pt x="4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1" y="17"/>
                    <a:pt x="21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73" name="Freeform 287"/>
            <p:cNvSpPr>
              <a:spLocks/>
            </p:cNvSpPr>
            <p:nvPr/>
          </p:nvSpPr>
          <p:spPr bwMode="auto">
            <a:xfrm>
              <a:off x="4913294" y="6070316"/>
              <a:ext cx="380359" cy="413434"/>
            </a:xfrm>
            <a:custGeom>
              <a:avLst/>
              <a:gdLst>
                <a:gd name="T0" fmla="*/ 1 w 91"/>
                <a:gd name="T1" fmla="*/ 45 h 93"/>
                <a:gd name="T2" fmla="*/ 37 w 91"/>
                <a:gd name="T3" fmla="*/ 43 h 93"/>
                <a:gd name="T4" fmla="*/ 14 w 91"/>
                <a:gd name="T5" fmla="*/ 12 h 93"/>
                <a:gd name="T6" fmla="*/ 42 w 91"/>
                <a:gd name="T7" fmla="*/ 38 h 93"/>
                <a:gd name="T8" fmla="*/ 46 w 91"/>
                <a:gd name="T9" fmla="*/ 0 h 93"/>
                <a:gd name="T10" fmla="*/ 49 w 91"/>
                <a:gd name="T11" fmla="*/ 37 h 93"/>
                <a:gd name="T12" fmla="*/ 78 w 91"/>
                <a:gd name="T13" fmla="*/ 15 h 93"/>
                <a:gd name="T14" fmla="*/ 54 w 91"/>
                <a:gd name="T15" fmla="*/ 42 h 93"/>
                <a:gd name="T16" fmla="*/ 91 w 91"/>
                <a:gd name="T17" fmla="*/ 48 h 93"/>
                <a:gd name="T18" fmla="*/ 55 w 91"/>
                <a:gd name="T19" fmla="*/ 50 h 93"/>
                <a:gd name="T20" fmla="*/ 77 w 91"/>
                <a:gd name="T21" fmla="*/ 80 h 93"/>
                <a:gd name="T22" fmla="*/ 50 w 91"/>
                <a:gd name="T23" fmla="*/ 55 h 93"/>
                <a:gd name="T24" fmla="*/ 46 w 91"/>
                <a:gd name="T25" fmla="*/ 93 h 93"/>
                <a:gd name="T26" fmla="*/ 43 w 91"/>
                <a:gd name="T27" fmla="*/ 55 h 93"/>
                <a:gd name="T28" fmla="*/ 14 w 91"/>
                <a:gd name="T29" fmla="*/ 78 h 93"/>
                <a:gd name="T30" fmla="*/ 38 w 91"/>
                <a:gd name="T31" fmla="*/ 50 h 93"/>
                <a:gd name="T32" fmla="*/ 1 w 91"/>
                <a:gd name="T33" fmla="*/ 4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1" h="93">
                  <a:moveTo>
                    <a:pt x="1" y="45"/>
                  </a:moveTo>
                  <a:cubicBezTo>
                    <a:pt x="0" y="32"/>
                    <a:pt x="23" y="38"/>
                    <a:pt x="37" y="43"/>
                  </a:cubicBezTo>
                  <a:cubicBezTo>
                    <a:pt x="25" y="35"/>
                    <a:pt x="6" y="21"/>
                    <a:pt x="14" y="12"/>
                  </a:cubicBezTo>
                  <a:cubicBezTo>
                    <a:pt x="23" y="3"/>
                    <a:pt x="35" y="24"/>
                    <a:pt x="42" y="38"/>
                  </a:cubicBezTo>
                  <a:cubicBezTo>
                    <a:pt x="38" y="23"/>
                    <a:pt x="34" y="0"/>
                    <a:pt x="46" y="0"/>
                  </a:cubicBezTo>
                  <a:cubicBezTo>
                    <a:pt x="58" y="0"/>
                    <a:pt x="53" y="23"/>
                    <a:pt x="49" y="37"/>
                  </a:cubicBezTo>
                  <a:cubicBezTo>
                    <a:pt x="56" y="25"/>
                    <a:pt x="69" y="6"/>
                    <a:pt x="78" y="15"/>
                  </a:cubicBezTo>
                  <a:cubicBezTo>
                    <a:pt x="87" y="24"/>
                    <a:pt x="67" y="36"/>
                    <a:pt x="54" y="42"/>
                  </a:cubicBezTo>
                  <a:cubicBezTo>
                    <a:pt x="68" y="39"/>
                    <a:pt x="90" y="35"/>
                    <a:pt x="91" y="48"/>
                  </a:cubicBezTo>
                  <a:cubicBezTo>
                    <a:pt x="91" y="61"/>
                    <a:pt x="69" y="55"/>
                    <a:pt x="55" y="50"/>
                  </a:cubicBezTo>
                  <a:cubicBezTo>
                    <a:pt x="67" y="57"/>
                    <a:pt x="86" y="71"/>
                    <a:pt x="77" y="80"/>
                  </a:cubicBezTo>
                  <a:cubicBezTo>
                    <a:pt x="69" y="89"/>
                    <a:pt x="57" y="69"/>
                    <a:pt x="50" y="55"/>
                  </a:cubicBezTo>
                  <a:cubicBezTo>
                    <a:pt x="54" y="69"/>
                    <a:pt x="58" y="93"/>
                    <a:pt x="46" y="93"/>
                  </a:cubicBezTo>
                  <a:cubicBezTo>
                    <a:pt x="33" y="93"/>
                    <a:pt x="38" y="70"/>
                    <a:pt x="43" y="55"/>
                  </a:cubicBezTo>
                  <a:cubicBezTo>
                    <a:pt x="36" y="68"/>
                    <a:pt x="23" y="87"/>
                    <a:pt x="14" y="78"/>
                  </a:cubicBezTo>
                  <a:cubicBezTo>
                    <a:pt x="5" y="69"/>
                    <a:pt x="25" y="57"/>
                    <a:pt x="38" y="50"/>
                  </a:cubicBezTo>
                  <a:cubicBezTo>
                    <a:pt x="24" y="54"/>
                    <a:pt x="1" y="57"/>
                    <a:pt x="1" y="45"/>
                  </a:cubicBezTo>
                  <a:close/>
                </a:path>
              </a:pathLst>
            </a:custGeom>
            <a:solidFill>
              <a:srgbClr val="CD5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74" name="Freeform 288"/>
            <p:cNvSpPr>
              <a:spLocks/>
            </p:cNvSpPr>
            <p:nvPr/>
          </p:nvSpPr>
          <p:spPr bwMode="auto">
            <a:xfrm>
              <a:off x="5064492" y="6235689"/>
              <a:ext cx="87412" cy="96862"/>
            </a:xfrm>
            <a:custGeom>
              <a:avLst/>
              <a:gdLst>
                <a:gd name="T0" fmla="*/ 21 w 21"/>
                <a:gd name="T1" fmla="*/ 11 h 22"/>
                <a:gd name="T2" fmla="*/ 10 w 21"/>
                <a:gd name="T3" fmla="*/ 0 h 22"/>
                <a:gd name="T4" fmla="*/ 0 w 21"/>
                <a:gd name="T5" fmla="*/ 11 h 22"/>
                <a:gd name="T6" fmla="*/ 11 w 21"/>
                <a:gd name="T7" fmla="*/ 22 h 22"/>
                <a:gd name="T8" fmla="*/ 21 w 21"/>
                <a:gd name="T9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2">
                  <a:moveTo>
                    <a:pt x="21" y="11"/>
                  </a:moveTo>
                  <a:cubicBezTo>
                    <a:pt x="21" y="5"/>
                    <a:pt x="16" y="0"/>
                    <a:pt x="10" y="0"/>
                  </a:cubicBezTo>
                  <a:cubicBezTo>
                    <a:pt x="4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7" y="22"/>
                    <a:pt x="21" y="17"/>
                    <a:pt x="21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80" name="Freeform 294"/>
            <p:cNvSpPr>
              <a:spLocks/>
            </p:cNvSpPr>
            <p:nvPr/>
          </p:nvSpPr>
          <p:spPr bwMode="auto">
            <a:xfrm>
              <a:off x="2451589" y="5994717"/>
              <a:ext cx="607157" cy="701656"/>
            </a:xfrm>
            <a:custGeom>
              <a:avLst/>
              <a:gdLst>
                <a:gd name="T0" fmla="*/ 0 w 145"/>
                <a:gd name="T1" fmla="*/ 154 h 158"/>
                <a:gd name="T2" fmla="*/ 1 w 145"/>
                <a:gd name="T3" fmla="*/ 151 h 158"/>
                <a:gd name="T4" fmla="*/ 3 w 145"/>
                <a:gd name="T5" fmla="*/ 143 h 158"/>
                <a:gd name="T6" fmla="*/ 11 w 145"/>
                <a:gd name="T7" fmla="*/ 118 h 158"/>
                <a:gd name="T8" fmla="*/ 26 w 145"/>
                <a:gd name="T9" fmla="*/ 85 h 158"/>
                <a:gd name="T10" fmla="*/ 37 w 145"/>
                <a:gd name="T11" fmla="*/ 67 h 158"/>
                <a:gd name="T12" fmla="*/ 50 w 145"/>
                <a:gd name="T13" fmla="*/ 50 h 158"/>
                <a:gd name="T14" fmla="*/ 57 w 145"/>
                <a:gd name="T15" fmla="*/ 43 h 158"/>
                <a:gd name="T16" fmla="*/ 65 w 145"/>
                <a:gd name="T17" fmla="*/ 35 h 158"/>
                <a:gd name="T18" fmla="*/ 81 w 145"/>
                <a:gd name="T19" fmla="*/ 23 h 158"/>
                <a:gd name="T20" fmla="*/ 89 w 145"/>
                <a:gd name="T21" fmla="*/ 17 h 158"/>
                <a:gd name="T22" fmla="*/ 97 w 145"/>
                <a:gd name="T23" fmla="*/ 13 h 158"/>
                <a:gd name="T24" fmla="*/ 113 w 145"/>
                <a:gd name="T25" fmla="*/ 7 h 158"/>
                <a:gd name="T26" fmla="*/ 120 w 145"/>
                <a:gd name="T27" fmla="*/ 5 h 158"/>
                <a:gd name="T28" fmla="*/ 126 w 145"/>
                <a:gd name="T29" fmla="*/ 3 h 158"/>
                <a:gd name="T30" fmla="*/ 136 w 145"/>
                <a:gd name="T31" fmla="*/ 1 h 158"/>
                <a:gd name="T32" fmla="*/ 145 w 145"/>
                <a:gd name="T33" fmla="*/ 0 h 158"/>
                <a:gd name="T34" fmla="*/ 137 w 145"/>
                <a:gd name="T35" fmla="*/ 3 h 158"/>
                <a:gd name="T36" fmla="*/ 128 w 145"/>
                <a:gd name="T37" fmla="*/ 7 h 158"/>
                <a:gd name="T38" fmla="*/ 122 w 145"/>
                <a:gd name="T39" fmla="*/ 11 h 158"/>
                <a:gd name="T40" fmla="*/ 116 w 145"/>
                <a:gd name="T41" fmla="*/ 14 h 158"/>
                <a:gd name="T42" fmla="*/ 104 w 145"/>
                <a:gd name="T43" fmla="*/ 23 h 158"/>
                <a:gd name="T44" fmla="*/ 98 w 145"/>
                <a:gd name="T45" fmla="*/ 29 h 158"/>
                <a:gd name="T46" fmla="*/ 92 w 145"/>
                <a:gd name="T47" fmla="*/ 35 h 158"/>
                <a:gd name="T48" fmla="*/ 81 w 145"/>
                <a:gd name="T49" fmla="*/ 50 h 158"/>
                <a:gd name="T50" fmla="*/ 76 w 145"/>
                <a:gd name="T51" fmla="*/ 57 h 158"/>
                <a:gd name="T52" fmla="*/ 72 w 145"/>
                <a:gd name="T53" fmla="*/ 65 h 158"/>
                <a:gd name="T54" fmla="*/ 65 w 145"/>
                <a:gd name="T55" fmla="*/ 82 h 158"/>
                <a:gd name="T56" fmla="*/ 60 w 145"/>
                <a:gd name="T57" fmla="*/ 99 h 158"/>
                <a:gd name="T58" fmla="*/ 54 w 145"/>
                <a:gd name="T59" fmla="*/ 129 h 158"/>
                <a:gd name="T60" fmla="*/ 53 w 145"/>
                <a:gd name="T61" fmla="*/ 151 h 158"/>
                <a:gd name="T62" fmla="*/ 53 w 145"/>
                <a:gd name="T63" fmla="*/ 156 h 158"/>
                <a:gd name="T64" fmla="*/ 53 w 145"/>
                <a:gd name="T65" fmla="*/ 158 h 158"/>
                <a:gd name="T66" fmla="*/ 53 w 145"/>
                <a:gd name="T67" fmla="*/ 158 h 158"/>
                <a:gd name="T68" fmla="*/ 0 w 145"/>
                <a:gd name="T69" fmla="*/ 154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5" h="158">
                  <a:moveTo>
                    <a:pt x="0" y="154"/>
                  </a:moveTo>
                  <a:cubicBezTo>
                    <a:pt x="0" y="154"/>
                    <a:pt x="1" y="153"/>
                    <a:pt x="1" y="151"/>
                  </a:cubicBezTo>
                  <a:cubicBezTo>
                    <a:pt x="1" y="149"/>
                    <a:pt x="2" y="147"/>
                    <a:pt x="3" y="143"/>
                  </a:cubicBezTo>
                  <a:cubicBezTo>
                    <a:pt x="4" y="137"/>
                    <a:pt x="7" y="128"/>
                    <a:pt x="11" y="118"/>
                  </a:cubicBezTo>
                  <a:cubicBezTo>
                    <a:pt x="15" y="108"/>
                    <a:pt x="20" y="97"/>
                    <a:pt x="26" y="85"/>
                  </a:cubicBezTo>
                  <a:cubicBezTo>
                    <a:pt x="29" y="79"/>
                    <a:pt x="33" y="73"/>
                    <a:pt x="37" y="67"/>
                  </a:cubicBezTo>
                  <a:cubicBezTo>
                    <a:pt x="41" y="62"/>
                    <a:pt x="45" y="56"/>
                    <a:pt x="50" y="50"/>
                  </a:cubicBezTo>
                  <a:cubicBezTo>
                    <a:pt x="52" y="48"/>
                    <a:pt x="55" y="45"/>
                    <a:pt x="57" y="43"/>
                  </a:cubicBezTo>
                  <a:cubicBezTo>
                    <a:pt x="60" y="40"/>
                    <a:pt x="62" y="38"/>
                    <a:pt x="65" y="35"/>
                  </a:cubicBezTo>
                  <a:cubicBezTo>
                    <a:pt x="70" y="31"/>
                    <a:pt x="76" y="26"/>
                    <a:pt x="81" y="23"/>
                  </a:cubicBezTo>
                  <a:cubicBezTo>
                    <a:pt x="84" y="21"/>
                    <a:pt x="86" y="19"/>
                    <a:pt x="89" y="17"/>
                  </a:cubicBezTo>
                  <a:cubicBezTo>
                    <a:pt x="92" y="16"/>
                    <a:pt x="95" y="15"/>
                    <a:pt x="97" y="13"/>
                  </a:cubicBezTo>
                  <a:cubicBezTo>
                    <a:pt x="103" y="11"/>
                    <a:pt x="108" y="8"/>
                    <a:pt x="113" y="7"/>
                  </a:cubicBezTo>
                  <a:cubicBezTo>
                    <a:pt x="115" y="6"/>
                    <a:pt x="117" y="5"/>
                    <a:pt x="120" y="5"/>
                  </a:cubicBezTo>
                  <a:cubicBezTo>
                    <a:pt x="122" y="4"/>
                    <a:pt x="124" y="3"/>
                    <a:pt x="126" y="3"/>
                  </a:cubicBezTo>
                  <a:cubicBezTo>
                    <a:pt x="130" y="2"/>
                    <a:pt x="133" y="1"/>
                    <a:pt x="136" y="1"/>
                  </a:cubicBezTo>
                  <a:cubicBezTo>
                    <a:pt x="142" y="0"/>
                    <a:pt x="145" y="0"/>
                    <a:pt x="145" y="0"/>
                  </a:cubicBezTo>
                  <a:cubicBezTo>
                    <a:pt x="145" y="0"/>
                    <a:pt x="142" y="1"/>
                    <a:pt x="137" y="3"/>
                  </a:cubicBezTo>
                  <a:cubicBezTo>
                    <a:pt x="134" y="4"/>
                    <a:pt x="131" y="6"/>
                    <a:pt x="128" y="7"/>
                  </a:cubicBezTo>
                  <a:cubicBezTo>
                    <a:pt x="126" y="8"/>
                    <a:pt x="124" y="9"/>
                    <a:pt x="122" y="11"/>
                  </a:cubicBezTo>
                  <a:cubicBezTo>
                    <a:pt x="120" y="12"/>
                    <a:pt x="118" y="13"/>
                    <a:pt x="116" y="14"/>
                  </a:cubicBezTo>
                  <a:cubicBezTo>
                    <a:pt x="112" y="17"/>
                    <a:pt x="108" y="20"/>
                    <a:pt x="104" y="23"/>
                  </a:cubicBezTo>
                  <a:cubicBezTo>
                    <a:pt x="102" y="25"/>
                    <a:pt x="100" y="27"/>
                    <a:pt x="98" y="29"/>
                  </a:cubicBezTo>
                  <a:cubicBezTo>
                    <a:pt x="96" y="31"/>
                    <a:pt x="94" y="33"/>
                    <a:pt x="92" y="35"/>
                  </a:cubicBezTo>
                  <a:cubicBezTo>
                    <a:pt x="88" y="40"/>
                    <a:pt x="84" y="44"/>
                    <a:pt x="81" y="50"/>
                  </a:cubicBezTo>
                  <a:cubicBezTo>
                    <a:pt x="79" y="52"/>
                    <a:pt x="78" y="55"/>
                    <a:pt x="76" y="57"/>
                  </a:cubicBezTo>
                  <a:cubicBezTo>
                    <a:pt x="75" y="60"/>
                    <a:pt x="73" y="63"/>
                    <a:pt x="72" y="65"/>
                  </a:cubicBezTo>
                  <a:cubicBezTo>
                    <a:pt x="69" y="71"/>
                    <a:pt x="67" y="76"/>
                    <a:pt x="65" y="82"/>
                  </a:cubicBezTo>
                  <a:cubicBezTo>
                    <a:pt x="63" y="88"/>
                    <a:pt x="61" y="93"/>
                    <a:pt x="60" y="99"/>
                  </a:cubicBezTo>
                  <a:cubicBezTo>
                    <a:pt x="57" y="110"/>
                    <a:pt x="55" y="120"/>
                    <a:pt x="54" y="129"/>
                  </a:cubicBezTo>
                  <a:cubicBezTo>
                    <a:pt x="53" y="138"/>
                    <a:pt x="53" y="146"/>
                    <a:pt x="53" y="151"/>
                  </a:cubicBezTo>
                  <a:cubicBezTo>
                    <a:pt x="53" y="153"/>
                    <a:pt x="53" y="155"/>
                    <a:pt x="53" y="156"/>
                  </a:cubicBezTo>
                  <a:cubicBezTo>
                    <a:pt x="53" y="157"/>
                    <a:pt x="53" y="157"/>
                    <a:pt x="53" y="158"/>
                  </a:cubicBezTo>
                  <a:cubicBezTo>
                    <a:pt x="53" y="158"/>
                    <a:pt x="53" y="158"/>
                    <a:pt x="53" y="158"/>
                  </a:cubicBezTo>
                  <a:lnTo>
                    <a:pt x="0" y="154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81" name="Freeform 295"/>
            <p:cNvSpPr>
              <a:spLocks/>
            </p:cNvSpPr>
            <p:nvPr/>
          </p:nvSpPr>
          <p:spPr bwMode="auto">
            <a:xfrm>
              <a:off x="2120842" y="5994717"/>
              <a:ext cx="607157" cy="701656"/>
            </a:xfrm>
            <a:custGeom>
              <a:avLst/>
              <a:gdLst>
                <a:gd name="T0" fmla="*/ 92 w 145"/>
                <a:gd name="T1" fmla="*/ 158 h 158"/>
                <a:gd name="T2" fmla="*/ 93 w 145"/>
                <a:gd name="T3" fmla="*/ 158 h 158"/>
                <a:gd name="T4" fmla="*/ 93 w 145"/>
                <a:gd name="T5" fmla="*/ 156 h 158"/>
                <a:gd name="T6" fmla="*/ 93 w 145"/>
                <a:gd name="T7" fmla="*/ 151 h 158"/>
                <a:gd name="T8" fmla="*/ 92 w 145"/>
                <a:gd name="T9" fmla="*/ 129 h 158"/>
                <a:gd name="T10" fmla="*/ 86 w 145"/>
                <a:gd name="T11" fmla="*/ 99 h 158"/>
                <a:gd name="T12" fmla="*/ 81 w 145"/>
                <a:gd name="T13" fmla="*/ 82 h 158"/>
                <a:gd name="T14" fmla="*/ 74 w 145"/>
                <a:gd name="T15" fmla="*/ 65 h 158"/>
                <a:gd name="T16" fmla="*/ 69 w 145"/>
                <a:gd name="T17" fmla="*/ 57 h 158"/>
                <a:gd name="T18" fmla="*/ 65 w 145"/>
                <a:gd name="T19" fmla="*/ 50 h 158"/>
                <a:gd name="T20" fmla="*/ 54 w 145"/>
                <a:gd name="T21" fmla="*/ 35 h 158"/>
                <a:gd name="T22" fmla="*/ 48 w 145"/>
                <a:gd name="T23" fmla="*/ 29 h 158"/>
                <a:gd name="T24" fmla="*/ 42 w 145"/>
                <a:gd name="T25" fmla="*/ 23 h 158"/>
                <a:gd name="T26" fmla="*/ 30 w 145"/>
                <a:gd name="T27" fmla="*/ 14 h 158"/>
                <a:gd name="T28" fmla="*/ 24 w 145"/>
                <a:gd name="T29" fmla="*/ 11 h 158"/>
                <a:gd name="T30" fmla="*/ 18 w 145"/>
                <a:gd name="T31" fmla="*/ 7 h 158"/>
                <a:gd name="T32" fmla="*/ 9 w 145"/>
                <a:gd name="T33" fmla="*/ 3 h 158"/>
                <a:gd name="T34" fmla="*/ 0 w 145"/>
                <a:gd name="T35" fmla="*/ 0 h 158"/>
                <a:gd name="T36" fmla="*/ 10 w 145"/>
                <a:gd name="T37" fmla="*/ 1 h 158"/>
                <a:gd name="T38" fmla="*/ 20 w 145"/>
                <a:gd name="T39" fmla="*/ 3 h 158"/>
                <a:gd name="T40" fmla="*/ 26 w 145"/>
                <a:gd name="T41" fmla="*/ 5 h 158"/>
                <a:gd name="T42" fmla="*/ 33 w 145"/>
                <a:gd name="T43" fmla="*/ 7 h 158"/>
                <a:gd name="T44" fmla="*/ 49 w 145"/>
                <a:gd name="T45" fmla="*/ 13 h 158"/>
                <a:gd name="T46" fmla="*/ 57 w 145"/>
                <a:gd name="T47" fmla="*/ 17 h 158"/>
                <a:gd name="T48" fmla="*/ 65 w 145"/>
                <a:gd name="T49" fmla="*/ 23 h 158"/>
                <a:gd name="T50" fmla="*/ 81 w 145"/>
                <a:gd name="T51" fmla="*/ 35 h 158"/>
                <a:gd name="T52" fmla="*/ 88 w 145"/>
                <a:gd name="T53" fmla="*/ 43 h 158"/>
                <a:gd name="T54" fmla="*/ 96 w 145"/>
                <a:gd name="T55" fmla="*/ 50 h 158"/>
                <a:gd name="T56" fmla="*/ 109 w 145"/>
                <a:gd name="T57" fmla="*/ 67 h 158"/>
                <a:gd name="T58" fmla="*/ 120 w 145"/>
                <a:gd name="T59" fmla="*/ 85 h 158"/>
                <a:gd name="T60" fmla="*/ 135 w 145"/>
                <a:gd name="T61" fmla="*/ 118 h 158"/>
                <a:gd name="T62" fmla="*/ 143 w 145"/>
                <a:gd name="T63" fmla="*/ 143 h 158"/>
                <a:gd name="T64" fmla="*/ 145 w 145"/>
                <a:gd name="T65" fmla="*/ 151 h 158"/>
                <a:gd name="T66" fmla="*/ 145 w 145"/>
                <a:gd name="T67" fmla="*/ 154 h 158"/>
                <a:gd name="T68" fmla="*/ 92 w 145"/>
                <a:gd name="T69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5" h="158">
                  <a:moveTo>
                    <a:pt x="92" y="158"/>
                  </a:moveTo>
                  <a:cubicBezTo>
                    <a:pt x="93" y="158"/>
                    <a:pt x="93" y="158"/>
                    <a:pt x="93" y="158"/>
                  </a:cubicBezTo>
                  <a:cubicBezTo>
                    <a:pt x="93" y="157"/>
                    <a:pt x="93" y="157"/>
                    <a:pt x="93" y="156"/>
                  </a:cubicBezTo>
                  <a:cubicBezTo>
                    <a:pt x="93" y="155"/>
                    <a:pt x="93" y="153"/>
                    <a:pt x="93" y="151"/>
                  </a:cubicBezTo>
                  <a:cubicBezTo>
                    <a:pt x="93" y="146"/>
                    <a:pt x="93" y="138"/>
                    <a:pt x="92" y="129"/>
                  </a:cubicBezTo>
                  <a:cubicBezTo>
                    <a:pt x="91" y="120"/>
                    <a:pt x="89" y="110"/>
                    <a:pt x="86" y="99"/>
                  </a:cubicBezTo>
                  <a:cubicBezTo>
                    <a:pt x="85" y="93"/>
                    <a:pt x="83" y="88"/>
                    <a:pt x="81" y="82"/>
                  </a:cubicBezTo>
                  <a:cubicBezTo>
                    <a:pt x="79" y="76"/>
                    <a:pt x="76" y="71"/>
                    <a:pt x="74" y="65"/>
                  </a:cubicBezTo>
                  <a:cubicBezTo>
                    <a:pt x="72" y="63"/>
                    <a:pt x="71" y="60"/>
                    <a:pt x="69" y="57"/>
                  </a:cubicBezTo>
                  <a:cubicBezTo>
                    <a:pt x="68" y="55"/>
                    <a:pt x="66" y="52"/>
                    <a:pt x="65" y="50"/>
                  </a:cubicBezTo>
                  <a:cubicBezTo>
                    <a:pt x="61" y="44"/>
                    <a:pt x="58" y="40"/>
                    <a:pt x="54" y="35"/>
                  </a:cubicBezTo>
                  <a:cubicBezTo>
                    <a:pt x="52" y="33"/>
                    <a:pt x="50" y="31"/>
                    <a:pt x="48" y="29"/>
                  </a:cubicBezTo>
                  <a:cubicBezTo>
                    <a:pt x="46" y="27"/>
                    <a:pt x="44" y="25"/>
                    <a:pt x="42" y="23"/>
                  </a:cubicBezTo>
                  <a:cubicBezTo>
                    <a:pt x="38" y="20"/>
                    <a:pt x="34" y="17"/>
                    <a:pt x="30" y="14"/>
                  </a:cubicBezTo>
                  <a:cubicBezTo>
                    <a:pt x="28" y="13"/>
                    <a:pt x="26" y="12"/>
                    <a:pt x="24" y="11"/>
                  </a:cubicBezTo>
                  <a:cubicBezTo>
                    <a:pt x="22" y="9"/>
                    <a:pt x="20" y="8"/>
                    <a:pt x="18" y="7"/>
                  </a:cubicBezTo>
                  <a:cubicBezTo>
                    <a:pt x="15" y="6"/>
                    <a:pt x="12" y="4"/>
                    <a:pt x="9" y="3"/>
                  </a:cubicBezTo>
                  <a:cubicBezTo>
                    <a:pt x="4" y="1"/>
                    <a:pt x="0" y="0"/>
                    <a:pt x="0" y="0"/>
                  </a:cubicBezTo>
                  <a:cubicBezTo>
                    <a:pt x="0" y="0"/>
                    <a:pt x="4" y="0"/>
                    <a:pt x="10" y="1"/>
                  </a:cubicBezTo>
                  <a:cubicBezTo>
                    <a:pt x="12" y="1"/>
                    <a:pt x="16" y="2"/>
                    <a:pt x="20" y="3"/>
                  </a:cubicBezTo>
                  <a:cubicBezTo>
                    <a:pt x="22" y="3"/>
                    <a:pt x="24" y="4"/>
                    <a:pt x="26" y="5"/>
                  </a:cubicBezTo>
                  <a:cubicBezTo>
                    <a:pt x="28" y="5"/>
                    <a:pt x="31" y="6"/>
                    <a:pt x="33" y="7"/>
                  </a:cubicBezTo>
                  <a:cubicBezTo>
                    <a:pt x="38" y="8"/>
                    <a:pt x="43" y="11"/>
                    <a:pt x="49" y="13"/>
                  </a:cubicBezTo>
                  <a:cubicBezTo>
                    <a:pt x="51" y="15"/>
                    <a:pt x="54" y="16"/>
                    <a:pt x="57" y="17"/>
                  </a:cubicBezTo>
                  <a:cubicBezTo>
                    <a:pt x="59" y="19"/>
                    <a:pt x="62" y="21"/>
                    <a:pt x="65" y="23"/>
                  </a:cubicBezTo>
                  <a:cubicBezTo>
                    <a:pt x="70" y="26"/>
                    <a:pt x="76" y="31"/>
                    <a:pt x="81" y="35"/>
                  </a:cubicBezTo>
                  <a:cubicBezTo>
                    <a:pt x="83" y="38"/>
                    <a:pt x="86" y="40"/>
                    <a:pt x="88" y="43"/>
                  </a:cubicBezTo>
                  <a:cubicBezTo>
                    <a:pt x="91" y="45"/>
                    <a:pt x="93" y="48"/>
                    <a:pt x="96" y="50"/>
                  </a:cubicBezTo>
                  <a:cubicBezTo>
                    <a:pt x="100" y="56"/>
                    <a:pt x="105" y="62"/>
                    <a:pt x="109" y="67"/>
                  </a:cubicBezTo>
                  <a:cubicBezTo>
                    <a:pt x="113" y="73"/>
                    <a:pt x="116" y="79"/>
                    <a:pt x="120" y="85"/>
                  </a:cubicBezTo>
                  <a:cubicBezTo>
                    <a:pt x="126" y="97"/>
                    <a:pt x="131" y="108"/>
                    <a:pt x="135" y="118"/>
                  </a:cubicBezTo>
                  <a:cubicBezTo>
                    <a:pt x="139" y="128"/>
                    <a:pt x="141" y="137"/>
                    <a:pt x="143" y="143"/>
                  </a:cubicBezTo>
                  <a:cubicBezTo>
                    <a:pt x="144" y="147"/>
                    <a:pt x="144" y="149"/>
                    <a:pt x="145" y="151"/>
                  </a:cubicBezTo>
                  <a:cubicBezTo>
                    <a:pt x="145" y="153"/>
                    <a:pt x="145" y="154"/>
                    <a:pt x="145" y="154"/>
                  </a:cubicBezTo>
                  <a:lnTo>
                    <a:pt x="92" y="158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82" name="Freeform 296"/>
            <p:cNvSpPr>
              <a:spLocks/>
            </p:cNvSpPr>
            <p:nvPr/>
          </p:nvSpPr>
          <p:spPr bwMode="auto">
            <a:xfrm>
              <a:off x="2479939" y="6297114"/>
              <a:ext cx="621332" cy="399259"/>
            </a:xfrm>
            <a:custGeom>
              <a:avLst/>
              <a:gdLst>
                <a:gd name="T0" fmla="*/ 0 w 148"/>
                <a:gd name="T1" fmla="*/ 81 h 90"/>
                <a:gd name="T2" fmla="*/ 0 w 148"/>
                <a:gd name="T3" fmla="*/ 81 h 90"/>
                <a:gd name="T4" fmla="*/ 1 w 148"/>
                <a:gd name="T5" fmla="*/ 79 h 90"/>
                <a:gd name="T6" fmla="*/ 2 w 148"/>
                <a:gd name="T7" fmla="*/ 76 h 90"/>
                <a:gd name="T8" fmla="*/ 3 w 148"/>
                <a:gd name="T9" fmla="*/ 72 h 90"/>
                <a:gd name="T10" fmla="*/ 8 w 148"/>
                <a:gd name="T11" fmla="*/ 63 h 90"/>
                <a:gd name="T12" fmla="*/ 14 w 148"/>
                <a:gd name="T13" fmla="*/ 52 h 90"/>
                <a:gd name="T14" fmla="*/ 23 w 148"/>
                <a:gd name="T15" fmla="*/ 41 h 90"/>
                <a:gd name="T16" fmla="*/ 35 w 148"/>
                <a:gd name="T17" fmla="*/ 29 h 90"/>
                <a:gd name="T18" fmla="*/ 42 w 148"/>
                <a:gd name="T19" fmla="*/ 24 h 90"/>
                <a:gd name="T20" fmla="*/ 49 w 148"/>
                <a:gd name="T21" fmla="*/ 19 h 90"/>
                <a:gd name="T22" fmla="*/ 52 w 148"/>
                <a:gd name="T23" fmla="*/ 17 h 90"/>
                <a:gd name="T24" fmla="*/ 56 w 148"/>
                <a:gd name="T25" fmla="*/ 15 h 90"/>
                <a:gd name="T26" fmla="*/ 64 w 148"/>
                <a:gd name="T27" fmla="*/ 11 h 90"/>
                <a:gd name="T28" fmla="*/ 80 w 148"/>
                <a:gd name="T29" fmla="*/ 5 h 90"/>
                <a:gd name="T30" fmla="*/ 95 w 148"/>
                <a:gd name="T31" fmla="*/ 2 h 90"/>
                <a:gd name="T32" fmla="*/ 109 w 148"/>
                <a:gd name="T33" fmla="*/ 0 h 90"/>
                <a:gd name="T34" fmla="*/ 122 w 148"/>
                <a:gd name="T35" fmla="*/ 0 h 90"/>
                <a:gd name="T36" fmla="*/ 128 w 148"/>
                <a:gd name="T37" fmla="*/ 0 h 90"/>
                <a:gd name="T38" fmla="*/ 133 w 148"/>
                <a:gd name="T39" fmla="*/ 1 h 90"/>
                <a:gd name="T40" fmla="*/ 141 w 148"/>
                <a:gd name="T41" fmla="*/ 2 h 90"/>
                <a:gd name="T42" fmla="*/ 148 w 148"/>
                <a:gd name="T43" fmla="*/ 3 h 90"/>
                <a:gd name="T44" fmla="*/ 141 w 148"/>
                <a:gd name="T45" fmla="*/ 4 h 90"/>
                <a:gd name="T46" fmla="*/ 133 w 148"/>
                <a:gd name="T47" fmla="*/ 6 h 90"/>
                <a:gd name="T48" fmla="*/ 128 w 148"/>
                <a:gd name="T49" fmla="*/ 7 h 90"/>
                <a:gd name="T50" fmla="*/ 123 w 148"/>
                <a:gd name="T51" fmla="*/ 8 h 90"/>
                <a:gd name="T52" fmla="*/ 112 w 148"/>
                <a:gd name="T53" fmla="*/ 12 h 90"/>
                <a:gd name="T54" fmla="*/ 100 w 148"/>
                <a:gd name="T55" fmla="*/ 18 h 90"/>
                <a:gd name="T56" fmla="*/ 89 w 148"/>
                <a:gd name="T57" fmla="*/ 25 h 90"/>
                <a:gd name="T58" fmla="*/ 78 w 148"/>
                <a:gd name="T59" fmla="*/ 33 h 90"/>
                <a:gd name="T60" fmla="*/ 73 w 148"/>
                <a:gd name="T61" fmla="*/ 38 h 90"/>
                <a:gd name="T62" fmla="*/ 71 w 148"/>
                <a:gd name="T63" fmla="*/ 40 h 90"/>
                <a:gd name="T64" fmla="*/ 69 w 148"/>
                <a:gd name="T65" fmla="*/ 43 h 90"/>
                <a:gd name="T66" fmla="*/ 66 w 148"/>
                <a:gd name="T67" fmla="*/ 48 h 90"/>
                <a:gd name="T68" fmla="*/ 62 w 148"/>
                <a:gd name="T69" fmla="*/ 53 h 90"/>
                <a:gd name="T70" fmla="*/ 57 w 148"/>
                <a:gd name="T71" fmla="*/ 63 h 90"/>
                <a:gd name="T72" fmla="*/ 54 w 148"/>
                <a:gd name="T73" fmla="*/ 72 h 90"/>
                <a:gd name="T74" fmla="*/ 53 w 148"/>
                <a:gd name="T75" fmla="*/ 80 h 90"/>
                <a:gd name="T76" fmla="*/ 52 w 148"/>
                <a:gd name="T77" fmla="*/ 86 h 90"/>
                <a:gd name="T78" fmla="*/ 52 w 148"/>
                <a:gd name="T79" fmla="*/ 88 h 90"/>
                <a:gd name="T80" fmla="*/ 52 w 148"/>
                <a:gd name="T81" fmla="*/ 89 h 90"/>
                <a:gd name="T82" fmla="*/ 52 w 148"/>
                <a:gd name="T83" fmla="*/ 89 h 90"/>
                <a:gd name="T84" fmla="*/ 52 w 148"/>
                <a:gd name="T85" fmla="*/ 90 h 90"/>
                <a:gd name="T86" fmla="*/ 52 w 148"/>
                <a:gd name="T87" fmla="*/ 90 h 90"/>
                <a:gd name="T88" fmla="*/ 0 w 148"/>
                <a:gd name="T89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8" h="90">
                  <a:moveTo>
                    <a:pt x="0" y="81"/>
                  </a:moveTo>
                  <a:cubicBezTo>
                    <a:pt x="0" y="81"/>
                    <a:pt x="0" y="81"/>
                    <a:pt x="0" y="81"/>
                  </a:cubicBezTo>
                  <a:cubicBezTo>
                    <a:pt x="0" y="80"/>
                    <a:pt x="0" y="80"/>
                    <a:pt x="1" y="79"/>
                  </a:cubicBezTo>
                  <a:cubicBezTo>
                    <a:pt x="1" y="78"/>
                    <a:pt x="1" y="77"/>
                    <a:pt x="2" y="76"/>
                  </a:cubicBezTo>
                  <a:cubicBezTo>
                    <a:pt x="2" y="75"/>
                    <a:pt x="3" y="73"/>
                    <a:pt x="3" y="72"/>
                  </a:cubicBezTo>
                  <a:cubicBezTo>
                    <a:pt x="4" y="69"/>
                    <a:pt x="6" y="66"/>
                    <a:pt x="8" y="63"/>
                  </a:cubicBezTo>
                  <a:cubicBezTo>
                    <a:pt x="10" y="60"/>
                    <a:pt x="12" y="56"/>
                    <a:pt x="14" y="52"/>
                  </a:cubicBezTo>
                  <a:cubicBezTo>
                    <a:pt x="17" y="48"/>
                    <a:pt x="20" y="45"/>
                    <a:pt x="23" y="41"/>
                  </a:cubicBezTo>
                  <a:cubicBezTo>
                    <a:pt x="27" y="37"/>
                    <a:pt x="31" y="33"/>
                    <a:pt x="35" y="29"/>
                  </a:cubicBezTo>
                  <a:cubicBezTo>
                    <a:pt x="37" y="27"/>
                    <a:pt x="39" y="26"/>
                    <a:pt x="42" y="24"/>
                  </a:cubicBezTo>
                  <a:cubicBezTo>
                    <a:pt x="44" y="22"/>
                    <a:pt x="46" y="21"/>
                    <a:pt x="49" y="19"/>
                  </a:cubicBezTo>
                  <a:cubicBezTo>
                    <a:pt x="50" y="18"/>
                    <a:pt x="51" y="17"/>
                    <a:pt x="52" y="17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64" y="11"/>
                    <a:pt x="64" y="11"/>
                    <a:pt x="64" y="11"/>
                  </a:cubicBezTo>
                  <a:cubicBezTo>
                    <a:pt x="69" y="9"/>
                    <a:pt x="74" y="7"/>
                    <a:pt x="80" y="5"/>
                  </a:cubicBezTo>
                  <a:cubicBezTo>
                    <a:pt x="85" y="4"/>
                    <a:pt x="90" y="2"/>
                    <a:pt x="95" y="2"/>
                  </a:cubicBezTo>
                  <a:cubicBezTo>
                    <a:pt x="100" y="1"/>
                    <a:pt x="105" y="1"/>
                    <a:pt x="109" y="0"/>
                  </a:cubicBezTo>
                  <a:cubicBezTo>
                    <a:pt x="114" y="0"/>
                    <a:pt x="118" y="0"/>
                    <a:pt x="122" y="0"/>
                  </a:cubicBezTo>
                  <a:cubicBezTo>
                    <a:pt x="124" y="0"/>
                    <a:pt x="126" y="0"/>
                    <a:pt x="128" y="0"/>
                  </a:cubicBezTo>
                  <a:cubicBezTo>
                    <a:pt x="130" y="0"/>
                    <a:pt x="131" y="1"/>
                    <a:pt x="133" y="1"/>
                  </a:cubicBezTo>
                  <a:cubicBezTo>
                    <a:pt x="136" y="1"/>
                    <a:pt x="139" y="1"/>
                    <a:pt x="141" y="2"/>
                  </a:cubicBezTo>
                  <a:cubicBezTo>
                    <a:pt x="145" y="2"/>
                    <a:pt x="148" y="3"/>
                    <a:pt x="148" y="3"/>
                  </a:cubicBezTo>
                  <a:cubicBezTo>
                    <a:pt x="148" y="3"/>
                    <a:pt x="145" y="3"/>
                    <a:pt x="141" y="4"/>
                  </a:cubicBezTo>
                  <a:cubicBezTo>
                    <a:pt x="139" y="4"/>
                    <a:pt x="136" y="5"/>
                    <a:pt x="133" y="6"/>
                  </a:cubicBezTo>
                  <a:cubicBezTo>
                    <a:pt x="132" y="6"/>
                    <a:pt x="130" y="6"/>
                    <a:pt x="128" y="7"/>
                  </a:cubicBezTo>
                  <a:cubicBezTo>
                    <a:pt x="127" y="7"/>
                    <a:pt x="125" y="8"/>
                    <a:pt x="123" y="8"/>
                  </a:cubicBezTo>
                  <a:cubicBezTo>
                    <a:pt x="120" y="10"/>
                    <a:pt x="116" y="11"/>
                    <a:pt x="112" y="12"/>
                  </a:cubicBezTo>
                  <a:cubicBezTo>
                    <a:pt x="108" y="14"/>
                    <a:pt x="104" y="16"/>
                    <a:pt x="100" y="18"/>
                  </a:cubicBezTo>
                  <a:cubicBezTo>
                    <a:pt x="96" y="20"/>
                    <a:pt x="93" y="22"/>
                    <a:pt x="89" y="25"/>
                  </a:cubicBezTo>
                  <a:cubicBezTo>
                    <a:pt x="85" y="27"/>
                    <a:pt x="82" y="30"/>
                    <a:pt x="78" y="33"/>
                  </a:cubicBezTo>
                  <a:cubicBezTo>
                    <a:pt x="73" y="38"/>
                    <a:pt x="73" y="38"/>
                    <a:pt x="73" y="38"/>
                  </a:cubicBezTo>
                  <a:cubicBezTo>
                    <a:pt x="71" y="40"/>
                    <a:pt x="71" y="40"/>
                    <a:pt x="71" y="40"/>
                  </a:cubicBezTo>
                  <a:cubicBezTo>
                    <a:pt x="71" y="41"/>
                    <a:pt x="70" y="42"/>
                    <a:pt x="69" y="43"/>
                  </a:cubicBezTo>
                  <a:cubicBezTo>
                    <a:pt x="68" y="45"/>
                    <a:pt x="67" y="46"/>
                    <a:pt x="66" y="48"/>
                  </a:cubicBezTo>
                  <a:cubicBezTo>
                    <a:pt x="64" y="50"/>
                    <a:pt x="63" y="51"/>
                    <a:pt x="62" y="53"/>
                  </a:cubicBezTo>
                  <a:cubicBezTo>
                    <a:pt x="60" y="56"/>
                    <a:pt x="59" y="60"/>
                    <a:pt x="57" y="63"/>
                  </a:cubicBezTo>
                  <a:cubicBezTo>
                    <a:pt x="56" y="66"/>
                    <a:pt x="55" y="69"/>
                    <a:pt x="54" y="72"/>
                  </a:cubicBezTo>
                  <a:cubicBezTo>
                    <a:pt x="54" y="75"/>
                    <a:pt x="53" y="78"/>
                    <a:pt x="53" y="80"/>
                  </a:cubicBezTo>
                  <a:cubicBezTo>
                    <a:pt x="52" y="83"/>
                    <a:pt x="52" y="85"/>
                    <a:pt x="52" y="86"/>
                  </a:cubicBezTo>
                  <a:cubicBezTo>
                    <a:pt x="52" y="87"/>
                    <a:pt x="52" y="88"/>
                    <a:pt x="52" y="88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lnTo>
                    <a:pt x="0" y="81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83" name="Freeform 297"/>
            <p:cNvSpPr>
              <a:spLocks/>
            </p:cNvSpPr>
            <p:nvPr/>
          </p:nvSpPr>
          <p:spPr bwMode="auto">
            <a:xfrm>
              <a:off x="2061780" y="6297114"/>
              <a:ext cx="618970" cy="399259"/>
            </a:xfrm>
            <a:custGeom>
              <a:avLst/>
              <a:gdLst>
                <a:gd name="T0" fmla="*/ 96 w 148"/>
                <a:gd name="T1" fmla="*/ 90 h 90"/>
                <a:gd name="T2" fmla="*/ 96 w 148"/>
                <a:gd name="T3" fmla="*/ 90 h 90"/>
                <a:gd name="T4" fmla="*/ 96 w 148"/>
                <a:gd name="T5" fmla="*/ 89 h 90"/>
                <a:gd name="T6" fmla="*/ 96 w 148"/>
                <a:gd name="T7" fmla="*/ 89 h 90"/>
                <a:gd name="T8" fmla="*/ 96 w 148"/>
                <a:gd name="T9" fmla="*/ 88 h 90"/>
                <a:gd name="T10" fmla="*/ 96 w 148"/>
                <a:gd name="T11" fmla="*/ 86 h 90"/>
                <a:gd name="T12" fmla="*/ 95 w 148"/>
                <a:gd name="T13" fmla="*/ 80 h 90"/>
                <a:gd name="T14" fmla="*/ 94 w 148"/>
                <a:gd name="T15" fmla="*/ 72 h 90"/>
                <a:gd name="T16" fmla="*/ 91 w 148"/>
                <a:gd name="T17" fmla="*/ 63 h 90"/>
                <a:gd name="T18" fmla="*/ 86 w 148"/>
                <a:gd name="T19" fmla="*/ 53 h 90"/>
                <a:gd name="T20" fmla="*/ 83 w 148"/>
                <a:gd name="T21" fmla="*/ 48 h 90"/>
                <a:gd name="T22" fmla="*/ 79 w 148"/>
                <a:gd name="T23" fmla="*/ 43 h 90"/>
                <a:gd name="T24" fmla="*/ 77 w 148"/>
                <a:gd name="T25" fmla="*/ 40 h 90"/>
                <a:gd name="T26" fmla="*/ 75 w 148"/>
                <a:gd name="T27" fmla="*/ 38 h 90"/>
                <a:gd name="T28" fmla="*/ 70 w 148"/>
                <a:gd name="T29" fmla="*/ 33 h 90"/>
                <a:gd name="T30" fmla="*/ 59 w 148"/>
                <a:gd name="T31" fmla="*/ 25 h 90"/>
                <a:gd name="T32" fmla="*/ 48 w 148"/>
                <a:gd name="T33" fmla="*/ 18 h 90"/>
                <a:gd name="T34" fmla="*/ 36 w 148"/>
                <a:gd name="T35" fmla="*/ 12 h 90"/>
                <a:gd name="T36" fmla="*/ 25 w 148"/>
                <a:gd name="T37" fmla="*/ 8 h 90"/>
                <a:gd name="T38" fmla="*/ 20 w 148"/>
                <a:gd name="T39" fmla="*/ 7 h 90"/>
                <a:gd name="T40" fmla="*/ 15 w 148"/>
                <a:gd name="T41" fmla="*/ 6 h 90"/>
                <a:gd name="T42" fmla="*/ 7 w 148"/>
                <a:gd name="T43" fmla="*/ 4 h 90"/>
                <a:gd name="T44" fmla="*/ 0 w 148"/>
                <a:gd name="T45" fmla="*/ 3 h 90"/>
                <a:gd name="T46" fmla="*/ 7 w 148"/>
                <a:gd name="T47" fmla="*/ 2 h 90"/>
                <a:gd name="T48" fmla="*/ 15 w 148"/>
                <a:gd name="T49" fmla="*/ 1 h 90"/>
                <a:gd name="T50" fmla="*/ 20 w 148"/>
                <a:gd name="T51" fmla="*/ 0 h 90"/>
                <a:gd name="T52" fmla="*/ 26 w 148"/>
                <a:gd name="T53" fmla="*/ 0 h 90"/>
                <a:gd name="T54" fmla="*/ 39 w 148"/>
                <a:gd name="T55" fmla="*/ 0 h 90"/>
                <a:gd name="T56" fmla="*/ 53 w 148"/>
                <a:gd name="T57" fmla="*/ 2 h 90"/>
                <a:gd name="T58" fmla="*/ 68 w 148"/>
                <a:gd name="T59" fmla="*/ 5 h 90"/>
                <a:gd name="T60" fmla="*/ 84 w 148"/>
                <a:gd name="T61" fmla="*/ 11 h 90"/>
                <a:gd name="T62" fmla="*/ 92 w 148"/>
                <a:gd name="T63" fmla="*/ 15 h 90"/>
                <a:gd name="T64" fmla="*/ 96 w 148"/>
                <a:gd name="T65" fmla="*/ 17 h 90"/>
                <a:gd name="T66" fmla="*/ 99 w 148"/>
                <a:gd name="T67" fmla="*/ 19 h 90"/>
                <a:gd name="T68" fmla="*/ 106 w 148"/>
                <a:gd name="T69" fmla="*/ 24 h 90"/>
                <a:gd name="T70" fmla="*/ 113 w 148"/>
                <a:gd name="T71" fmla="*/ 29 h 90"/>
                <a:gd name="T72" fmla="*/ 125 w 148"/>
                <a:gd name="T73" fmla="*/ 41 h 90"/>
                <a:gd name="T74" fmla="*/ 134 w 148"/>
                <a:gd name="T75" fmla="*/ 52 h 90"/>
                <a:gd name="T76" fmla="*/ 140 w 148"/>
                <a:gd name="T77" fmla="*/ 63 h 90"/>
                <a:gd name="T78" fmla="*/ 145 w 148"/>
                <a:gd name="T79" fmla="*/ 72 h 90"/>
                <a:gd name="T80" fmla="*/ 146 w 148"/>
                <a:gd name="T81" fmla="*/ 76 h 90"/>
                <a:gd name="T82" fmla="*/ 147 w 148"/>
                <a:gd name="T83" fmla="*/ 79 h 90"/>
                <a:gd name="T84" fmla="*/ 148 w 148"/>
                <a:gd name="T85" fmla="*/ 81 h 90"/>
                <a:gd name="T86" fmla="*/ 148 w 148"/>
                <a:gd name="T87" fmla="*/ 81 h 90"/>
                <a:gd name="T88" fmla="*/ 96 w 148"/>
                <a:gd name="T89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48" h="90">
                  <a:moveTo>
                    <a:pt x="96" y="90"/>
                  </a:moveTo>
                  <a:cubicBezTo>
                    <a:pt x="96" y="90"/>
                    <a:pt x="96" y="90"/>
                    <a:pt x="96" y="90"/>
                  </a:cubicBezTo>
                  <a:cubicBezTo>
                    <a:pt x="96" y="89"/>
                    <a:pt x="96" y="89"/>
                    <a:pt x="96" y="89"/>
                  </a:cubicBezTo>
                  <a:cubicBezTo>
                    <a:pt x="96" y="89"/>
                    <a:pt x="96" y="89"/>
                    <a:pt x="96" y="89"/>
                  </a:cubicBezTo>
                  <a:cubicBezTo>
                    <a:pt x="96" y="89"/>
                    <a:pt x="96" y="89"/>
                    <a:pt x="96" y="88"/>
                  </a:cubicBezTo>
                  <a:cubicBezTo>
                    <a:pt x="96" y="88"/>
                    <a:pt x="96" y="87"/>
                    <a:pt x="96" y="86"/>
                  </a:cubicBezTo>
                  <a:cubicBezTo>
                    <a:pt x="96" y="85"/>
                    <a:pt x="96" y="83"/>
                    <a:pt x="95" y="80"/>
                  </a:cubicBezTo>
                  <a:cubicBezTo>
                    <a:pt x="95" y="78"/>
                    <a:pt x="95" y="75"/>
                    <a:pt x="94" y="72"/>
                  </a:cubicBezTo>
                  <a:cubicBezTo>
                    <a:pt x="93" y="69"/>
                    <a:pt x="92" y="66"/>
                    <a:pt x="91" y="63"/>
                  </a:cubicBezTo>
                  <a:cubicBezTo>
                    <a:pt x="89" y="60"/>
                    <a:pt x="88" y="56"/>
                    <a:pt x="86" y="53"/>
                  </a:cubicBezTo>
                  <a:cubicBezTo>
                    <a:pt x="85" y="51"/>
                    <a:pt x="84" y="50"/>
                    <a:pt x="83" y="48"/>
                  </a:cubicBezTo>
                  <a:cubicBezTo>
                    <a:pt x="81" y="46"/>
                    <a:pt x="80" y="45"/>
                    <a:pt x="79" y="43"/>
                  </a:cubicBezTo>
                  <a:cubicBezTo>
                    <a:pt x="78" y="42"/>
                    <a:pt x="78" y="41"/>
                    <a:pt x="77" y="40"/>
                  </a:cubicBezTo>
                  <a:cubicBezTo>
                    <a:pt x="75" y="38"/>
                    <a:pt x="75" y="38"/>
                    <a:pt x="75" y="38"/>
                  </a:cubicBezTo>
                  <a:cubicBezTo>
                    <a:pt x="70" y="33"/>
                    <a:pt x="70" y="33"/>
                    <a:pt x="70" y="33"/>
                  </a:cubicBezTo>
                  <a:cubicBezTo>
                    <a:pt x="67" y="30"/>
                    <a:pt x="63" y="27"/>
                    <a:pt x="59" y="25"/>
                  </a:cubicBezTo>
                  <a:cubicBezTo>
                    <a:pt x="56" y="22"/>
                    <a:pt x="52" y="20"/>
                    <a:pt x="48" y="18"/>
                  </a:cubicBezTo>
                  <a:cubicBezTo>
                    <a:pt x="44" y="16"/>
                    <a:pt x="40" y="14"/>
                    <a:pt x="36" y="12"/>
                  </a:cubicBezTo>
                  <a:cubicBezTo>
                    <a:pt x="32" y="11"/>
                    <a:pt x="28" y="10"/>
                    <a:pt x="25" y="8"/>
                  </a:cubicBezTo>
                  <a:cubicBezTo>
                    <a:pt x="23" y="8"/>
                    <a:pt x="21" y="7"/>
                    <a:pt x="20" y="7"/>
                  </a:cubicBezTo>
                  <a:cubicBezTo>
                    <a:pt x="18" y="6"/>
                    <a:pt x="16" y="6"/>
                    <a:pt x="15" y="6"/>
                  </a:cubicBezTo>
                  <a:cubicBezTo>
                    <a:pt x="12" y="5"/>
                    <a:pt x="9" y="4"/>
                    <a:pt x="7" y="4"/>
                  </a:cubicBezTo>
                  <a:cubicBezTo>
                    <a:pt x="3" y="3"/>
                    <a:pt x="0" y="3"/>
                    <a:pt x="0" y="3"/>
                  </a:cubicBezTo>
                  <a:cubicBezTo>
                    <a:pt x="0" y="3"/>
                    <a:pt x="3" y="2"/>
                    <a:pt x="7" y="2"/>
                  </a:cubicBezTo>
                  <a:cubicBezTo>
                    <a:pt x="9" y="1"/>
                    <a:pt x="12" y="1"/>
                    <a:pt x="15" y="1"/>
                  </a:cubicBezTo>
                  <a:cubicBezTo>
                    <a:pt x="17" y="1"/>
                    <a:pt x="19" y="0"/>
                    <a:pt x="20" y="0"/>
                  </a:cubicBezTo>
                  <a:cubicBezTo>
                    <a:pt x="22" y="0"/>
                    <a:pt x="24" y="0"/>
                    <a:pt x="26" y="0"/>
                  </a:cubicBezTo>
                  <a:cubicBezTo>
                    <a:pt x="30" y="0"/>
                    <a:pt x="34" y="0"/>
                    <a:pt x="39" y="0"/>
                  </a:cubicBezTo>
                  <a:cubicBezTo>
                    <a:pt x="43" y="1"/>
                    <a:pt x="48" y="1"/>
                    <a:pt x="53" y="2"/>
                  </a:cubicBezTo>
                  <a:cubicBezTo>
                    <a:pt x="58" y="2"/>
                    <a:pt x="63" y="4"/>
                    <a:pt x="68" y="5"/>
                  </a:cubicBezTo>
                  <a:cubicBezTo>
                    <a:pt x="74" y="7"/>
                    <a:pt x="79" y="9"/>
                    <a:pt x="84" y="11"/>
                  </a:cubicBezTo>
                  <a:cubicBezTo>
                    <a:pt x="92" y="15"/>
                    <a:pt x="92" y="15"/>
                    <a:pt x="92" y="15"/>
                  </a:cubicBezTo>
                  <a:cubicBezTo>
                    <a:pt x="96" y="17"/>
                    <a:pt x="96" y="17"/>
                    <a:pt x="96" y="17"/>
                  </a:cubicBezTo>
                  <a:cubicBezTo>
                    <a:pt x="97" y="17"/>
                    <a:pt x="98" y="18"/>
                    <a:pt x="99" y="19"/>
                  </a:cubicBezTo>
                  <a:cubicBezTo>
                    <a:pt x="102" y="21"/>
                    <a:pt x="104" y="22"/>
                    <a:pt x="106" y="24"/>
                  </a:cubicBezTo>
                  <a:cubicBezTo>
                    <a:pt x="109" y="26"/>
                    <a:pt x="111" y="27"/>
                    <a:pt x="113" y="29"/>
                  </a:cubicBezTo>
                  <a:cubicBezTo>
                    <a:pt x="117" y="33"/>
                    <a:pt x="121" y="37"/>
                    <a:pt x="125" y="41"/>
                  </a:cubicBezTo>
                  <a:cubicBezTo>
                    <a:pt x="128" y="45"/>
                    <a:pt x="131" y="48"/>
                    <a:pt x="134" y="52"/>
                  </a:cubicBezTo>
                  <a:cubicBezTo>
                    <a:pt x="136" y="56"/>
                    <a:pt x="138" y="60"/>
                    <a:pt x="140" y="63"/>
                  </a:cubicBezTo>
                  <a:cubicBezTo>
                    <a:pt x="142" y="66"/>
                    <a:pt x="144" y="69"/>
                    <a:pt x="145" y="72"/>
                  </a:cubicBezTo>
                  <a:cubicBezTo>
                    <a:pt x="145" y="73"/>
                    <a:pt x="146" y="75"/>
                    <a:pt x="146" y="76"/>
                  </a:cubicBezTo>
                  <a:cubicBezTo>
                    <a:pt x="147" y="77"/>
                    <a:pt x="147" y="78"/>
                    <a:pt x="147" y="79"/>
                  </a:cubicBezTo>
                  <a:cubicBezTo>
                    <a:pt x="148" y="80"/>
                    <a:pt x="148" y="80"/>
                    <a:pt x="148" y="81"/>
                  </a:cubicBezTo>
                  <a:cubicBezTo>
                    <a:pt x="148" y="81"/>
                    <a:pt x="148" y="81"/>
                    <a:pt x="148" y="81"/>
                  </a:cubicBezTo>
                  <a:lnTo>
                    <a:pt x="96" y="90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84" name="Freeform 298"/>
            <p:cNvSpPr>
              <a:spLocks/>
            </p:cNvSpPr>
            <p:nvPr/>
          </p:nvSpPr>
          <p:spPr bwMode="auto">
            <a:xfrm>
              <a:off x="2472852" y="5921480"/>
              <a:ext cx="222073" cy="663857"/>
            </a:xfrm>
            <a:custGeom>
              <a:avLst/>
              <a:gdLst>
                <a:gd name="T0" fmla="*/ 0 w 53"/>
                <a:gd name="T1" fmla="*/ 150 h 150"/>
                <a:gd name="T2" fmla="*/ 0 w 53"/>
                <a:gd name="T3" fmla="*/ 148 h 150"/>
                <a:gd name="T4" fmla="*/ 1 w 53"/>
                <a:gd name="T5" fmla="*/ 143 h 150"/>
                <a:gd name="T6" fmla="*/ 2 w 53"/>
                <a:gd name="T7" fmla="*/ 125 h 150"/>
                <a:gd name="T8" fmla="*/ 12 w 53"/>
                <a:gd name="T9" fmla="*/ 70 h 150"/>
                <a:gd name="T10" fmla="*/ 20 w 53"/>
                <a:gd name="T11" fmla="*/ 42 h 150"/>
                <a:gd name="T12" fmla="*/ 26 w 53"/>
                <a:gd name="T13" fmla="*/ 30 h 150"/>
                <a:gd name="T14" fmla="*/ 32 w 53"/>
                <a:gd name="T15" fmla="*/ 19 h 150"/>
                <a:gd name="T16" fmla="*/ 37 w 53"/>
                <a:gd name="T17" fmla="*/ 10 h 150"/>
                <a:gd name="T18" fmla="*/ 43 w 53"/>
                <a:gd name="T19" fmla="*/ 5 h 150"/>
                <a:gd name="T20" fmla="*/ 47 w 53"/>
                <a:gd name="T21" fmla="*/ 1 h 150"/>
                <a:gd name="T22" fmla="*/ 48 w 53"/>
                <a:gd name="T23" fmla="*/ 0 h 150"/>
                <a:gd name="T24" fmla="*/ 47 w 53"/>
                <a:gd name="T25" fmla="*/ 2 h 150"/>
                <a:gd name="T26" fmla="*/ 45 w 53"/>
                <a:gd name="T27" fmla="*/ 6 h 150"/>
                <a:gd name="T28" fmla="*/ 42 w 53"/>
                <a:gd name="T29" fmla="*/ 13 h 150"/>
                <a:gd name="T30" fmla="*/ 39 w 53"/>
                <a:gd name="T31" fmla="*/ 22 h 150"/>
                <a:gd name="T32" fmla="*/ 38 w 53"/>
                <a:gd name="T33" fmla="*/ 33 h 150"/>
                <a:gd name="T34" fmla="*/ 37 w 53"/>
                <a:gd name="T35" fmla="*/ 45 h 150"/>
                <a:gd name="T36" fmla="*/ 38 w 53"/>
                <a:gd name="T37" fmla="*/ 72 h 150"/>
                <a:gd name="T38" fmla="*/ 47 w 53"/>
                <a:gd name="T39" fmla="*/ 123 h 150"/>
                <a:gd name="T40" fmla="*/ 51 w 53"/>
                <a:gd name="T41" fmla="*/ 139 h 150"/>
                <a:gd name="T42" fmla="*/ 52 w 53"/>
                <a:gd name="T43" fmla="*/ 143 h 150"/>
                <a:gd name="T44" fmla="*/ 53 w 53"/>
                <a:gd name="T45" fmla="*/ 144 h 150"/>
                <a:gd name="T46" fmla="*/ 0 w 53"/>
                <a:gd name="T4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3" h="150">
                  <a:moveTo>
                    <a:pt x="0" y="150"/>
                  </a:moveTo>
                  <a:cubicBezTo>
                    <a:pt x="0" y="150"/>
                    <a:pt x="0" y="150"/>
                    <a:pt x="0" y="148"/>
                  </a:cubicBezTo>
                  <a:cubicBezTo>
                    <a:pt x="0" y="147"/>
                    <a:pt x="0" y="145"/>
                    <a:pt x="1" y="143"/>
                  </a:cubicBezTo>
                  <a:cubicBezTo>
                    <a:pt x="1" y="139"/>
                    <a:pt x="1" y="132"/>
                    <a:pt x="2" y="125"/>
                  </a:cubicBezTo>
                  <a:cubicBezTo>
                    <a:pt x="4" y="110"/>
                    <a:pt x="7" y="90"/>
                    <a:pt x="12" y="70"/>
                  </a:cubicBezTo>
                  <a:cubicBezTo>
                    <a:pt x="14" y="61"/>
                    <a:pt x="17" y="51"/>
                    <a:pt x="20" y="42"/>
                  </a:cubicBezTo>
                  <a:cubicBezTo>
                    <a:pt x="22" y="38"/>
                    <a:pt x="24" y="33"/>
                    <a:pt x="26" y="30"/>
                  </a:cubicBezTo>
                  <a:cubicBezTo>
                    <a:pt x="28" y="26"/>
                    <a:pt x="30" y="22"/>
                    <a:pt x="32" y="19"/>
                  </a:cubicBezTo>
                  <a:cubicBezTo>
                    <a:pt x="33" y="16"/>
                    <a:pt x="36" y="13"/>
                    <a:pt x="37" y="10"/>
                  </a:cubicBezTo>
                  <a:cubicBezTo>
                    <a:pt x="39" y="8"/>
                    <a:pt x="41" y="6"/>
                    <a:pt x="43" y="5"/>
                  </a:cubicBezTo>
                  <a:cubicBezTo>
                    <a:pt x="44" y="3"/>
                    <a:pt x="46" y="2"/>
                    <a:pt x="47" y="1"/>
                  </a:cubicBezTo>
                  <a:cubicBezTo>
                    <a:pt x="47" y="1"/>
                    <a:pt x="48" y="0"/>
                    <a:pt x="48" y="0"/>
                  </a:cubicBezTo>
                  <a:cubicBezTo>
                    <a:pt x="48" y="0"/>
                    <a:pt x="48" y="1"/>
                    <a:pt x="47" y="2"/>
                  </a:cubicBezTo>
                  <a:cubicBezTo>
                    <a:pt x="46" y="3"/>
                    <a:pt x="45" y="4"/>
                    <a:pt x="45" y="6"/>
                  </a:cubicBezTo>
                  <a:cubicBezTo>
                    <a:pt x="44" y="8"/>
                    <a:pt x="43" y="10"/>
                    <a:pt x="42" y="13"/>
                  </a:cubicBezTo>
                  <a:cubicBezTo>
                    <a:pt x="41" y="15"/>
                    <a:pt x="40" y="19"/>
                    <a:pt x="39" y="22"/>
                  </a:cubicBezTo>
                  <a:cubicBezTo>
                    <a:pt x="38" y="25"/>
                    <a:pt x="38" y="29"/>
                    <a:pt x="38" y="33"/>
                  </a:cubicBezTo>
                  <a:cubicBezTo>
                    <a:pt x="37" y="37"/>
                    <a:pt x="37" y="41"/>
                    <a:pt x="37" y="45"/>
                  </a:cubicBezTo>
                  <a:cubicBezTo>
                    <a:pt x="37" y="54"/>
                    <a:pt x="37" y="63"/>
                    <a:pt x="38" y="72"/>
                  </a:cubicBezTo>
                  <a:cubicBezTo>
                    <a:pt x="40" y="91"/>
                    <a:pt x="44" y="109"/>
                    <a:pt x="47" y="123"/>
                  </a:cubicBezTo>
                  <a:cubicBezTo>
                    <a:pt x="49" y="129"/>
                    <a:pt x="50" y="135"/>
                    <a:pt x="51" y="139"/>
                  </a:cubicBezTo>
                  <a:cubicBezTo>
                    <a:pt x="52" y="140"/>
                    <a:pt x="52" y="142"/>
                    <a:pt x="52" y="143"/>
                  </a:cubicBezTo>
                  <a:cubicBezTo>
                    <a:pt x="53" y="144"/>
                    <a:pt x="53" y="144"/>
                    <a:pt x="53" y="144"/>
                  </a:cubicBezTo>
                  <a:lnTo>
                    <a:pt x="0" y="150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85" name="Freeform 299"/>
            <p:cNvSpPr>
              <a:spLocks/>
            </p:cNvSpPr>
            <p:nvPr/>
          </p:nvSpPr>
          <p:spPr bwMode="auto">
            <a:xfrm>
              <a:off x="2933535" y="6160090"/>
              <a:ext cx="103949" cy="151199"/>
            </a:xfrm>
            <a:custGeom>
              <a:avLst/>
              <a:gdLst>
                <a:gd name="T0" fmla="*/ 19 w 25"/>
                <a:gd name="T1" fmla="*/ 0 h 34"/>
                <a:gd name="T2" fmla="*/ 13 w 25"/>
                <a:gd name="T3" fmla="*/ 4 h 34"/>
                <a:gd name="T4" fmla="*/ 6 w 25"/>
                <a:gd name="T5" fmla="*/ 0 h 34"/>
                <a:gd name="T6" fmla="*/ 13 w 25"/>
                <a:gd name="T7" fmla="*/ 34 h 34"/>
                <a:gd name="T8" fmla="*/ 19 w 25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4">
                  <a:moveTo>
                    <a:pt x="19" y="0"/>
                  </a:moveTo>
                  <a:cubicBezTo>
                    <a:pt x="15" y="0"/>
                    <a:pt x="16" y="4"/>
                    <a:pt x="13" y="4"/>
                  </a:cubicBezTo>
                  <a:cubicBezTo>
                    <a:pt x="10" y="4"/>
                    <a:pt x="11" y="0"/>
                    <a:pt x="6" y="0"/>
                  </a:cubicBezTo>
                  <a:cubicBezTo>
                    <a:pt x="2" y="0"/>
                    <a:pt x="0" y="8"/>
                    <a:pt x="13" y="34"/>
                  </a:cubicBezTo>
                  <a:cubicBezTo>
                    <a:pt x="25" y="7"/>
                    <a:pt x="24" y="0"/>
                    <a:pt x="19" y="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86" name="Freeform 300"/>
            <p:cNvSpPr>
              <a:spLocks/>
            </p:cNvSpPr>
            <p:nvPr/>
          </p:nvSpPr>
          <p:spPr bwMode="auto">
            <a:xfrm>
              <a:off x="2853210" y="6169540"/>
              <a:ext cx="954444" cy="61916"/>
            </a:xfrm>
            <a:custGeom>
              <a:avLst/>
              <a:gdLst>
                <a:gd name="T0" fmla="*/ 12 w 32"/>
                <a:gd name="T1" fmla="*/ 3 h 32"/>
                <a:gd name="T2" fmla="*/ 11 w 32"/>
                <a:gd name="T3" fmla="*/ 11 h 32"/>
                <a:gd name="T4" fmla="*/ 3 w 32"/>
                <a:gd name="T5" fmla="*/ 12 h 32"/>
                <a:gd name="T6" fmla="*/ 32 w 32"/>
                <a:gd name="T7" fmla="*/ 32 h 32"/>
                <a:gd name="T8" fmla="*/ 12 w 32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12" y="3"/>
                  </a:moveTo>
                  <a:cubicBezTo>
                    <a:pt x="9" y="6"/>
                    <a:pt x="13" y="9"/>
                    <a:pt x="11" y="11"/>
                  </a:cubicBezTo>
                  <a:cubicBezTo>
                    <a:pt x="8" y="13"/>
                    <a:pt x="6" y="9"/>
                    <a:pt x="3" y="12"/>
                  </a:cubicBezTo>
                  <a:cubicBezTo>
                    <a:pt x="0" y="16"/>
                    <a:pt x="5" y="23"/>
                    <a:pt x="32" y="32"/>
                  </a:cubicBezTo>
                  <a:cubicBezTo>
                    <a:pt x="21" y="4"/>
                    <a:pt x="15" y="0"/>
                    <a:pt x="12" y="3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87" name="Freeform 301"/>
            <p:cNvSpPr>
              <a:spLocks/>
            </p:cNvSpPr>
            <p:nvPr/>
          </p:nvSpPr>
          <p:spPr bwMode="auto">
            <a:xfrm>
              <a:off x="2841399" y="6256952"/>
              <a:ext cx="146474" cy="111037"/>
            </a:xfrm>
            <a:custGeom>
              <a:avLst/>
              <a:gdLst>
                <a:gd name="T0" fmla="*/ 0 w 35"/>
                <a:gd name="T1" fmla="*/ 6 h 25"/>
                <a:gd name="T2" fmla="*/ 5 w 35"/>
                <a:gd name="T3" fmla="*/ 12 h 25"/>
                <a:gd name="T4" fmla="*/ 0 w 35"/>
                <a:gd name="T5" fmla="*/ 19 h 25"/>
                <a:gd name="T6" fmla="*/ 35 w 35"/>
                <a:gd name="T7" fmla="*/ 12 h 25"/>
                <a:gd name="T8" fmla="*/ 0 w 35"/>
                <a:gd name="T9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5">
                  <a:moveTo>
                    <a:pt x="0" y="6"/>
                  </a:moveTo>
                  <a:cubicBezTo>
                    <a:pt x="0" y="10"/>
                    <a:pt x="5" y="9"/>
                    <a:pt x="5" y="12"/>
                  </a:cubicBezTo>
                  <a:cubicBezTo>
                    <a:pt x="5" y="15"/>
                    <a:pt x="0" y="14"/>
                    <a:pt x="0" y="19"/>
                  </a:cubicBezTo>
                  <a:cubicBezTo>
                    <a:pt x="1" y="23"/>
                    <a:pt x="9" y="25"/>
                    <a:pt x="35" y="12"/>
                  </a:cubicBezTo>
                  <a:cubicBezTo>
                    <a:pt x="8" y="0"/>
                    <a:pt x="1" y="1"/>
                    <a:pt x="0" y="6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88" name="Freeform 302"/>
            <p:cNvSpPr>
              <a:spLocks/>
            </p:cNvSpPr>
            <p:nvPr/>
          </p:nvSpPr>
          <p:spPr bwMode="auto">
            <a:xfrm>
              <a:off x="2853211" y="6311289"/>
              <a:ext cx="134661" cy="141749"/>
            </a:xfrm>
            <a:custGeom>
              <a:avLst/>
              <a:gdLst>
                <a:gd name="T0" fmla="*/ 3 w 32"/>
                <a:gd name="T1" fmla="*/ 20 h 32"/>
                <a:gd name="T2" fmla="*/ 11 w 32"/>
                <a:gd name="T3" fmla="*/ 21 h 32"/>
                <a:gd name="T4" fmla="*/ 12 w 32"/>
                <a:gd name="T5" fmla="*/ 29 h 32"/>
                <a:gd name="T6" fmla="*/ 32 w 32"/>
                <a:gd name="T7" fmla="*/ 0 h 32"/>
                <a:gd name="T8" fmla="*/ 3 w 32"/>
                <a:gd name="T9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" y="20"/>
                  </a:moveTo>
                  <a:cubicBezTo>
                    <a:pt x="6" y="23"/>
                    <a:pt x="8" y="19"/>
                    <a:pt x="11" y="21"/>
                  </a:cubicBezTo>
                  <a:cubicBezTo>
                    <a:pt x="13" y="23"/>
                    <a:pt x="9" y="26"/>
                    <a:pt x="12" y="29"/>
                  </a:cubicBezTo>
                  <a:cubicBezTo>
                    <a:pt x="15" y="32"/>
                    <a:pt x="22" y="27"/>
                    <a:pt x="32" y="0"/>
                  </a:cubicBezTo>
                  <a:cubicBezTo>
                    <a:pt x="4" y="10"/>
                    <a:pt x="0" y="17"/>
                    <a:pt x="3" y="2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89" name="Freeform 303"/>
            <p:cNvSpPr>
              <a:spLocks/>
            </p:cNvSpPr>
            <p:nvPr/>
          </p:nvSpPr>
          <p:spPr bwMode="auto">
            <a:xfrm>
              <a:off x="2933535" y="6311289"/>
              <a:ext cx="103949" cy="153561"/>
            </a:xfrm>
            <a:custGeom>
              <a:avLst/>
              <a:gdLst>
                <a:gd name="T0" fmla="*/ 6 w 25"/>
                <a:gd name="T1" fmla="*/ 34 h 35"/>
                <a:gd name="T2" fmla="*/ 13 w 25"/>
                <a:gd name="T3" fmla="*/ 30 h 35"/>
                <a:gd name="T4" fmla="*/ 19 w 25"/>
                <a:gd name="T5" fmla="*/ 34 h 35"/>
                <a:gd name="T6" fmla="*/ 13 w 25"/>
                <a:gd name="T7" fmla="*/ 0 h 35"/>
                <a:gd name="T8" fmla="*/ 6 w 25"/>
                <a:gd name="T9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5">
                  <a:moveTo>
                    <a:pt x="6" y="34"/>
                  </a:moveTo>
                  <a:cubicBezTo>
                    <a:pt x="11" y="35"/>
                    <a:pt x="10" y="30"/>
                    <a:pt x="13" y="30"/>
                  </a:cubicBezTo>
                  <a:cubicBezTo>
                    <a:pt x="16" y="30"/>
                    <a:pt x="15" y="35"/>
                    <a:pt x="19" y="34"/>
                  </a:cubicBezTo>
                  <a:cubicBezTo>
                    <a:pt x="24" y="34"/>
                    <a:pt x="25" y="26"/>
                    <a:pt x="13" y="0"/>
                  </a:cubicBezTo>
                  <a:cubicBezTo>
                    <a:pt x="0" y="27"/>
                    <a:pt x="2" y="34"/>
                    <a:pt x="6" y="34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90" name="Freeform 304"/>
            <p:cNvSpPr>
              <a:spLocks/>
            </p:cNvSpPr>
            <p:nvPr/>
          </p:nvSpPr>
          <p:spPr bwMode="auto">
            <a:xfrm>
              <a:off x="2987872" y="6311289"/>
              <a:ext cx="129936" cy="141749"/>
            </a:xfrm>
            <a:custGeom>
              <a:avLst/>
              <a:gdLst>
                <a:gd name="T0" fmla="*/ 19 w 31"/>
                <a:gd name="T1" fmla="*/ 29 h 32"/>
                <a:gd name="T2" fmla="*/ 21 w 31"/>
                <a:gd name="T3" fmla="*/ 21 h 32"/>
                <a:gd name="T4" fmla="*/ 29 w 31"/>
                <a:gd name="T5" fmla="*/ 20 h 32"/>
                <a:gd name="T6" fmla="*/ 0 w 31"/>
                <a:gd name="T7" fmla="*/ 0 h 32"/>
                <a:gd name="T8" fmla="*/ 19 w 31"/>
                <a:gd name="T9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19" y="29"/>
                  </a:moveTo>
                  <a:cubicBezTo>
                    <a:pt x="23" y="26"/>
                    <a:pt x="19" y="23"/>
                    <a:pt x="21" y="21"/>
                  </a:cubicBezTo>
                  <a:cubicBezTo>
                    <a:pt x="23" y="19"/>
                    <a:pt x="26" y="23"/>
                    <a:pt x="29" y="20"/>
                  </a:cubicBezTo>
                  <a:cubicBezTo>
                    <a:pt x="31" y="17"/>
                    <a:pt x="27" y="9"/>
                    <a:pt x="0" y="0"/>
                  </a:cubicBezTo>
                  <a:cubicBezTo>
                    <a:pt x="10" y="28"/>
                    <a:pt x="16" y="32"/>
                    <a:pt x="19" y="2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91" name="Freeform 305"/>
            <p:cNvSpPr>
              <a:spLocks/>
            </p:cNvSpPr>
            <p:nvPr/>
          </p:nvSpPr>
          <p:spPr bwMode="auto">
            <a:xfrm>
              <a:off x="2987872" y="6256952"/>
              <a:ext cx="141749" cy="111037"/>
            </a:xfrm>
            <a:custGeom>
              <a:avLst/>
              <a:gdLst>
                <a:gd name="T0" fmla="*/ 34 w 34"/>
                <a:gd name="T1" fmla="*/ 19 h 25"/>
                <a:gd name="T2" fmla="*/ 30 w 34"/>
                <a:gd name="T3" fmla="*/ 12 h 25"/>
                <a:gd name="T4" fmla="*/ 34 w 34"/>
                <a:gd name="T5" fmla="*/ 6 h 25"/>
                <a:gd name="T6" fmla="*/ 0 w 34"/>
                <a:gd name="T7" fmla="*/ 12 h 25"/>
                <a:gd name="T8" fmla="*/ 34 w 34"/>
                <a:gd name="T9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5">
                  <a:moveTo>
                    <a:pt x="34" y="19"/>
                  </a:moveTo>
                  <a:cubicBezTo>
                    <a:pt x="34" y="14"/>
                    <a:pt x="30" y="15"/>
                    <a:pt x="30" y="12"/>
                  </a:cubicBezTo>
                  <a:cubicBezTo>
                    <a:pt x="30" y="9"/>
                    <a:pt x="34" y="10"/>
                    <a:pt x="34" y="6"/>
                  </a:cubicBezTo>
                  <a:cubicBezTo>
                    <a:pt x="34" y="1"/>
                    <a:pt x="26" y="0"/>
                    <a:pt x="0" y="12"/>
                  </a:cubicBezTo>
                  <a:cubicBezTo>
                    <a:pt x="27" y="25"/>
                    <a:pt x="34" y="23"/>
                    <a:pt x="34" y="1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92" name="Freeform 306"/>
            <p:cNvSpPr>
              <a:spLocks/>
            </p:cNvSpPr>
            <p:nvPr/>
          </p:nvSpPr>
          <p:spPr bwMode="auto">
            <a:xfrm>
              <a:off x="2987872" y="6169540"/>
              <a:ext cx="129936" cy="141749"/>
            </a:xfrm>
            <a:custGeom>
              <a:avLst/>
              <a:gdLst>
                <a:gd name="T0" fmla="*/ 29 w 31"/>
                <a:gd name="T1" fmla="*/ 12 h 32"/>
                <a:gd name="T2" fmla="*/ 21 w 31"/>
                <a:gd name="T3" fmla="*/ 11 h 32"/>
                <a:gd name="T4" fmla="*/ 19 w 31"/>
                <a:gd name="T5" fmla="*/ 3 h 32"/>
                <a:gd name="T6" fmla="*/ 0 w 31"/>
                <a:gd name="T7" fmla="*/ 32 h 32"/>
                <a:gd name="T8" fmla="*/ 29 w 31"/>
                <a:gd name="T9" fmla="*/ 1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9" y="12"/>
                  </a:moveTo>
                  <a:cubicBezTo>
                    <a:pt x="26" y="9"/>
                    <a:pt x="23" y="13"/>
                    <a:pt x="21" y="11"/>
                  </a:cubicBezTo>
                  <a:cubicBezTo>
                    <a:pt x="19" y="9"/>
                    <a:pt x="23" y="6"/>
                    <a:pt x="19" y="3"/>
                  </a:cubicBezTo>
                  <a:cubicBezTo>
                    <a:pt x="16" y="0"/>
                    <a:pt x="9" y="5"/>
                    <a:pt x="0" y="32"/>
                  </a:cubicBezTo>
                  <a:cubicBezTo>
                    <a:pt x="28" y="22"/>
                    <a:pt x="31" y="16"/>
                    <a:pt x="29" y="12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93" name="Oval 307"/>
            <p:cNvSpPr>
              <a:spLocks noChangeArrowheads="1"/>
            </p:cNvSpPr>
            <p:nvPr/>
          </p:nvSpPr>
          <p:spPr bwMode="auto">
            <a:xfrm>
              <a:off x="2919360" y="6240414"/>
              <a:ext cx="129936" cy="141749"/>
            </a:xfrm>
            <a:prstGeom prst="ellipse">
              <a:avLst/>
            </a:prstGeom>
            <a:solidFill>
              <a:srgbClr val="FFC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94" name="Freeform 308"/>
            <p:cNvSpPr>
              <a:spLocks/>
            </p:cNvSpPr>
            <p:nvPr/>
          </p:nvSpPr>
          <p:spPr bwMode="auto">
            <a:xfrm>
              <a:off x="2564988" y="6195527"/>
              <a:ext cx="103949" cy="151199"/>
            </a:xfrm>
            <a:custGeom>
              <a:avLst/>
              <a:gdLst>
                <a:gd name="T0" fmla="*/ 19 w 25"/>
                <a:gd name="T1" fmla="*/ 0 h 34"/>
                <a:gd name="T2" fmla="*/ 13 w 25"/>
                <a:gd name="T3" fmla="*/ 4 h 34"/>
                <a:gd name="T4" fmla="*/ 6 w 25"/>
                <a:gd name="T5" fmla="*/ 0 h 34"/>
                <a:gd name="T6" fmla="*/ 13 w 25"/>
                <a:gd name="T7" fmla="*/ 34 h 34"/>
                <a:gd name="T8" fmla="*/ 19 w 25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4">
                  <a:moveTo>
                    <a:pt x="19" y="0"/>
                  </a:moveTo>
                  <a:cubicBezTo>
                    <a:pt x="15" y="0"/>
                    <a:pt x="16" y="4"/>
                    <a:pt x="13" y="4"/>
                  </a:cubicBezTo>
                  <a:cubicBezTo>
                    <a:pt x="10" y="4"/>
                    <a:pt x="11" y="0"/>
                    <a:pt x="6" y="0"/>
                  </a:cubicBezTo>
                  <a:cubicBezTo>
                    <a:pt x="2" y="0"/>
                    <a:pt x="0" y="8"/>
                    <a:pt x="13" y="34"/>
                  </a:cubicBezTo>
                  <a:cubicBezTo>
                    <a:pt x="25" y="7"/>
                    <a:pt x="24" y="0"/>
                    <a:pt x="19" y="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95" name="Freeform 309"/>
            <p:cNvSpPr>
              <a:spLocks/>
            </p:cNvSpPr>
            <p:nvPr/>
          </p:nvSpPr>
          <p:spPr bwMode="auto">
            <a:xfrm>
              <a:off x="2484664" y="6204977"/>
              <a:ext cx="134661" cy="141749"/>
            </a:xfrm>
            <a:custGeom>
              <a:avLst/>
              <a:gdLst>
                <a:gd name="T0" fmla="*/ 12 w 32"/>
                <a:gd name="T1" fmla="*/ 3 h 32"/>
                <a:gd name="T2" fmla="*/ 11 w 32"/>
                <a:gd name="T3" fmla="*/ 11 h 32"/>
                <a:gd name="T4" fmla="*/ 3 w 32"/>
                <a:gd name="T5" fmla="*/ 12 h 32"/>
                <a:gd name="T6" fmla="*/ 32 w 32"/>
                <a:gd name="T7" fmla="*/ 32 h 32"/>
                <a:gd name="T8" fmla="*/ 12 w 32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12" y="3"/>
                  </a:moveTo>
                  <a:cubicBezTo>
                    <a:pt x="9" y="6"/>
                    <a:pt x="13" y="9"/>
                    <a:pt x="11" y="11"/>
                  </a:cubicBezTo>
                  <a:cubicBezTo>
                    <a:pt x="8" y="13"/>
                    <a:pt x="6" y="9"/>
                    <a:pt x="3" y="12"/>
                  </a:cubicBezTo>
                  <a:cubicBezTo>
                    <a:pt x="0" y="16"/>
                    <a:pt x="5" y="23"/>
                    <a:pt x="32" y="32"/>
                  </a:cubicBezTo>
                  <a:cubicBezTo>
                    <a:pt x="21" y="4"/>
                    <a:pt x="15" y="0"/>
                    <a:pt x="12" y="3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96" name="Freeform 310"/>
            <p:cNvSpPr>
              <a:spLocks/>
            </p:cNvSpPr>
            <p:nvPr/>
          </p:nvSpPr>
          <p:spPr bwMode="auto">
            <a:xfrm>
              <a:off x="2472852" y="6292389"/>
              <a:ext cx="146474" cy="111037"/>
            </a:xfrm>
            <a:custGeom>
              <a:avLst/>
              <a:gdLst>
                <a:gd name="T0" fmla="*/ 0 w 35"/>
                <a:gd name="T1" fmla="*/ 6 h 25"/>
                <a:gd name="T2" fmla="*/ 5 w 35"/>
                <a:gd name="T3" fmla="*/ 12 h 25"/>
                <a:gd name="T4" fmla="*/ 0 w 35"/>
                <a:gd name="T5" fmla="*/ 19 h 25"/>
                <a:gd name="T6" fmla="*/ 35 w 35"/>
                <a:gd name="T7" fmla="*/ 12 h 25"/>
                <a:gd name="T8" fmla="*/ 0 w 35"/>
                <a:gd name="T9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5">
                  <a:moveTo>
                    <a:pt x="0" y="6"/>
                  </a:moveTo>
                  <a:cubicBezTo>
                    <a:pt x="0" y="10"/>
                    <a:pt x="5" y="9"/>
                    <a:pt x="5" y="12"/>
                  </a:cubicBezTo>
                  <a:cubicBezTo>
                    <a:pt x="5" y="15"/>
                    <a:pt x="0" y="14"/>
                    <a:pt x="0" y="19"/>
                  </a:cubicBezTo>
                  <a:cubicBezTo>
                    <a:pt x="1" y="23"/>
                    <a:pt x="9" y="25"/>
                    <a:pt x="35" y="12"/>
                  </a:cubicBezTo>
                  <a:cubicBezTo>
                    <a:pt x="8" y="0"/>
                    <a:pt x="1" y="1"/>
                    <a:pt x="0" y="6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97" name="Freeform 311"/>
            <p:cNvSpPr>
              <a:spLocks/>
            </p:cNvSpPr>
            <p:nvPr/>
          </p:nvSpPr>
          <p:spPr bwMode="auto">
            <a:xfrm>
              <a:off x="2484664" y="6346726"/>
              <a:ext cx="134661" cy="141749"/>
            </a:xfrm>
            <a:custGeom>
              <a:avLst/>
              <a:gdLst>
                <a:gd name="T0" fmla="*/ 3 w 32"/>
                <a:gd name="T1" fmla="*/ 20 h 32"/>
                <a:gd name="T2" fmla="*/ 11 w 32"/>
                <a:gd name="T3" fmla="*/ 21 h 32"/>
                <a:gd name="T4" fmla="*/ 12 w 32"/>
                <a:gd name="T5" fmla="*/ 29 h 32"/>
                <a:gd name="T6" fmla="*/ 32 w 32"/>
                <a:gd name="T7" fmla="*/ 0 h 32"/>
                <a:gd name="T8" fmla="*/ 3 w 32"/>
                <a:gd name="T9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" y="20"/>
                  </a:moveTo>
                  <a:cubicBezTo>
                    <a:pt x="6" y="23"/>
                    <a:pt x="8" y="19"/>
                    <a:pt x="11" y="21"/>
                  </a:cubicBezTo>
                  <a:cubicBezTo>
                    <a:pt x="13" y="23"/>
                    <a:pt x="9" y="26"/>
                    <a:pt x="12" y="29"/>
                  </a:cubicBezTo>
                  <a:cubicBezTo>
                    <a:pt x="15" y="32"/>
                    <a:pt x="22" y="27"/>
                    <a:pt x="32" y="0"/>
                  </a:cubicBezTo>
                  <a:cubicBezTo>
                    <a:pt x="4" y="10"/>
                    <a:pt x="0" y="17"/>
                    <a:pt x="3" y="2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98" name="Freeform 312"/>
            <p:cNvSpPr>
              <a:spLocks/>
            </p:cNvSpPr>
            <p:nvPr/>
          </p:nvSpPr>
          <p:spPr bwMode="auto">
            <a:xfrm>
              <a:off x="2564988" y="6346726"/>
              <a:ext cx="103949" cy="153561"/>
            </a:xfrm>
            <a:custGeom>
              <a:avLst/>
              <a:gdLst>
                <a:gd name="T0" fmla="*/ 6 w 25"/>
                <a:gd name="T1" fmla="*/ 34 h 35"/>
                <a:gd name="T2" fmla="*/ 13 w 25"/>
                <a:gd name="T3" fmla="*/ 30 h 35"/>
                <a:gd name="T4" fmla="*/ 19 w 25"/>
                <a:gd name="T5" fmla="*/ 34 h 35"/>
                <a:gd name="T6" fmla="*/ 13 w 25"/>
                <a:gd name="T7" fmla="*/ 0 h 35"/>
                <a:gd name="T8" fmla="*/ 6 w 25"/>
                <a:gd name="T9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5">
                  <a:moveTo>
                    <a:pt x="6" y="34"/>
                  </a:moveTo>
                  <a:cubicBezTo>
                    <a:pt x="11" y="35"/>
                    <a:pt x="10" y="30"/>
                    <a:pt x="13" y="30"/>
                  </a:cubicBezTo>
                  <a:cubicBezTo>
                    <a:pt x="16" y="30"/>
                    <a:pt x="15" y="35"/>
                    <a:pt x="19" y="34"/>
                  </a:cubicBezTo>
                  <a:cubicBezTo>
                    <a:pt x="24" y="34"/>
                    <a:pt x="25" y="26"/>
                    <a:pt x="13" y="0"/>
                  </a:cubicBezTo>
                  <a:cubicBezTo>
                    <a:pt x="0" y="27"/>
                    <a:pt x="2" y="34"/>
                    <a:pt x="6" y="34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399" name="Freeform 313"/>
            <p:cNvSpPr>
              <a:spLocks/>
            </p:cNvSpPr>
            <p:nvPr/>
          </p:nvSpPr>
          <p:spPr bwMode="auto">
            <a:xfrm>
              <a:off x="2619325" y="6346726"/>
              <a:ext cx="129936" cy="141749"/>
            </a:xfrm>
            <a:custGeom>
              <a:avLst/>
              <a:gdLst>
                <a:gd name="T0" fmla="*/ 19 w 31"/>
                <a:gd name="T1" fmla="*/ 29 h 32"/>
                <a:gd name="T2" fmla="*/ 21 w 31"/>
                <a:gd name="T3" fmla="*/ 21 h 32"/>
                <a:gd name="T4" fmla="*/ 29 w 31"/>
                <a:gd name="T5" fmla="*/ 20 h 32"/>
                <a:gd name="T6" fmla="*/ 0 w 31"/>
                <a:gd name="T7" fmla="*/ 0 h 32"/>
                <a:gd name="T8" fmla="*/ 19 w 31"/>
                <a:gd name="T9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19" y="29"/>
                  </a:moveTo>
                  <a:cubicBezTo>
                    <a:pt x="23" y="26"/>
                    <a:pt x="19" y="23"/>
                    <a:pt x="21" y="21"/>
                  </a:cubicBezTo>
                  <a:cubicBezTo>
                    <a:pt x="23" y="19"/>
                    <a:pt x="26" y="23"/>
                    <a:pt x="29" y="20"/>
                  </a:cubicBezTo>
                  <a:cubicBezTo>
                    <a:pt x="31" y="17"/>
                    <a:pt x="27" y="9"/>
                    <a:pt x="0" y="0"/>
                  </a:cubicBezTo>
                  <a:cubicBezTo>
                    <a:pt x="10" y="28"/>
                    <a:pt x="16" y="32"/>
                    <a:pt x="19" y="2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400" name="Freeform 314"/>
            <p:cNvSpPr>
              <a:spLocks/>
            </p:cNvSpPr>
            <p:nvPr/>
          </p:nvSpPr>
          <p:spPr bwMode="auto">
            <a:xfrm>
              <a:off x="2619325" y="6292389"/>
              <a:ext cx="141749" cy="111037"/>
            </a:xfrm>
            <a:custGeom>
              <a:avLst/>
              <a:gdLst>
                <a:gd name="T0" fmla="*/ 34 w 34"/>
                <a:gd name="T1" fmla="*/ 19 h 25"/>
                <a:gd name="T2" fmla="*/ 30 w 34"/>
                <a:gd name="T3" fmla="*/ 12 h 25"/>
                <a:gd name="T4" fmla="*/ 34 w 34"/>
                <a:gd name="T5" fmla="*/ 6 h 25"/>
                <a:gd name="T6" fmla="*/ 0 w 34"/>
                <a:gd name="T7" fmla="*/ 12 h 25"/>
                <a:gd name="T8" fmla="*/ 34 w 34"/>
                <a:gd name="T9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5">
                  <a:moveTo>
                    <a:pt x="34" y="19"/>
                  </a:moveTo>
                  <a:cubicBezTo>
                    <a:pt x="34" y="14"/>
                    <a:pt x="30" y="15"/>
                    <a:pt x="30" y="12"/>
                  </a:cubicBezTo>
                  <a:cubicBezTo>
                    <a:pt x="30" y="9"/>
                    <a:pt x="34" y="10"/>
                    <a:pt x="34" y="6"/>
                  </a:cubicBezTo>
                  <a:cubicBezTo>
                    <a:pt x="34" y="1"/>
                    <a:pt x="26" y="0"/>
                    <a:pt x="0" y="12"/>
                  </a:cubicBezTo>
                  <a:cubicBezTo>
                    <a:pt x="27" y="25"/>
                    <a:pt x="34" y="23"/>
                    <a:pt x="34" y="1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401" name="Freeform 315"/>
            <p:cNvSpPr>
              <a:spLocks/>
            </p:cNvSpPr>
            <p:nvPr/>
          </p:nvSpPr>
          <p:spPr bwMode="auto">
            <a:xfrm>
              <a:off x="2619325" y="6204977"/>
              <a:ext cx="129936" cy="141749"/>
            </a:xfrm>
            <a:custGeom>
              <a:avLst/>
              <a:gdLst>
                <a:gd name="T0" fmla="*/ 29 w 31"/>
                <a:gd name="T1" fmla="*/ 12 h 32"/>
                <a:gd name="T2" fmla="*/ 21 w 31"/>
                <a:gd name="T3" fmla="*/ 11 h 32"/>
                <a:gd name="T4" fmla="*/ 19 w 31"/>
                <a:gd name="T5" fmla="*/ 3 h 32"/>
                <a:gd name="T6" fmla="*/ 0 w 31"/>
                <a:gd name="T7" fmla="*/ 32 h 32"/>
                <a:gd name="T8" fmla="*/ 29 w 31"/>
                <a:gd name="T9" fmla="*/ 1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9" y="12"/>
                  </a:moveTo>
                  <a:cubicBezTo>
                    <a:pt x="26" y="9"/>
                    <a:pt x="23" y="13"/>
                    <a:pt x="21" y="11"/>
                  </a:cubicBezTo>
                  <a:cubicBezTo>
                    <a:pt x="19" y="9"/>
                    <a:pt x="23" y="6"/>
                    <a:pt x="19" y="3"/>
                  </a:cubicBezTo>
                  <a:cubicBezTo>
                    <a:pt x="16" y="0"/>
                    <a:pt x="9" y="5"/>
                    <a:pt x="0" y="32"/>
                  </a:cubicBezTo>
                  <a:cubicBezTo>
                    <a:pt x="28" y="22"/>
                    <a:pt x="31" y="16"/>
                    <a:pt x="29" y="12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402" name="Oval 316"/>
            <p:cNvSpPr>
              <a:spLocks noChangeArrowheads="1"/>
            </p:cNvSpPr>
            <p:nvPr/>
          </p:nvSpPr>
          <p:spPr bwMode="auto">
            <a:xfrm>
              <a:off x="2550814" y="6275852"/>
              <a:ext cx="129936" cy="141749"/>
            </a:xfrm>
            <a:prstGeom prst="ellipse">
              <a:avLst/>
            </a:prstGeom>
            <a:solidFill>
              <a:srgbClr val="FFC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403" name="Freeform 317"/>
            <p:cNvSpPr>
              <a:spLocks/>
            </p:cNvSpPr>
            <p:nvPr/>
          </p:nvSpPr>
          <p:spPr bwMode="auto">
            <a:xfrm>
              <a:off x="2144467" y="5857693"/>
              <a:ext cx="106312" cy="151199"/>
            </a:xfrm>
            <a:custGeom>
              <a:avLst/>
              <a:gdLst>
                <a:gd name="T0" fmla="*/ 19 w 25"/>
                <a:gd name="T1" fmla="*/ 0 h 34"/>
                <a:gd name="T2" fmla="*/ 13 w 25"/>
                <a:gd name="T3" fmla="*/ 4 h 34"/>
                <a:gd name="T4" fmla="*/ 6 w 25"/>
                <a:gd name="T5" fmla="*/ 0 h 34"/>
                <a:gd name="T6" fmla="*/ 13 w 25"/>
                <a:gd name="T7" fmla="*/ 34 h 34"/>
                <a:gd name="T8" fmla="*/ 19 w 25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4">
                  <a:moveTo>
                    <a:pt x="19" y="0"/>
                  </a:moveTo>
                  <a:cubicBezTo>
                    <a:pt x="15" y="0"/>
                    <a:pt x="16" y="4"/>
                    <a:pt x="13" y="4"/>
                  </a:cubicBezTo>
                  <a:cubicBezTo>
                    <a:pt x="10" y="4"/>
                    <a:pt x="11" y="0"/>
                    <a:pt x="6" y="0"/>
                  </a:cubicBezTo>
                  <a:cubicBezTo>
                    <a:pt x="2" y="0"/>
                    <a:pt x="0" y="8"/>
                    <a:pt x="13" y="34"/>
                  </a:cubicBezTo>
                  <a:cubicBezTo>
                    <a:pt x="25" y="7"/>
                    <a:pt x="24" y="0"/>
                    <a:pt x="19" y="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404" name="Freeform 318"/>
            <p:cNvSpPr>
              <a:spLocks/>
            </p:cNvSpPr>
            <p:nvPr/>
          </p:nvSpPr>
          <p:spPr bwMode="auto">
            <a:xfrm>
              <a:off x="2066505" y="5867143"/>
              <a:ext cx="132299" cy="141749"/>
            </a:xfrm>
            <a:custGeom>
              <a:avLst/>
              <a:gdLst>
                <a:gd name="T0" fmla="*/ 12 w 32"/>
                <a:gd name="T1" fmla="*/ 3 h 32"/>
                <a:gd name="T2" fmla="*/ 11 w 32"/>
                <a:gd name="T3" fmla="*/ 11 h 32"/>
                <a:gd name="T4" fmla="*/ 3 w 32"/>
                <a:gd name="T5" fmla="*/ 12 h 32"/>
                <a:gd name="T6" fmla="*/ 32 w 32"/>
                <a:gd name="T7" fmla="*/ 32 h 32"/>
                <a:gd name="T8" fmla="*/ 12 w 32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12" y="3"/>
                  </a:moveTo>
                  <a:cubicBezTo>
                    <a:pt x="9" y="6"/>
                    <a:pt x="13" y="9"/>
                    <a:pt x="11" y="11"/>
                  </a:cubicBezTo>
                  <a:cubicBezTo>
                    <a:pt x="8" y="13"/>
                    <a:pt x="6" y="9"/>
                    <a:pt x="3" y="12"/>
                  </a:cubicBezTo>
                  <a:cubicBezTo>
                    <a:pt x="0" y="16"/>
                    <a:pt x="5" y="23"/>
                    <a:pt x="32" y="32"/>
                  </a:cubicBezTo>
                  <a:cubicBezTo>
                    <a:pt x="21" y="4"/>
                    <a:pt x="15" y="0"/>
                    <a:pt x="12" y="3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405" name="Freeform 319"/>
            <p:cNvSpPr>
              <a:spLocks/>
            </p:cNvSpPr>
            <p:nvPr/>
          </p:nvSpPr>
          <p:spPr bwMode="auto">
            <a:xfrm>
              <a:off x="2052330" y="5956917"/>
              <a:ext cx="146474" cy="108674"/>
            </a:xfrm>
            <a:custGeom>
              <a:avLst/>
              <a:gdLst>
                <a:gd name="T0" fmla="*/ 0 w 35"/>
                <a:gd name="T1" fmla="*/ 6 h 25"/>
                <a:gd name="T2" fmla="*/ 5 w 35"/>
                <a:gd name="T3" fmla="*/ 12 h 25"/>
                <a:gd name="T4" fmla="*/ 0 w 35"/>
                <a:gd name="T5" fmla="*/ 19 h 25"/>
                <a:gd name="T6" fmla="*/ 35 w 35"/>
                <a:gd name="T7" fmla="*/ 12 h 25"/>
                <a:gd name="T8" fmla="*/ 0 w 35"/>
                <a:gd name="T9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5">
                  <a:moveTo>
                    <a:pt x="0" y="6"/>
                  </a:moveTo>
                  <a:cubicBezTo>
                    <a:pt x="0" y="10"/>
                    <a:pt x="5" y="9"/>
                    <a:pt x="5" y="12"/>
                  </a:cubicBezTo>
                  <a:cubicBezTo>
                    <a:pt x="5" y="15"/>
                    <a:pt x="0" y="14"/>
                    <a:pt x="0" y="19"/>
                  </a:cubicBezTo>
                  <a:cubicBezTo>
                    <a:pt x="1" y="23"/>
                    <a:pt x="9" y="25"/>
                    <a:pt x="35" y="12"/>
                  </a:cubicBezTo>
                  <a:cubicBezTo>
                    <a:pt x="8" y="0"/>
                    <a:pt x="1" y="1"/>
                    <a:pt x="0" y="6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406" name="Freeform 320"/>
            <p:cNvSpPr>
              <a:spLocks/>
            </p:cNvSpPr>
            <p:nvPr/>
          </p:nvSpPr>
          <p:spPr bwMode="auto">
            <a:xfrm>
              <a:off x="2066505" y="6008891"/>
              <a:ext cx="132299" cy="141749"/>
            </a:xfrm>
            <a:custGeom>
              <a:avLst/>
              <a:gdLst>
                <a:gd name="T0" fmla="*/ 3 w 32"/>
                <a:gd name="T1" fmla="*/ 20 h 32"/>
                <a:gd name="T2" fmla="*/ 11 w 32"/>
                <a:gd name="T3" fmla="*/ 21 h 32"/>
                <a:gd name="T4" fmla="*/ 12 w 32"/>
                <a:gd name="T5" fmla="*/ 29 h 32"/>
                <a:gd name="T6" fmla="*/ 32 w 32"/>
                <a:gd name="T7" fmla="*/ 0 h 32"/>
                <a:gd name="T8" fmla="*/ 3 w 32"/>
                <a:gd name="T9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" y="20"/>
                  </a:moveTo>
                  <a:cubicBezTo>
                    <a:pt x="6" y="23"/>
                    <a:pt x="8" y="19"/>
                    <a:pt x="11" y="21"/>
                  </a:cubicBezTo>
                  <a:cubicBezTo>
                    <a:pt x="13" y="23"/>
                    <a:pt x="9" y="26"/>
                    <a:pt x="12" y="29"/>
                  </a:cubicBezTo>
                  <a:cubicBezTo>
                    <a:pt x="15" y="32"/>
                    <a:pt x="22" y="27"/>
                    <a:pt x="32" y="0"/>
                  </a:cubicBezTo>
                  <a:cubicBezTo>
                    <a:pt x="4" y="10"/>
                    <a:pt x="0" y="17"/>
                    <a:pt x="3" y="2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407" name="Freeform 321"/>
            <p:cNvSpPr>
              <a:spLocks/>
            </p:cNvSpPr>
            <p:nvPr/>
          </p:nvSpPr>
          <p:spPr bwMode="auto">
            <a:xfrm>
              <a:off x="2144467" y="6008891"/>
              <a:ext cx="106312" cy="155924"/>
            </a:xfrm>
            <a:custGeom>
              <a:avLst/>
              <a:gdLst>
                <a:gd name="T0" fmla="*/ 6 w 25"/>
                <a:gd name="T1" fmla="*/ 34 h 35"/>
                <a:gd name="T2" fmla="*/ 13 w 25"/>
                <a:gd name="T3" fmla="*/ 30 h 35"/>
                <a:gd name="T4" fmla="*/ 19 w 25"/>
                <a:gd name="T5" fmla="*/ 34 h 35"/>
                <a:gd name="T6" fmla="*/ 13 w 25"/>
                <a:gd name="T7" fmla="*/ 0 h 35"/>
                <a:gd name="T8" fmla="*/ 6 w 25"/>
                <a:gd name="T9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5">
                  <a:moveTo>
                    <a:pt x="6" y="34"/>
                  </a:moveTo>
                  <a:cubicBezTo>
                    <a:pt x="11" y="35"/>
                    <a:pt x="10" y="30"/>
                    <a:pt x="13" y="30"/>
                  </a:cubicBezTo>
                  <a:cubicBezTo>
                    <a:pt x="16" y="30"/>
                    <a:pt x="15" y="35"/>
                    <a:pt x="19" y="34"/>
                  </a:cubicBezTo>
                  <a:cubicBezTo>
                    <a:pt x="24" y="34"/>
                    <a:pt x="25" y="26"/>
                    <a:pt x="13" y="0"/>
                  </a:cubicBezTo>
                  <a:cubicBezTo>
                    <a:pt x="0" y="27"/>
                    <a:pt x="2" y="34"/>
                    <a:pt x="6" y="34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408" name="Freeform 322"/>
            <p:cNvSpPr>
              <a:spLocks/>
            </p:cNvSpPr>
            <p:nvPr/>
          </p:nvSpPr>
          <p:spPr bwMode="auto">
            <a:xfrm>
              <a:off x="2198804" y="6008891"/>
              <a:ext cx="129936" cy="141749"/>
            </a:xfrm>
            <a:custGeom>
              <a:avLst/>
              <a:gdLst>
                <a:gd name="T0" fmla="*/ 19 w 31"/>
                <a:gd name="T1" fmla="*/ 29 h 32"/>
                <a:gd name="T2" fmla="*/ 21 w 31"/>
                <a:gd name="T3" fmla="*/ 21 h 32"/>
                <a:gd name="T4" fmla="*/ 29 w 31"/>
                <a:gd name="T5" fmla="*/ 20 h 32"/>
                <a:gd name="T6" fmla="*/ 0 w 31"/>
                <a:gd name="T7" fmla="*/ 0 h 32"/>
                <a:gd name="T8" fmla="*/ 19 w 31"/>
                <a:gd name="T9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19" y="29"/>
                  </a:moveTo>
                  <a:cubicBezTo>
                    <a:pt x="23" y="26"/>
                    <a:pt x="19" y="23"/>
                    <a:pt x="21" y="21"/>
                  </a:cubicBezTo>
                  <a:cubicBezTo>
                    <a:pt x="23" y="19"/>
                    <a:pt x="26" y="23"/>
                    <a:pt x="29" y="20"/>
                  </a:cubicBezTo>
                  <a:cubicBezTo>
                    <a:pt x="31" y="17"/>
                    <a:pt x="27" y="9"/>
                    <a:pt x="0" y="0"/>
                  </a:cubicBezTo>
                  <a:cubicBezTo>
                    <a:pt x="10" y="28"/>
                    <a:pt x="16" y="32"/>
                    <a:pt x="19" y="2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409" name="Freeform 323"/>
            <p:cNvSpPr>
              <a:spLocks/>
            </p:cNvSpPr>
            <p:nvPr/>
          </p:nvSpPr>
          <p:spPr bwMode="auto">
            <a:xfrm>
              <a:off x="2198804" y="5956917"/>
              <a:ext cx="144111" cy="108674"/>
            </a:xfrm>
            <a:custGeom>
              <a:avLst/>
              <a:gdLst>
                <a:gd name="T0" fmla="*/ 34 w 34"/>
                <a:gd name="T1" fmla="*/ 19 h 25"/>
                <a:gd name="T2" fmla="*/ 30 w 34"/>
                <a:gd name="T3" fmla="*/ 12 h 25"/>
                <a:gd name="T4" fmla="*/ 34 w 34"/>
                <a:gd name="T5" fmla="*/ 6 h 25"/>
                <a:gd name="T6" fmla="*/ 0 w 34"/>
                <a:gd name="T7" fmla="*/ 12 h 25"/>
                <a:gd name="T8" fmla="*/ 34 w 34"/>
                <a:gd name="T9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5">
                  <a:moveTo>
                    <a:pt x="34" y="19"/>
                  </a:moveTo>
                  <a:cubicBezTo>
                    <a:pt x="34" y="14"/>
                    <a:pt x="30" y="15"/>
                    <a:pt x="30" y="12"/>
                  </a:cubicBezTo>
                  <a:cubicBezTo>
                    <a:pt x="30" y="9"/>
                    <a:pt x="34" y="10"/>
                    <a:pt x="34" y="6"/>
                  </a:cubicBezTo>
                  <a:cubicBezTo>
                    <a:pt x="34" y="1"/>
                    <a:pt x="26" y="0"/>
                    <a:pt x="0" y="12"/>
                  </a:cubicBezTo>
                  <a:cubicBezTo>
                    <a:pt x="27" y="25"/>
                    <a:pt x="34" y="23"/>
                    <a:pt x="34" y="1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410" name="Freeform 324"/>
            <p:cNvSpPr>
              <a:spLocks/>
            </p:cNvSpPr>
            <p:nvPr/>
          </p:nvSpPr>
          <p:spPr bwMode="auto">
            <a:xfrm>
              <a:off x="2198804" y="5867143"/>
              <a:ext cx="129936" cy="141749"/>
            </a:xfrm>
            <a:custGeom>
              <a:avLst/>
              <a:gdLst>
                <a:gd name="T0" fmla="*/ 29 w 31"/>
                <a:gd name="T1" fmla="*/ 12 h 32"/>
                <a:gd name="T2" fmla="*/ 21 w 31"/>
                <a:gd name="T3" fmla="*/ 11 h 32"/>
                <a:gd name="T4" fmla="*/ 19 w 31"/>
                <a:gd name="T5" fmla="*/ 3 h 32"/>
                <a:gd name="T6" fmla="*/ 0 w 31"/>
                <a:gd name="T7" fmla="*/ 32 h 32"/>
                <a:gd name="T8" fmla="*/ 29 w 31"/>
                <a:gd name="T9" fmla="*/ 1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9" y="12"/>
                  </a:moveTo>
                  <a:cubicBezTo>
                    <a:pt x="26" y="9"/>
                    <a:pt x="23" y="13"/>
                    <a:pt x="21" y="11"/>
                  </a:cubicBezTo>
                  <a:cubicBezTo>
                    <a:pt x="19" y="9"/>
                    <a:pt x="23" y="6"/>
                    <a:pt x="19" y="3"/>
                  </a:cubicBezTo>
                  <a:cubicBezTo>
                    <a:pt x="16" y="0"/>
                    <a:pt x="9" y="5"/>
                    <a:pt x="0" y="32"/>
                  </a:cubicBezTo>
                  <a:cubicBezTo>
                    <a:pt x="28" y="22"/>
                    <a:pt x="31" y="16"/>
                    <a:pt x="29" y="12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411" name="Oval 325"/>
            <p:cNvSpPr>
              <a:spLocks noChangeArrowheads="1"/>
            </p:cNvSpPr>
            <p:nvPr/>
          </p:nvSpPr>
          <p:spPr bwMode="auto">
            <a:xfrm>
              <a:off x="2132655" y="5938017"/>
              <a:ext cx="129936" cy="141749"/>
            </a:xfrm>
            <a:prstGeom prst="ellipse">
              <a:avLst/>
            </a:prstGeom>
            <a:solidFill>
              <a:srgbClr val="FFC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412" name="Freeform 326"/>
            <p:cNvSpPr>
              <a:spLocks/>
            </p:cNvSpPr>
            <p:nvPr/>
          </p:nvSpPr>
          <p:spPr bwMode="auto">
            <a:xfrm>
              <a:off x="2078317" y="6176627"/>
              <a:ext cx="103949" cy="151199"/>
            </a:xfrm>
            <a:custGeom>
              <a:avLst/>
              <a:gdLst>
                <a:gd name="T0" fmla="*/ 19 w 25"/>
                <a:gd name="T1" fmla="*/ 0 h 34"/>
                <a:gd name="T2" fmla="*/ 13 w 25"/>
                <a:gd name="T3" fmla="*/ 4 h 34"/>
                <a:gd name="T4" fmla="*/ 6 w 25"/>
                <a:gd name="T5" fmla="*/ 0 h 34"/>
                <a:gd name="T6" fmla="*/ 13 w 25"/>
                <a:gd name="T7" fmla="*/ 34 h 34"/>
                <a:gd name="T8" fmla="*/ 19 w 25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4">
                  <a:moveTo>
                    <a:pt x="19" y="0"/>
                  </a:moveTo>
                  <a:cubicBezTo>
                    <a:pt x="15" y="0"/>
                    <a:pt x="16" y="4"/>
                    <a:pt x="13" y="4"/>
                  </a:cubicBezTo>
                  <a:cubicBezTo>
                    <a:pt x="10" y="4"/>
                    <a:pt x="11" y="0"/>
                    <a:pt x="6" y="0"/>
                  </a:cubicBezTo>
                  <a:cubicBezTo>
                    <a:pt x="2" y="0"/>
                    <a:pt x="0" y="8"/>
                    <a:pt x="13" y="34"/>
                  </a:cubicBezTo>
                  <a:cubicBezTo>
                    <a:pt x="25" y="7"/>
                    <a:pt x="24" y="0"/>
                    <a:pt x="19" y="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413" name="Freeform 327"/>
            <p:cNvSpPr>
              <a:spLocks/>
            </p:cNvSpPr>
            <p:nvPr/>
          </p:nvSpPr>
          <p:spPr bwMode="auto">
            <a:xfrm>
              <a:off x="1997993" y="6186077"/>
              <a:ext cx="134661" cy="141749"/>
            </a:xfrm>
            <a:custGeom>
              <a:avLst/>
              <a:gdLst>
                <a:gd name="T0" fmla="*/ 12 w 32"/>
                <a:gd name="T1" fmla="*/ 3 h 32"/>
                <a:gd name="T2" fmla="*/ 11 w 32"/>
                <a:gd name="T3" fmla="*/ 11 h 32"/>
                <a:gd name="T4" fmla="*/ 3 w 32"/>
                <a:gd name="T5" fmla="*/ 12 h 32"/>
                <a:gd name="T6" fmla="*/ 32 w 32"/>
                <a:gd name="T7" fmla="*/ 32 h 32"/>
                <a:gd name="T8" fmla="*/ 12 w 32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12" y="3"/>
                  </a:moveTo>
                  <a:cubicBezTo>
                    <a:pt x="9" y="6"/>
                    <a:pt x="13" y="9"/>
                    <a:pt x="11" y="11"/>
                  </a:cubicBezTo>
                  <a:cubicBezTo>
                    <a:pt x="8" y="13"/>
                    <a:pt x="6" y="9"/>
                    <a:pt x="3" y="12"/>
                  </a:cubicBezTo>
                  <a:cubicBezTo>
                    <a:pt x="0" y="16"/>
                    <a:pt x="5" y="23"/>
                    <a:pt x="32" y="32"/>
                  </a:cubicBezTo>
                  <a:cubicBezTo>
                    <a:pt x="21" y="4"/>
                    <a:pt x="15" y="0"/>
                    <a:pt x="12" y="3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414" name="Freeform 328"/>
            <p:cNvSpPr>
              <a:spLocks/>
            </p:cNvSpPr>
            <p:nvPr/>
          </p:nvSpPr>
          <p:spPr bwMode="auto">
            <a:xfrm>
              <a:off x="1986181" y="6275852"/>
              <a:ext cx="146474" cy="111037"/>
            </a:xfrm>
            <a:custGeom>
              <a:avLst/>
              <a:gdLst>
                <a:gd name="T0" fmla="*/ 0 w 35"/>
                <a:gd name="T1" fmla="*/ 6 h 25"/>
                <a:gd name="T2" fmla="*/ 5 w 35"/>
                <a:gd name="T3" fmla="*/ 12 h 25"/>
                <a:gd name="T4" fmla="*/ 0 w 35"/>
                <a:gd name="T5" fmla="*/ 19 h 25"/>
                <a:gd name="T6" fmla="*/ 35 w 35"/>
                <a:gd name="T7" fmla="*/ 12 h 25"/>
                <a:gd name="T8" fmla="*/ 0 w 35"/>
                <a:gd name="T9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5">
                  <a:moveTo>
                    <a:pt x="0" y="6"/>
                  </a:moveTo>
                  <a:cubicBezTo>
                    <a:pt x="0" y="10"/>
                    <a:pt x="5" y="9"/>
                    <a:pt x="5" y="12"/>
                  </a:cubicBezTo>
                  <a:cubicBezTo>
                    <a:pt x="5" y="15"/>
                    <a:pt x="0" y="14"/>
                    <a:pt x="0" y="19"/>
                  </a:cubicBezTo>
                  <a:cubicBezTo>
                    <a:pt x="1" y="23"/>
                    <a:pt x="9" y="25"/>
                    <a:pt x="35" y="12"/>
                  </a:cubicBezTo>
                  <a:cubicBezTo>
                    <a:pt x="8" y="0"/>
                    <a:pt x="1" y="1"/>
                    <a:pt x="0" y="6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415" name="Freeform 329"/>
            <p:cNvSpPr>
              <a:spLocks/>
            </p:cNvSpPr>
            <p:nvPr/>
          </p:nvSpPr>
          <p:spPr bwMode="auto">
            <a:xfrm>
              <a:off x="1997993" y="6327826"/>
              <a:ext cx="134661" cy="141749"/>
            </a:xfrm>
            <a:custGeom>
              <a:avLst/>
              <a:gdLst>
                <a:gd name="T0" fmla="*/ 3 w 32"/>
                <a:gd name="T1" fmla="*/ 20 h 32"/>
                <a:gd name="T2" fmla="*/ 11 w 32"/>
                <a:gd name="T3" fmla="*/ 21 h 32"/>
                <a:gd name="T4" fmla="*/ 12 w 32"/>
                <a:gd name="T5" fmla="*/ 29 h 32"/>
                <a:gd name="T6" fmla="*/ 32 w 32"/>
                <a:gd name="T7" fmla="*/ 0 h 32"/>
                <a:gd name="T8" fmla="*/ 3 w 32"/>
                <a:gd name="T9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" y="20"/>
                  </a:moveTo>
                  <a:cubicBezTo>
                    <a:pt x="6" y="23"/>
                    <a:pt x="8" y="19"/>
                    <a:pt x="11" y="21"/>
                  </a:cubicBezTo>
                  <a:cubicBezTo>
                    <a:pt x="13" y="23"/>
                    <a:pt x="9" y="26"/>
                    <a:pt x="12" y="29"/>
                  </a:cubicBezTo>
                  <a:cubicBezTo>
                    <a:pt x="15" y="32"/>
                    <a:pt x="22" y="27"/>
                    <a:pt x="32" y="0"/>
                  </a:cubicBezTo>
                  <a:cubicBezTo>
                    <a:pt x="4" y="10"/>
                    <a:pt x="0" y="17"/>
                    <a:pt x="3" y="2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416" name="Freeform 330"/>
            <p:cNvSpPr>
              <a:spLocks/>
            </p:cNvSpPr>
            <p:nvPr/>
          </p:nvSpPr>
          <p:spPr bwMode="auto">
            <a:xfrm>
              <a:off x="2078317" y="6327826"/>
              <a:ext cx="103949" cy="155924"/>
            </a:xfrm>
            <a:custGeom>
              <a:avLst/>
              <a:gdLst>
                <a:gd name="T0" fmla="*/ 6 w 25"/>
                <a:gd name="T1" fmla="*/ 34 h 35"/>
                <a:gd name="T2" fmla="*/ 13 w 25"/>
                <a:gd name="T3" fmla="*/ 30 h 35"/>
                <a:gd name="T4" fmla="*/ 19 w 25"/>
                <a:gd name="T5" fmla="*/ 34 h 35"/>
                <a:gd name="T6" fmla="*/ 13 w 25"/>
                <a:gd name="T7" fmla="*/ 0 h 35"/>
                <a:gd name="T8" fmla="*/ 6 w 25"/>
                <a:gd name="T9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5">
                  <a:moveTo>
                    <a:pt x="6" y="34"/>
                  </a:moveTo>
                  <a:cubicBezTo>
                    <a:pt x="11" y="35"/>
                    <a:pt x="10" y="30"/>
                    <a:pt x="13" y="30"/>
                  </a:cubicBezTo>
                  <a:cubicBezTo>
                    <a:pt x="16" y="30"/>
                    <a:pt x="15" y="35"/>
                    <a:pt x="19" y="34"/>
                  </a:cubicBezTo>
                  <a:cubicBezTo>
                    <a:pt x="24" y="34"/>
                    <a:pt x="25" y="26"/>
                    <a:pt x="13" y="0"/>
                  </a:cubicBezTo>
                  <a:cubicBezTo>
                    <a:pt x="0" y="27"/>
                    <a:pt x="2" y="34"/>
                    <a:pt x="6" y="34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417" name="Freeform 331"/>
            <p:cNvSpPr>
              <a:spLocks/>
            </p:cNvSpPr>
            <p:nvPr/>
          </p:nvSpPr>
          <p:spPr bwMode="auto">
            <a:xfrm>
              <a:off x="2132655" y="6327826"/>
              <a:ext cx="129936" cy="141749"/>
            </a:xfrm>
            <a:custGeom>
              <a:avLst/>
              <a:gdLst>
                <a:gd name="T0" fmla="*/ 19 w 31"/>
                <a:gd name="T1" fmla="*/ 29 h 32"/>
                <a:gd name="T2" fmla="*/ 21 w 31"/>
                <a:gd name="T3" fmla="*/ 21 h 32"/>
                <a:gd name="T4" fmla="*/ 29 w 31"/>
                <a:gd name="T5" fmla="*/ 20 h 32"/>
                <a:gd name="T6" fmla="*/ 0 w 31"/>
                <a:gd name="T7" fmla="*/ 0 h 32"/>
                <a:gd name="T8" fmla="*/ 19 w 31"/>
                <a:gd name="T9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19" y="29"/>
                  </a:moveTo>
                  <a:cubicBezTo>
                    <a:pt x="23" y="26"/>
                    <a:pt x="19" y="23"/>
                    <a:pt x="21" y="21"/>
                  </a:cubicBezTo>
                  <a:cubicBezTo>
                    <a:pt x="23" y="19"/>
                    <a:pt x="26" y="23"/>
                    <a:pt x="29" y="20"/>
                  </a:cubicBezTo>
                  <a:cubicBezTo>
                    <a:pt x="31" y="17"/>
                    <a:pt x="27" y="9"/>
                    <a:pt x="0" y="0"/>
                  </a:cubicBezTo>
                  <a:cubicBezTo>
                    <a:pt x="10" y="28"/>
                    <a:pt x="16" y="32"/>
                    <a:pt x="19" y="2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418" name="Freeform 332"/>
            <p:cNvSpPr>
              <a:spLocks/>
            </p:cNvSpPr>
            <p:nvPr/>
          </p:nvSpPr>
          <p:spPr bwMode="auto">
            <a:xfrm>
              <a:off x="2132655" y="6275852"/>
              <a:ext cx="141749" cy="111037"/>
            </a:xfrm>
            <a:custGeom>
              <a:avLst/>
              <a:gdLst>
                <a:gd name="T0" fmla="*/ 34 w 34"/>
                <a:gd name="T1" fmla="*/ 19 h 25"/>
                <a:gd name="T2" fmla="*/ 30 w 34"/>
                <a:gd name="T3" fmla="*/ 12 h 25"/>
                <a:gd name="T4" fmla="*/ 34 w 34"/>
                <a:gd name="T5" fmla="*/ 6 h 25"/>
                <a:gd name="T6" fmla="*/ 0 w 34"/>
                <a:gd name="T7" fmla="*/ 12 h 25"/>
                <a:gd name="T8" fmla="*/ 34 w 34"/>
                <a:gd name="T9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5">
                  <a:moveTo>
                    <a:pt x="34" y="19"/>
                  </a:moveTo>
                  <a:cubicBezTo>
                    <a:pt x="34" y="14"/>
                    <a:pt x="30" y="15"/>
                    <a:pt x="30" y="12"/>
                  </a:cubicBezTo>
                  <a:cubicBezTo>
                    <a:pt x="30" y="9"/>
                    <a:pt x="34" y="10"/>
                    <a:pt x="34" y="6"/>
                  </a:cubicBezTo>
                  <a:cubicBezTo>
                    <a:pt x="34" y="1"/>
                    <a:pt x="26" y="0"/>
                    <a:pt x="0" y="12"/>
                  </a:cubicBezTo>
                  <a:cubicBezTo>
                    <a:pt x="27" y="25"/>
                    <a:pt x="34" y="23"/>
                    <a:pt x="34" y="1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419" name="Freeform 333"/>
            <p:cNvSpPr>
              <a:spLocks/>
            </p:cNvSpPr>
            <p:nvPr/>
          </p:nvSpPr>
          <p:spPr bwMode="auto">
            <a:xfrm>
              <a:off x="2132655" y="6186077"/>
              <a:ext cx="129936" cy="141749"/>
            </a:xfrm>
            <a:custGeom>
              <a:avLst/>
              <a:gdLst>
                <a:gd name="T0" fmla="*/ 29 w 31"/>
                <a:gd name="T1" fmla="*/ 12 h 32"/>
                <a:gd name="T2" fmla="*/ 21 w 31"/>
                <a:gd name="T3" fmla="*/ 11 h 32"/>
                <a:gd name="T4" fmla="*/ 19 w 31"/>
                <a:gd name="T5" fmla="*/ 3 h 32"/>
                <a:gd name="T6" fmla="*/ 0 w 31"/>
                <a:gd name="T7" fmla="*/ 32 h 32"/>
                <a:gd name="T8" fmla="*/ 29 w 31"/>
                <a:gd name="T9" fmla="*/ 1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9" y="12"/>
                  </a:moveTo>
                  <a:cubicBezTo>
                    <a:pt x="26" y="9"/>
                    <a:pt x="23" y="13"/>
                    <a:pt x="21" y="11"/>
                  </a:cubicBezTo>
                  <a:cubicBezTo>
                    <a:pt x="19" y="9"/>
                    <a:pt x="23" y="6"/>
                    <a:pt x="19" y="3"/>
                  </a:cubicBezTo>
                  <a:cubicBezTo>
                    <a:pt x="16" y="0"/>
                    <a:pt x="9" y="5"/>
                    <a:pt x="0" y="32"/>
                  </a:cubicBezTo>
                  <a:cubicBezTo>
                    <a:pt x="28" y="22"/>
                    <a:pt x="31" y="16"/>
                    <a:pt x="29" y="12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420" name="Oval 334"/>
            <p:cNvSpPr>
              <a:spLocks noChangeArrowheads="1"/>
            </p:cNvSpPr>
            <p:nvPr/>
          </p:nvSpPr>
          <p:spPr bwMode="auto">
            <a:xfrm>
              <a:off x="2066505" y="6256952"/>
              <a:ext cx="129936" cy="141749"/>
            </a:xfrm>
            <a:prstGeom prst="ellipse">
              <a:avLst/>
            </a:prstGeom>
            <a:solidFill>
              <a:srgbClr val="FFC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421" name="Freeform 335"/>
            <p:cNvSpPr>
              <a:spLocks/>
            </p:cNvSpPr>
            <p:nvPr/>
          </p:nvSpPr>
          <p:spPr bwMode="auto">
            <a:xfrm>
              <a:off x="2950073" y="5893130"/>
              <a:ext cx="103949" cy="151199"/>
            </a:xfrm>
            <a:custGeom>
              <a:avLst/>
              <a:gdLst>
                <a:gd name="T0" fmla="*/ 19 w 25"/>
                <a:gd name="T1" fmla="*/ 0 h 34"/>
                <a:gd name="T2" fmla="*/ 13 w 25"/>
                <a:gd name="T3" fmla="*/ 4 h 34"/>
                <a:gd name="T4" fmla="*/ 6 w 25"/>
                <a:gd name="T5" fmla="*/ 0 h 34"/>
                <a:gd name="T6" fmla="*/ 13 w 25"/>
                <a:gd name="T7" fmla="*/ 34 h 34"/>
                <a:gd name="T8" fmla="*/ 19 w 25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4">
                  <a:moveTo>
                    <a:pt x="19" y="0"/>
                  </a:moveTo>
                  <a:cubicBezTo>
                    <a:pt x="15" y="0"/>
                    <a:pt x="16" y="4"/>
                    <a:pt x="13" y="4"/>
                  </a:cubicBezTo>
                  <a:cubicBezTo>
                    <a:pt x="10" y="4"/>
                    <a:pt x="11" y="0"/>
                    <a:pt x="6" y="0"/>
                  </a:cubicBezTo>
                  <a:cubicBezTo>
                    <a:pt x="2" y="0"/>
                    <a:pt x="0" y="8"/>
                    <a:pt x="13" y="34"/>
                  </a:cubicBezTo>
                  <a:cubicBezTo>
                    <a:pt x="25" y="7"/>
                    <a:pt x="24" y="0"/>
                    <a:pt x="19" y="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422" name="Freeform 336"/>
            <p:cNvSpPr>
              <a:spLocks/>
            </p:cNvSpPr>
            <p:nvPr/>
          </p:nvSpPr>
          <p:spPr bwMode="auto">
            <a:xfrm>
              <a:off x="2869748" y="5902580"/>
              <a:ext cx="134661" cy="141749"/>
            </a:xfrm>
            <a:custGeom>
              <a:avLst/>
              <a:gdLst>
                <a:gd name="T0" fmla="*/ 12 w 32"/>
                <a:gd name="T1" fmla="*/ 3 h 32"/>
                <a:gd name="T2" fmla="*/ 11 w 32"/>
                <a:gd name="T3" fmla="*/ 11 h 32"/>
                <a:gd name="T4" fmla="*/ 3 w 32"/>
                <a:gd name="T5" fmla="*/ 12 h 32"/>
                <a:gd name="T6" fmla="*/ 32 w 32"/>
                <a:gd name="T7" fmla="*/ 32 h 32"/>
                <a:gd name="T8" fmla="*/ 12 w 32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12" y="3"/>
                  </a:moveTo>
                  <a:cubicBezTo>
                    <a:pt x="9" y="6"/>
                    <a:pt x="13" y="9"/>
                    <a:pt x="11" y="11"/>
                  </a:cubicBezTo>
                  <a:cubicBezTo>
                    <a:pt x="8" y="13"/>
                    <a:pt x="6" y="9"/>
                    <a:pt x="3" y="12"/>
                  </a:cubicBezTo>
                  <a:cubicBezTo>
                    <a:pt x="0" y="16"/>
                    <a:pt x="5" y="23"/>
                    <a:pt x="32" y="32"/>
                  </a:cubicBezTo>
                  <a:cubicBezTo>
                    <a:pt x="21" y="4"/>
                    <a:pt x="15" y="0"/>
                    <a:pt x="12" y="3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423" name="Freeform 337"/>
            <p:cNvSpPr>
              <a:spLocks/>
            </p:cNvSpPr>
            <p:nvPr/>
          </p:nvSpPr>
          <p:spPr bwMode="auto">
            <a:xfrm>
              <a:off x="2857936" y="5992354"/>
              <a:ext cx="146474" cy="108674"/>
            </a:xfrm>
            <a:custGeom>
              <a:avLst/>
              <a:gdLst>
                <a:gd name="T0" fmla="*/ 0 w 35"/>
                <a:gd name="T1" fmla="*/ 6 h 25"/>
                <a:gd name="T2" fmla="*/ 5 w 35"/>
                <a:gd name="T3" fmla="*/ 12 h 25"/>
                <a:gd name="T4" fmla="*/ 0 w 35"/>
                <a:gd name="T5" fmla="*/ 19 h 25"/>
                <a:gd name="T6" fmla="*/ 35 w 35"/>
                <a:gd name="T7" fmla="*/ 12 h 25"/>
                <a:gd name="T8" fmla="*/ 0 w 35"/>
                <a:gd name="T9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5">
                  <a:moveTo>
                    <a:pt x="0" y="6"/>
                  </a:moveTo>
                  <a:cubicBezTo>
                    <a:pt x="0" y="10"/>
                    <a:pt x="5" y="9"/>
                    <a:pt x="5" y="12"/>
                  </a:cubicBezTo>
                  <a:cubicBezTo>
                    <a:pt x="5" y="15"/>
                    <a:pt x="0" y="14"/>
                    <a:pt x="0" y="19"/>
                  </a:cubicBezTo>
                  <a:cubicBezTo>
                    <a:pt x="1" y="23"/>
                    <a:pt x="9" y="25"/>
                    <a:pt x="35" y="12"/>
                  </a:cubicBezTo>
                  <a:cubicBezTo>
                    <a:pt x="8" y="0"/>
                    <a:pt x="1" y="1"/>
                    <a:pt x="0" y="6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424" name="Freeform 338"/>
            <p:cNvSpPr>
              <a:spLocks/>
            </p:cNvSpPr>
            <p:nvPr/>
          </p:nvSpPr>
          <p:spPr bwMode="auto">
            <a:xfrm>
              <a:off x="2869748" y="6044329"/>
              <a:ext cx="134661" cy="141749"/>
            </a:xfrm>
            <a:custGeom>
              <a:avLst/>
              <a:gdLst>
                <a:gd name="T0" fmla="*/ 3 w 32"/>
                <a:gd name="T1" fmla="*/ 20 h 32"/>
                <a:gd name="T2" fmla="*/ 11 w 32"/>
                <a:gd name="T3" fmla="*/ 21 h 32"/>
                <a:gd name="T4" fmla="*/ 12 w 32"/>
                <a:gd name="T5" fmla="*/ 29 h 32"/>
                <a:gd name="T6" fmla="*/ 32 w 32"/>
                <a:gd name="T7" fmla="*/ 0 h 32"/>
                <a:gd name="T8" fmla="*/ 3 w 32"/>
                <a:gd name="T9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" y="20"/>
                  </a:moveTo>
                  <a:cubicBezTo>
                    <a:pt x="6" y="23"/>
                    <a:pt x="8" y="19"/>
                    <a:pt x="11" y="21"/>
                  </a:cubicBezTo>
                  <a:cubicBezTo>
                    <a:pt x="13" y="23"/>
                    <a:pt x="9" y="26"/>
                    <a:pt x="12" y="29"/>
                  </a:cubicBezTo>
                  <a:cubicBezTo>
                    <a:pt x="15" y="32"/>
                    <a:pt x="22" y="27"/>
                    <a:pt x="32" y="0"/>
                  </a:cubicBezTo>
                  <a:cubicBezTo>
                    <a:pt x="4" y="10"/>
                    <a:pt x="0" y="17"/>
                    <a:pt x="3" y="2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425" name="Freeform 339"/>
            <p:cNvSpPr>
              <a:spLocks/>
            </p:cNvSpPr>
            <p:nvPr/>
          </p:nvSpPr>
          <p:spPr bwMode="auto">
            <a:xfrm>
              <a:off x="2950073" y="6044329"/>
              <a:ext cx="103949" cy="155924"/>
            </a:xfrm>
            <a:custGeom>
              <a:avLst/>
              <a:gdLst>
                <a:gd name="T0" fmla="*/ 6 w 25"/>
                <a:gd name="T1" fmla="*/ 34 h 35"/>
                <a:gd name="T2" fmla="*/ 13 w 25"/>
                <a:gd name="T3" fmla="*/ 30 h 35"/>
                <a:gd name="T4" fmla="*/ 19 w 25"/>
                <a:gd name="T5" fmla="*/ 34 h 35"/>
                <a:gd name="T6" fmla="*/ 13 w 25"/>
                <a:gd name="T7" fmla="*/ 0 h 35"/>
                <a:gd name="T8" fmla="*/ 6 w 25"/>
                <a:gd name="T9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5">
                  <a:moveTo>
                    <a:pt x="6" y="34"/>
                  </a:moveTo>
                  <a:cubicBezTo>
                    <a:pt x="11" y="35"/>
                    <a:pt x="10" y="30"/>
                    <a:pt x="13" y="30"/>
                  </a:cubicBezTo>
                  <a:cubicBezTo>
                    <a:pt x="16" y="30"/>
                    <a:pt x="15" y="35"/>
                    <a:pt x="19" y="34"/>
                  </a:cubicBezTo>
                  <a:cubicBezTo>
                    <a:pt x="24" y="34"/>
                    <a:pt x="25" y="26"/>
                    <a:pt x="13" y="0"/>
                  </a:cubicBezTo>
                  <a:cubicBezTo>
                    <a:pt x="0" y="27"/>
                    <a:pt x="2" y="34"/>
                    <a:pt x="6" y="34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426" name="Freeform 340"/>
            <p:cNvSpPr>
              <a:spLocks/>
            </p:cNvSpPr>
            <p:nvPr/>
          </p:nvSpPr>
          <p:spPr bwMode="auto">
            <a:xfrm>
              <a:off x="3004410" y="6044329"/>
              <a:ext cx="129936" cy="141749"/>
            </a:xfrm>
            <a:custGeom>
              <a:avLst/>
              <a:gdLst>
                <a:gd name="T0" fmla="*/ 19 w 31"/>
                <a:gd name="T1" fmla="*/ 29 h 32"/>
                <a:gd name="T2" fmla="*/ 21 w 31"/>
                <a:gd name="T3" fmla="*/ 21 h 32"/>
                <a:gd name="T4" fmla="*/ 29 w 31"/>
                <a:gd name="T5" fmla="*/ 20 h 32"/>
                <a:gd name="T6" fmla="*/ 0 w 31"/>
                <a:gd name="T7" fmla="*/ 0 h 32"/>
                <a:gd name="T8" fmla="*/ 19 w 31"/>
                <a:gd name="T9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19" y="29"/>
                  </a:moveTo>
                  <a:cubicBezTo>
                    <a:pt x="23" y="26"/>
                    <a:pt x="19" y="23"/>
                    <a:pt x="21" y="21"/>
                  </a:cubicBezTo>
                  <a:cubicBezTo>
                    <a:pt x="23" y="19"/>
                    <a:pt x="26" y="23"/>
                    <a:pt x="29" y="20"/>
                  </a:cubicBezTo>
                  <a:cubicBezTo>
                    <a:pt x="31" y="17"/>
                    <a:pt x="27" y="9"/>
                    <a:pt x="0" y="0"/>
                  </a:cubicBezTo>
                  <a:cubicBezTo>
                    <a:pt x="10" y="28"/>
                    <a:pt x="16" y="32"/>
                    <a:pt x="19" y="2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427" name="Freeform 341"/>
            <p:cNvSpPr>
              <a:spLocks/>
            </p:cNvSpPr>
            <p:nvPr/>
          </p:nvSpPr>
          <p:spPr bwMode="auto">
            <a:xfrm>
              <a:off x="3004410" y="5992354"/>
              <a:ext cx="141749" cy="108674"/>
            </a:xfrm>
            <a:custGeom>
              <a:avLst/>
              <a:gdLst>
                <a:gd name="T0" fmla="*/ 34 w 34"/>
                <a:gd name="T1" fmla="*/ 19 h 25"/>
                <a:gd name="T2" fmla="*/ 30 w 34"/>
                <a:gd name="T3" fmla="*/ 12 h 25"/>
                <a:gd name="T4" fmla="*/ 34 w 34"/>
                <a:gd name="T5" fmla="*/ 6 h 25"/>
                <a:gd name="T6" fmla="*/ 0 w 34"/>
                <a:gd name="T7" fmla="*/ 12 h 25"/>
                <a:gd name="T8" fmla="*/ 34 w 34"/>
                <a:gd name="T9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5">
                  <a:moveTo>
                    <a:pt x="34" y="19"/>
                  </a:moveTo>
                  <a:cubicBezTo>
                    <a:pt x="34" y="14"/>
                    <a:pt x="30" y="15"/>
                    <a:pt x="30" y="12"/>
                  </a:cubicBezTo>
                  <a:cubicBezTo>
                    <a:pt x="30" y="9"/>
                    <a:pt x="34" y="10"/>
                    <a:pt x="34" y="6"/>
                  </a:cubicBezTo>
                  <a:cubicBezTo>
                    <a:pt x="34" y="1"/>
                    <a:pt x="26" y="0"/>
                    <a:pt x="0" y="12"/>
                  </a:cubicBezTo>
                  <a:cubicBezTo>
                    <a:pt x="27" y="25"/>
                    <a:pt x="34" y="23"/>
                    <a:pt x="34" y="1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428" name="Freeform 342"/>
            <p:cNvSpPr>
              <a:spLocks/>
            </p:cNvSpPr>
            <p:nvPr/>
          </p:nvSpPr>
          <p:spPr bwMode="auto">
            <a:xfrm>
              <a:off x="3004410" y="5902580"/>
              <a:ext cx="129936" cy="141749"/>
            </a:xfrm>
            <a:custGeom>
              <a:avLst/>
              <a:gdLst>
                <a:gd name="T0" fmla="*/ 29 w 31"/>
                <a:gd name="T1" fmla="*/ 12 h 32"/>
                <a:gd name="T2" fmla="*/ 21 w 31"/>
                <a:gd name="T3" fmla="*/ 11 h 32"/>
                <a:gd name="T4" fmla="*/ 19 w 31"/>
                <a:gd name="T5" fmla="*/ 3 h 32"/>
                <a:gd name="T6" fmla="*/ 0 w 31"/>
                <a:gd name="T7" fmla="*/ 32 h 32"/>
                <a:gd name="T8" fmla="*/ 29 w 31"/>
                <a:gd name="T9" fmla="*/ 1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9" y="12"/>
                  </a:moveTo>
                  <a:cubicBezTo>
                    <a:pt x="26" y="9"/>
                    <a:pt x="23" y="13"/>
                    <a:pt x="21" y="11"/>
                  </a:cubicBezTo>
                  <a:cubicBezTo>
                    <a:pt x="19" y="9"/>
                    <a:pt x="23" y="6"/>
                    <a:pt x="19" y="3"/>
                  </a:cubicBezTo>
                  <a:cubicBezTo>
                    <a:pt x="16" y="0"/>
                    <a:pt x="9" y="5"/>
                    <a:pt x="0" y="32"/>
                  </a:cubicBezTo>
                  <a:cubicBezTo>
                    <a:pt x="28" y="22"/>
                    <a:pt x="31" y="16"/>
                    <a:pt x="29" y="12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429" name="Oval 343"/>
            <p:cNvSpPr>
              <a:spLocks noChangeArrowheads="1"/>
            </p:cNvSpPr>
            <p:nvPr/>
          </p:nvSpPr>
          <p:spPr bwMode="auto">
            <a:xfrm>
              <a:off x="2935898" y="5973454"/>
              <a:ext cx="129936" cy="141749"/>
            </a:xfrm>
            <a:prstGeom prst="ellipse">
              <a:avLst/>
            </a:prstGeom>
            <a:solidFill>
              <a:srgbClr val="FFC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430" name="Freeform 344"/>
            <p:cNvSpPr>
              <a:spLocks/>
            </p:cNvSpPr>
            <p:nvPr/>
          </p:nvSpPr>
          <p:spPr bwMode="auto">
            <a:xfrm>
              <a:off x="2564988" y="5734844"/>
              <a:ext cx="103949" cy="151199"/>
            </a:xfrm>
            <a:custGeom>
              <a:avLst/>
              <a:gdLst>
                <a:gd name="T0" fmla="*/ 19 w 25"/>
                <a:gd name="T1" fmla="*/ 0 h 34"/>
                <a:gd name="T2" fmla="*/ 13 w 25"/>
                <a:gd name="T3" fmla="*/ 4 h 34"/>
                <a:gd name="T4" fmla="*/ 6 w 25"/>
                <a:gd name="T5" fmla="*/ 0 h 34"/>
                <a:gd name="T6" fmla="*/ 13 w 25"/>
                <a:gd name="T7" fmla="*/ 34 h 34"/>
                <a:gd name="T8" fmla="*/ 19 w 25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4">
                  <a:moveTo>
                    <a:pt x="19" y="0"/>
                  </a:moveTo>
                  <a:cubicBezTo>
                    <a:pt x="15" y="0"/>
                    <a:pt x="16" y="4"/>
                    <a:pt x="13" y="4"/>
                  </a:cubicBezTo>
                  <a:cubicBezTo>
                    <a:pt x="10" y="4"/>
                    <a:pt x="11" y="0"/>
                    <a:pt x="6" y="0"/>
                  </a:cubicBezTo>
                  <a:cubicBezTo>
                    <a:pt x="2" y="0"/>
                    <a:pt x="0" y="8"/>
                    <a:pt x="13" y="34"/>
                  </a:cubicBezTo>
                  <a:cubicBezTo>
                    <a:pt x="25" y="7"/>
                    <a:pt x="24" y="0"/>
                    <a:pt x="19" y="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431" name="Freeform 345"/>
            <p:cNvSpPr>
              <a:spLocks/>
            </p:cNvSpPr>
            <p:nvPr/>
          </p:nvSpPr>
          <p:spPr bwMode="auto">
            <a:xfrm>
              <a:off x="2484664" y="5741931"/>
              <a:ext cx="134661" cy="144111"/>
            </a:xfrm>
            <a:custGeom>
              <a:avLst/>
              <a:gdLst>
                <a:gd name="T0" fmla="*/ 12 w 32"/>
                <a:gd name="T1" fmla="*/ 3 h 32"/>
                <a:gd name="T2" fmla="*/ 11 w 32"/>
                <a:gd name="T3" fmla="*/ 11 h 32"/>
                <a:gd name="T4" fmla="*/ 3 w 32"/>
                <a:gd name="T5" fmla="*/ 12 h 32"/>
                <a:gd name="T6" fmla="*/ 32 w 32"/>
                <a:gd name="T7" fmla="*/ 32 h 32"/>
                <a:gd name="T8" fmla="*/ 12 w 32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12" y="3"/>
                  </a:moveTo>
                  <a:cubicBezTo>
                    <a:pt x="9" y="6"/>
                    <a:pt x="13" y="9"/>
                    <a:pt x="11" y="11"/>
                  </a:cubicBezTo>
                  <a:cubicBezTo>
                    <a:pt x="8" y="13"/>
                    <a:pt x="6" y="9"/>
                    <a:pt x="3" y="12"/>
                  </a:cubicBezTo>
                  <a:cubicBezTo>
                    <a:pt x="0" y="16"/>
                    <a:pt x="5" y="23"/>
                    <a:pt x="32" y="32"/>
                  </a:cubicBezTo>
                  <a:cubicBezTo>
                    <a:pt x="21" y="4"/>
                    <a:pt x="15" y="0"/>
                    <a:pt x="12" y="3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432" name="Freeform 346"/>
            <p:cNvSpPr>
              <a:spLocks/>
            </p:cNvSpPr>
            <p:nvPr/>
          </p:nvSpPr>
          <p:spPr bwMode="auto">
            <a:xfrm>
              <a:off x="2472852" y="5831705"/>
              <a:ext cx="146474" cy="111037"/>
            </a:xfrm>
            <a:custGeom>
              <a:avLst/>
              <a:gdLst>
                <a:gd name="T0" fmla="*/ 0 w 35"/>
                <a:gd name="T1" fmla="*/ 6 h 25"/>
                <a:gd name="T2" fmla="*/ 5 w 35"/>
                <a:gd name="T3" fmla="*/ 12 h 25"/>
                <a:gd name="T4" fmla="*/ 0 w 35"/>
                <a:gd name="T5" fmla="*/ 19 h 25"/>
                <a:gd name="T6" fmla="*/ 35 w 35"/>
                <a:gd name="T7" fmla="*/ 12 h 25"/>
                <a:gd name="T8" fmla="*/ 0 w 35"/>
                <a:gd name="T9" fmla="*/ 6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5">
                  <a:moveTo>
                    <a:pt x="0" y="6"/>
                  </a:moveTo>
                  <a:cubicBezTo>
                    <a:pt x="0" y="10"/>
                    <a:pt x="5" y="9"/>
                    <a:pt x="5" y="12"/>
                  </a:cubicBezTo>
                  <a:cubicBezTo>
                    <a:pt x="5" y="15"/>
                    <a:pt x="0" y="14"/>
                    <a:pt x="0" y="19"/>
                  </a:cubicBezTo>
                  <a:cubicBezTo>
                    <a:pt x="1" y="23"/>
                    <a:pt x="9" y="25"/>
                    <a:pt x="35" y="12"/>
                  </a:cubicBezTo>
                  <a:cubicBezTo>
                    <a:pt x="8" y="0"/>
                    <a:pt x="1" y="1"/>
                    <a:pt x="0" y="6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433" name="Freeform 347"/>
            <p:cNvSpPr>
              <a:spLocks/>
            </p:cNvSpPr>
            <p:nvPr/>
          </p:nvSpPr>
          <p:spPr bwMode="auto">
            <a:xfrm>
              <a:off x="2484664" y="5886042"/>
              <a:ext cx="134661" cy="141749"/>
            </a:xfrm>
            <a:custGeom>
              <a:avLst/>
              <a:gdLst>
                <a:gd name="T0" fmla="*/ 3 w 32"/>
                <a:gd name="T1" fmla="*/ 20 h 32"/>
                <a:gd name="T2" fmla="*/ 11 w 32"/>
                <a:gd name="T3" fmla="*/ 21 h 32"/>
                <a:gd name="T4" fmla="*/ 12 w 32"/>
                <a:gd name="T5" fmla="*/ 29 h 32"/>
                <a:gd name="T6" fmla="*/ 32 w 32"/>
                <a:gd name="T7" fmla="*/ 0 h 32"/>
                <a:gd name="T8" fmla="*/ 3 w 32"/>
                <a:gd name="T9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2">
                  <a:moveTo>
                    <a:pt x="3" y="20"/>
                  </a:moveTo>
                  <a:cubicBezTo>
                    <a:pt x="6" y="23"/>
                    <a:pt x="8" y="19"/>
                    <a:pt x="11" y="21"/>
                  </a:cubicBezTo>
                  <a:cubicBezTo>
                    <a:pt x="13" y="23"/>
                    <a:pt x="9" y="26"/>
                    <a:pt x="12" y="29"/>
                  </a:cubicBezTo>
                  <a:cubicBezTo>
                    <a:pt x="15" y="32"/>
                    <a:pt x="22" y="27"/>
                    <a:pt x="32" y="0"/>
                  </a:cubicBezTo>
                  <a:cubicBezTo>
                    <a:pt x="4" y="10"/>
                    <a:pt x="0" y="17"/>
                    <a:pt x="3" y="20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434" name="Freeform 348"/>
            <p:cNvSpPr>
              <a:spLocks/>
            </p:cNvSpPr>
            <p:nvPr/>
          </p:nvSpPr>
          <p:spPr bwMode="auto">
            <a:xfrm>
              <a:off x="2564988" y="5886042"/>
              <a:ext cx="103949" cy="153561"/>
            </a:xfrm>
            <a:custGeom>
              <a:avLst/>
              <a:gdLst>
                <a:gd name="T0" fmla="*/ 6 w 25"/>
                <a:gd name="T1" fmla="*/ 34 h 35"/>
                <a:gd name="T2" fmla="*/ 13 w 25"/>
                <a:gd name="T3" fmla="*/ 30 h 35"/>
                <a:gd name="T4" fmla="*/ 19 w 25"/>
                <a:gd name="T5" fmla="*/ 34 h 35"/>
                <a:gd name="T6" fmla="*/ 13 w 25"/>
                <a:gd name="T7" fmla="*/ 0 h 35"/>
                <a:gd name="T8" fmla="*/ 6 w 25"/>
                <a:gd name="T9" fmla="*/ 3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35">
                  <a:moveTo>
                    <a:pt x="6" y="34"/>
                  </a:moveTo>
                  <a:cubicBezTo>
                    <a:pt x="11" y="35"/>
                    <a:pt x="10" y="30"/>
                    <a:pt x="13" y="30"/>
                  </a:cubicBezTo>
                  <a:cubicBezTo>
                    <a:pt x="16" y="30"/>
                    <a:pt x="15" y="35"/>
                    <a:pt x="19" y="34"/>
                  </a:cubicBezTo>
                  <a:cubicBezTo>
                    <a:pt x="24" y="34"/>
                    <a:pt x="25" y="26"/>
                    <a:pt x="13" y="0"/>
                  </a:cubicBezTo>
                  <a:cubicBezTo>
                    <a:pt x="0" y="27"/>
                    <a:pt x="2" y="34"/>
                    <a:pt x="6" y="34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435" name="Freeform 349"/>
            <p:cNvSpPr>
              <a:spLocks/>
            </p:cNvSpPr>
            <p:nvPr/>
          </p:nvSpPr>
          <p:spPr bwMode="auto">
            <a:xfrm>
              <a:off x="2619325" y="5886042"/>
              <a:ext cx="129936" cy="141749"/>
            </a:xfrm>
            <a:custGeom>
              <a:avLst/>
              <a:gdLst>
                <a:gd name="T0" fmla="*/ 19 w 31"/>
                <a:gd name="T1" fmla="*/ 29 h 32"/>
                <a:gd name="T2" fmla="*/ 21 w 31"/>
                <a:gd name="T3" fmla="*/ 21 h 32"/>
                <a:gd name="T4" fmla="*/ 29 w 31"/>
                <a:gd name="T5" fmla="*/ 20 h 32"/>
                <a:gd name="T6" fmla="*/ 0 w 31"/>
                <a:gd name="T7" fmla="*/ 0 h 32"/>
                <a:gd name="T8" fmla="*/ 19 w 31"/>
                <a:gd name="T9" fmla="*/ 29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19" y="29"/>
                  </a:moveTo>
                  <a:cubicBezTo>
                    <a:pt x="23" y="26"/>
                    <a:pt x="19" y="23"/>
                    <a:pt x="21" y="21"/>
                  </a:cubicBezTo>
                  <a:cubicBezTo>
                    <a:pt x="23" y="19"/>
                    <a:pt x="26" y="23"/>
                    <a:pt x="29" y="20"/>
                  </a:cubicBezTo>
                  <a:cubicBezTo>
                    <a:pt x="31" y="17"/>
                    <a:pt x="27" y="9"/>
                    <a:pt x="0" y="0"/>
                  </a:cubicBezTo>
                  <a:cubicBezTo>
                    <a:pt x="10" y="28"/>
                    <a:pt x="16" y="32"/>
                    <a:pt x="19" y="2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436" name="Freeform 350"/>
            <p:cNvSpPr>
              <a:spLocks/>
            </p:cNvSpPr>
            <p:nvPr/>
          </p:nvSpPr>
          <p:spPr bwMode="auto">
            <a:xfrm>
              <a:off x="2619325" y="5831705"/>
              <a:ext cx="141749" cy="111037"/>
            </a:xfrm>
            <a:custGeom>
              <a:avLst/>
              <a:gdLst>
                <a:gd name="T0" fmla="*/ 34 w 34"/>
                <a:gd name="T1" fmla="*/ 19 h 25"/>
                <a:gd name="T2" fmla="*/ 30 w 34"/>
                <a:gd name="T3" fmla="*/ 12 h 25"/>
                <a:gd name="T4" fmla="*/ 34 w 34"/>
                <a:gd name="T5" fmla="*/ 6 h 25"/>
                <a:gd name="T6" fmla="*/ 0 w 34"/>
                <a:gd name="T7" fmla="*/ 12 h 25"/>
                <a:gd name="T8" fmla="*/ 34 w 34"/>
                <a:gd name="T9" fmla="*/ 1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5">
                  <a:moveTo>
                    <a:pt x="34" y="19"/>
                  </a:moveTo>
                  <a:cubicBezTo>
                    <a:pt x="34" y="14"/>
                    <a:pt x="30" y="15"/>
                    <a:pt x="30" y="12"/>
                  </a:cubicBezTo>
                  <a:cubicBezTo>
                    <a:pt x="30" y="9"/>
                    <a:pt x="34" y="10"/>
                    <a:pt x="34" y="6"/>
                  </a:cubicBezTo>
                  <a:cubicBezTo>
                    <a:pt x="34" y="1"/>
                    <a:pt x="26" y="0"/>
                    <a:pt x="0" y="12"/>
                  </a:cubicBezTo>
                  <a:cubicBezTo>
                    <a:pt x="27" y="25"/>
                    <a:pt x="34" y="23"/>
                    <a:pt x="34" y="19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437" name="Freeform 351"/>
            <p:cNvSpPr>
              <a:spLocks/>
            </p:cNvSpPr>
            <p:nvPr/>
          </p:nvSpPr>
          <p:spPr bwMode="auto">
            <a:xfrm>
              <a:off x="2619325" y="5741931"/>
              <a:ext cx="129936" cy="144111"/>
            </a:xfrm>
            <a:custGeom>
              <a:avLst/>
              <a:gdLst>
                <a:gd name="T0" fmla="*/ 29 w 31"/>
                <a:gd name="T1" fmla="*/ 12 h 32"/>
                <a:gd name="T2" fmla="*/ 21 w 31"/>
                <a:gd name="T3" fmla="*/ 11 h 32"/>
                <a:gd name="T4" fmla="*/ 19 w 31"/>
                <a:gd name="T5" fmla="*/ 3 h 32"/>
                <a:gd name="T6" fmla="*/ 0 w 31"/>
                <a:gd name="T7" fmla="*/ 32 h 32"/>
                <a:gd name="T8" fmla="*/ 29 w 31"/>
                <a:gd name="T9" fmla="*/ 1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9" y="12"/>
                  </a:moveTo>
                  <a:cubicBezTo>
                    <a:pt x="26" y="9"/>
                    <a:pt x="23" y="13"/>
                    <a:pt x="21" y="11"/>
                  </a:cubicBezTo>
                  <a:cubicBezTo>
                    <a:pt x="19" y="9"/>
                    <a:pt x="23" y="6"/>
                    <a:pt x="19" y="3"/>
                  </a:cubicBezTo>
                  <a:cubicBezTo>
                    <a:pt x="16" y="0"/>
                    <a:pt x="9" y="5"/>
                    <a:pt x="0" y="32"/>
                  </a:cubicBezTo>
                  <a:cubicBezTo>
                    <a:pt x="28" y="22"/>
                    <a:pt x="31" y="16"/>
                    <a:pt x="29" y="12"/>
                  </a:cubicBezTo>
                  <a:close/>
                </a:path>
              </a:pathLst>
            </a:custGeom>
            <a:solidFill>
              <a:srgbClr val="F058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438" name="Oval 352"/>
            <p:cNvSpPr>
              <a:spLocks noChangeArrowheads="1"/>
            </p:cNvSpPr>
            <p:nvPr/>
          </p:nvSpPr>
          <p:spPr bwMode="auto">
            <a:xfrm>
              <a:off x="2550814" y="5812806"/>
              <a:ext cx="129936" cy="144111"/>
            </a:xfrm>
            <a:prstGeom prst="ellipse">
              <a:avLst/>
            </a:prstGeom>
            <a:solidFill>
              <a:srgbClr val="FFC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98" name="Freeform 413"/>
            <p:cNvSpPr>
              <a:spLocks/>
            </p:cNvSpPr>
            <p:nvPr/>
          </p:nvSpPr>
          <p:spPr bwMode="auto">
            <a:xfrm>
              <a:off x="299371" y="6093940"/>
              <a:ext cx="489033" cy="562270"/>
            </a:xfrm>
            <a:custGeom>
              <a:avLst/>
              <a:gdLst>
                <a:gd name="T0" fmla="*/ 0 w 117"/>
                <a:gd name="T1" fmla="*/ 124 h 127"/>
                <a:gd name="T2" fmla="*/ 1 w 117"/>
                <a:gd name="T3" fmla="*/ 122 h 127"/>
                <a:gd name="T4" fmla="*/ 2 w 117"/>
                <a:gd name="T5" fmla="*/ 116 h 127"/>
                <a:gd name="T6" fmla="*/ 9 w 117"/>
                <a:gd name="T7" fmla="*/ 95 h 127"/>
                <a:gd name="T8" fmla="*/ 21 w 117"/>
                <a:gd name="T9" fmla="*/ 69 h 127"/>
                <a:gd name="T10" fmla="*/ 30 w 117"/>
                <a:gd name="T11" fmla="*/ 54 h 127"/>
                <a:gd name="T12" fmla="*/ 40 w 117"/>
                <a:gd name="T13" fmla="*/ 41 h 127"/>
                <a:gd name="T14" fmla="*/ 52 w 117"/>
                <a:gd name="T15" fmla="*/ 29 h 127"/>
                <a:gd name="T16" fmla="*/ 65 w 117"/>
                <a:gd name="T17" fmla="*/ 18 h 127"/>
                <a:gd name="T18" fmla="*/ 72 w 117"/>
                <a:gd name="T19" fmla="*/ 14 h 127"/>
                <a:gd name="T20" fmla="*/ 78 w 117"/>
                <a:gd name="T21" fmla="*/ 11 h 127"/>
                <a:gd name="T22" fmla="*/ 91 w 117"/>
                <a:gd name="T23" fmla="*/ 6 h 127"/>
                <a:gd name="T24" fmla="*/ 101 w 117"/>
                <a:gd name="T25" fmla="*/ 3 h 127"/>
                <a:gd name="T26" fmla="*/ 110 w 117"/>
                <a:gd name="T27" fmla="*/ 1 h 127"/>
                <a:gd name="T28" fmla="*/ 117 w 117"/>
                <a:gd name="T29" fmla="*/ 0 h 127"/>
                <a:gd name="T30" fmla="*/ 110 w 117"/>
                <a:gd name="T31" fmla="*/ 3 h 127"/>
                <a:gd name="T32" fmla="*/ 103 w 117"/>
                <a:gd name="T33" fmla="*/ 6 h 127"/>
                <a:gd name="T34" fmla="*/ 93 w 117"/>
                <a:gd name="T35" fmla="*/ 12 h 127"/>
                <a:gd name="T36" fmla="*/ 84 w 117"/>
                <a:gd name="T37" fmla="*/ 19 h 127"/>
                <a:gd name="T38" fmla="*/ 79 w 117"/>
                <a:gd name="T39" fmla="*/ 24 h 127"/>
                <a:gd name="T40" fmla="*/ 74 w 117"/>
                <a:gd name="T41" fmla="*/ 29 h 127"/>
                <a:gd name="T42" fmla="*/ 65 w 117"/>
                <a:gd name="T43" fmla="*/ 40 h 127"/>
                <a:gd name="T44" fmla="*/ 58 w 117"/>
                <a:gd name="T45" fmla="*/ 53 h 127"/>
                <a:gd name="T46" fmla="*/ 44 w 117"/>
                <a:gd name="T47" fmla="*/ 104 h 127"/>
                <a:gd name="T48" fmla="*/ 43 w 117"/>
                <a:gd name="T49" fmla="*/ 122 h 127"/>
                <a:gd name="T50" fmla="*/ 43 w 117"/>
                <a:gd name="T51" fmla="*/ 126 h 127"/>
                <a:gd name="T52" fmla="*/ 43 w 117"/>
                <a:gd name="T53" fmla="*/ 127 h 127"/>
                <a:gd name="T54" fmla="*/ 43 w 117"/>
                <a:gd name="T55" fmla="*/ 127 h 127"/>
                <a:gd name="T56" fmla="*/ 0 w 117"/>
                <a:gd name="T57" fmla="*/ 12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27">
                  <a:moveTo>
                    <a:pt x="0" y="124"/>
                  </a:moveTo>
                  <a:cubicBezTo>
                    <a:pt x="0" y="124"/>
                    <a:pt x="0" y="123"/>
                    <a:pt x="1" y="122"/>
                  </a:cubicBezTo>
                  <a:cubicBezTo>
                    <a:pt x="1" y="120"/>
                    <a:pt x="1" y="118"/>
                    <a:pt x="2" y="116"/>
                  </a:cubicBezTo>
                  <a:cubicBezTo>
                    <a:pt x="3" y="111"/>
                    <a:pt x="6" y="104"/>
                    <a:pt x="9" y="95"/>
                  </a:cubicBezTo>
                  <a:cubicBezTo>
                    <a:pt x="12" y="87"/>
                    <a:pt x="16" y="78"/>
                    <a:pt x="21" y="69"/>
                  </a:cubicBezTo>
                  <a:cubicBezTo>
                    <a:pt x="24" y="64"/>
                    <a:pt x="27" y="59"/>
                    <a:pt x="30" y="54"/>
                  </a:cubicBezTo>
                  <a:cubicBezTo>
                    <a:pt x="33" y="50"/>
                    <a:pt x="36" y="45"/>
                    <a:pt x="40" y="41"/>
                  </a:cubicBezTo>
                  <a:cubicBezTo>
                    <a:pt x="44" y="36"/>
                    <a:pt x="48" y="32"/>
                    <a:pt x="52" y="29"/>
                  </a:cubicBezTo>
                  <a:cubicBezTo>
                    <a:pt x="56" y="25"/>
                    <a:pt x="61" y="21"/>
                    <a:pt x="65" y="18"/>
                  </a:cubicBezTo>
                  <a:cubicBezTo>
                    <a:pt x="67" y="17"/>
                    <a:pt x="70" y="16"/>
                    <a:pt x="72" y="14"/>
                  </a:cubicBezTo>
                  <a:cubicBezTo>
                    <a:pt x="74" y="13"/>
                    <a:pt x="76" y="12"/>
                    <a:pt x="78" y="11"/>
                  </a:cubicBezTo>
                  <a:cubicBezTo>
                    <a:pt x="83" y="9"/>
                    <a:pt x="87" y="7"/>
                    <a:pt x="91" y="6"/>
                  </a:cubicBezTo>
                  <a:cubicBezTo>
                    <a:pt x="94" y="4"/>
                    <a:pt x="98" y="3"/>
                    <a:pt x="101" y="3"/>
                  </a:cubicBezTo>
                  <a:cubicBezTo>
                    <a:pt x="105" y="2"/>
                    <a:pt x="107" y="1"/>
                    <a:pt x="110" y="1"/>
                  </a:cubicBezTo>
                  <a:cubicBezTo>
                    <a:pt x="114" y="0"/>
                    <a:pt x="117" y="0"/>
                    <a:pt x="117" y="0"/>
                  </a:cubicBezTo>
                  <a:cubicBezTo>
                    <a:pt x="117" y="0"/>
                    <a:pt x="114" y="1"/>
                    <a:pt x="110" y="3"/>
                  </a:cubicBezTo>
                  <a:cubicBezTo>
                    <a:pt x="108" y="4"/>
                    <a:pt x="105" y="5"/>
                    <a:pt x="103" y="6"/>
                  </a:cubicBezTo>
                  <a:cubicBezTo>
                    <a:pt x="100" y="8"/>
                    <a:pt x="97" y="9"/>
                    <a:pt x="93" y="12"/>
                  </a:cubicBezTo>
                  <a:cubicBezTo>
                    <a:pt x="90" y="14"/>
                    <a:pt x="87" y="16"/>
                    <a:pt x="84" y="19"/>
                  </a:cubicBezTo>
                  <a:cubicBezTo>
                    <a:pt x="82" y="21"/>
                    <a:pt x="80" y="22"/>
                    <a:pt x="79" y="24"/>
                  </a:cubicBezTo>
                  <a:cubicBezTo>
                    <a:pt x="77" y="25"/>
                    <a:pt x="75" y="27"/>
                    <a:pt x="74" y="29"/>
                  </a:cubicBezTo>
                  <a:cubicBezTo>
                    <a:pt x="71" y="32"/>
                    <a:pt x="68" y="36"/>
                    <a:pt x="65" y="40"/>
                  </a:cubicBezTo>
                  <a:cubicBezTo>
                    <a:pt x="63" y="44"/>
                    <a:pt x="60" y="48"/>
                    <a:pt x="58" y="53"/>
                  </a:cubicBezTo>
                  <a:cubicBezTo>
                    <a:pt x="49" y="70"/>
                    <a:pt x="45" y="90"/>
                    <a:pt x="44" y="104"/>
                  </a:cubicBezTo>
                  <a:cubicBezTo>
                    <a:pt x="43" y="111"/>
                    <a:pt x="43" y="117"/>
                    <a:pt x="43" y="122"/>
                  </a:cubicBezTo>
                  <a:cubicBezTo>
                    <a:pt x="43" y="124"/>
                    <a:pt x="43" y="125"/>
                    <a:pt x="43" y="126"/>
                  </a:cubicBezTo>
                  <a:cubicBezTo>
                    <a:pt x="43" y="127"/>
                    <a:pt x="43" y="127"/>
                    <a:pt x="43" y="127"/>
                  </a:cubicBezTo>
                  <a:cubicBezTo>
                    <a:pt x="43" y="127"/>
                    <a:pt x="43" y="127"/>
                    <a:pt x="43" y="127"/>
                  </a:cubicBezTo>
                  <a:lnTo>
                    <a:pt x="0" y="124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99" name="Freeform 414"/>
            <p:cNvSpPr>
              <a:spLocks/>
            </p:cNvSpPr>
            <p:nvPr/>
          </p:nvSpPr>
          <p:spPr bwMode="auto">
            <a:xfrm>
              <a:off x="34773" y="6093940"/>
              <a:ext cx="486671" cy="562270"/>
            </a:xfrm>
            <a:custGeom>
              <a:avLst/>
              <a:gdLst>
                <a:gd name="T0" fmla="*/ 74 w 116"/>
                <a:gd name="T1" fmla="*/ 127 h 127"/>
                <a:gd name="T2" fmla="*/ 74 w 116"/>
                <a:gd name="T3" fmla="*/ 127 h 127"/>
                <a:gd name="T4" fmla="*/ 74 w 116"/>
                <a:gd name="T5" fmla="*/ 126 h 127"/>
                <a:gd name="T6" fmla="*/ 74 w 116"/>
                <a:gd name="T7" fmla="*/ 122 h 127"/>
                <a:gd name="T8" fmla="*/ 73 w 116"/>
                <a:gd name="T9" fmla="*/ 104 h 127"/>
                <a:gd name="T10" fmla="*/ 59 w 116"/>
                <a:gd name="T11" fmla="*/ 53 h 127"/>
                <a:gd name="T12" fmla="*/ 51 w 116"/>
                <a:gd name="T13" fmla="*/ 40 h 127"/>
                <a:gd name="T14" fmla="*/ 43 w 116"/>
                <a:gd name="T15" fmla="*/ 29 h 127"/>
                <a:gd name="T16" fmla="*/ 38 w 116"/>
                <a:gd name="T17" fmla="*/ 24 h 127"/>
                <a:gd name="T18" fmla="*/ 33 w 116"/>
                <a:gd name="T19" fmla="*/ 19 h 127"/>
                <a:gd name="T20" fmla="*/ 23 w 116"/>
                <a:gd name="T21" fmla="*/ 12 h 127"/>
                <a:gd name="T22" fmla="*/ 14 w 116"/>
                <a:gd name="T23" fmla="*/ 6 h 127"/>
                <a:gd name="T24" fmla="*/ 7 w 116"/>
                <a:gd name="T25" fmla="*/ 3 h 127"/>
                <a:gd name="T26" fmla="*/ 0 w 116"/>
                <a:gd name="T27" fmla="*/ 0 h 127"/>
                <a:gd name="T28" fmla="*/ 7 w 116"/>
                <a:gd name="T29" fmla="*/ 1 h 127"/>
                <a:gd name="T30" fmla="*/ 15 w 116"/>
                <a:gd name="T31" fmla="*/ 3 h 127"/>
                <a:gd name="T32" fmla="*/ 26 w 116"/>
                <a:gd name="T33" fmla="*/ 6 h 127"/>
                <a:gd name="T34" fmla="*/ 38 w 116"/>
                <a:gd name="T35" fmla="*/ 11 h 127"/>
                <a:gd name="T36" fmla="*/ 45 w 116"/>
                <a:gd name="T37" fmla="*/ 14 h 127"/>
                <a:gd name="T38" fmla="*/ 52 w 116"/>
                <a:gd name="T39" fmla="*/ 18 h 127"/>
                <a:gd name="T40" fmla="*/ 64 w 116"/>
                <a:gd name="T41" fmla="*/ 29 h 127"/>
                <a:gd name="T42" fmla="*/ 76 w 116"/>
                <a:gd name="T43" fmla="*/ 41 h 127"/>
                <a:gd name="T44" fmla="*/ 87 w 116"/>
                <a:gd name="T45" fmla="*/ 54 h 127"/>
                <a:gd name="T46" fmla="*/ 96 w 116"/>
                <a:gd name="T47" fmla="*/ 69 h 127"/>
                <a:gd name="T48" fmla="*/ 108 w 116"/>
                <a:gd name="T49" fmla="*/ 95 h 127"/>
                <a:gd name="T50" fmla="*/ 114 w 116"/>
                <a:gd name="T51" fmla="*/ 116 h 127"/>
                <a:gd name="T52" fmla="*/ 116 w 116"/>
                <a:gd name="T53" fmla="*/ 122 h 127"/>
                <a:gd name="T54" fmla="*/ 116 w 116"/>
                <a:gd name="T55" fmla="*/ 124 h 127"/>
                <a:gd name="T56" fmla="*/ 74 w 116"/>
                <a:gd name="T57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6" h="127">
                  <a:moveTo>
                    <a:pt x="74" y="127"/>
                  </a:moveTo>
                  <a:cubicBezTo>
                    <a:pt x="74" y="127"/>
                    <a:pt x="74" y="127"/>
                    <a:pt x="74" y="127"/>
                  </a:cubicBezTo>
                  <a:cubicBezTo>
                    <a:pt x="74" y="127"/>
                    <a:pt x="74" y="127"/>
                    <a:pt x="74" y="126"/>
                  </a:cubicBezTo>
                  <a:cubicBezTo>
                    <a:pt x="74" y="125"/>
                    <a:pt x="74" y="124"/>
                    <a:pt x="74" y="122"/>
                  </a:cubicBezTo>
                  <a:cubicBezTo>
                    <a:pt x="74" y="117"/>
                    <a:pt x="74" y="111"/>
                    <a:pt x="73" y="104"/>
                  </a:cubicBezTo>
                  <a:cubicBezTo>
                    <a:pt x="72" y="90"/>
                    <a:pt x="67" y="70"/>
                    <a:pt x="59" y="53"/>
                  </a:cubicBezTo>
                  <a:cubicBezTo>
                    <a:pt x="57" y="48"/>
                    <a:pt x="54" y="44"/>
                    <a:pt x="51" y="40"/>
                  </a:cubicBezTo>
                  <a:cubicBezTo>
                    <a:pt x="49" y="36"/>
                    <a:pt x="46" y="32"/>
                    <a:pt x="43" y="29"/>
                  </a:cubicBezTo>
                  <a:cubicBezTo>
                    <a:pt x="41" y="27"/>
                    <a:pt x="39" y="25"/>
                    <a:pt x="38" y="24"/>
                  </a:cubicBezTo>
                  <a:cubicBezTo>
                    <a:pt x="36" y="22"/>
                    <a:pt x="35" y="21"/>
                    <a:pt x="33" y="19"/>
                  </a:cubicBezTo>
                  <a:cubicBezTo>
                    <a:pt x="30" y="16"/>
                    <a:pt x="26" y="14"/>
                    <a:pt x="23" y="12"/>
                  </a:cubicBezTo>
                  <a:cubicBezTo>
                    <a:pt x="20" y="9"/>
                    <a:pt x="17" y="8"/>
                    <a:pt x="14" y="6"/>
                  </a:cubicBezTo>
                  <a:cubicBezTo>
                    <a:pt x="11" y="5"/>
                    <a:pt x="9" y="4"/>
                    <a:pt x="7" y="3"/>
                  </a:cubicBezTo>
                  <a:cubicBezTo>
                    <a:pt x="2" y="1"/>
                    <a:pt x="0" y="0"/>
                    <a:pt x="0" y="0"/>
                  </a:cubicBezTo>
                  <a:cubicBezTo>
                    <a:pt x="0" y="0"/>
                    <a:pt x="2" y="0"/>
                    <a:pt x="7" y="1"/>
                  </a:cubicBezTo>
                  <a:cubicBezTo>
                    <a:pt x="9" y="1"/>
                    <a:pt x="12" y="2"/>
                    <a:pt x="15" y="3"/>
                  </a:cubicBezTo>
                  <a:cubicBezTo>
                    <a:pt x="19" y="3"/>
                    <a:pt x="22" y="4"/>
                    <a:pt x="26" y="6"/>
                  </a:cubicBezTo>
                  <a:cubicBezTo>
                    <a:pt x="30" y="7"/>
                    <a:pt x="34" y="9"/>
                    <a:pt x="38" y="11"/>
                  </a:cubicBezTo>
                  <a:cubicBezTo>
                    <a:pt x="41" y="12"/>
                    <a:pt x="43" y="13"/>
                    <a:pt x="45" y="14"/>
                  </a:cubicBezTo>
                  <a:cubicBezTo>
                    <a:pt x="47" y="16"/>
                    <a:pt x="49" y="17"/>
                    <a:pt x="52" y="18"/>
                  </a:cubicBezTo>
                  <a:cubicBezTo>
                    <a:pt x="56" y="21"/>
                    <a:pt x="60" y="25"/>
                    <a:pt x="64" y="29"/>
                  </a:cubicBezTo>
                  <a:cubicBezTo>
                    <a:pt x="69" y="32"/>
                    <a:pt x="73" y="36"/>
                    <a:pt x="76" y="41"/>
                  </a:cubicBezTo>
                  <a:cubicBezTo>
                    <a:pt x="80" y="45"/>
                    <a:pt x="84" y="50"/>
                    <a:pt x="87" y="54"/>
                  </a:cubicBezTo>
                  <a:cubicBezTo>
                    <a:pt x="90" y="59"/>
                    <a:pt x="93" y="64"/>
                    <a:pt x="96" y="69"/>
                  </a:cubicBezTo>
                  <a:cubicBezTo>
                    <a:pt x="101" y="78"/>
                    <a:pt x="105" y="87"/>
                    <a:pt x="108" y="95"/>
                  </a:cubicBezTo>
                  <a:cubicBezTo>
                    <a:pt x="111" y="104"/>
                    <a:pt x="113" y="111"/>
                    <a:pt x="114" y="116"/>
                  </a:cubicBezTo>
                  <a:cubicBezTo>
                    <a:pt x="115" y="118"/>
                    <a:pt x="116" y="120"/>
                    <a:pt x="116" y="122"/>
                  </a:cubicBezTo>
                  <a:cubicBezTo>
                    <a:pt x="116" y="123"/>
                    <a:pt x="116" y="124"/>
                    <a:pt x="116" y="124"/>
                  </a:cubicBezTo>
                  <a:lnTo>
                    <a:pt x="74" y="127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00" name="Freeform 415"/>
            <p:cNvSpPr>
              <a:spLocks/>
            </p:cNvSpPr>
            <p:nvPr/>
          </p:nvSpPr>
          <p:spPr bwMode="auto">
            <a:xfrm>
              <a:off x="320633" y="6337275"/>
              <a:ext cx="500846" cy="323660"/>
            </a:xfrm>
            <a:custGeom>
              <a:avLst/>
              <a:gdLst>
                <a:gd name="T0" fmla="*/ 0 w 120"/>
                <a:gd name="T1" fmla="*/ 65 h 73"/>
                <a:gd name="T2" fmla="*/ 1 w 120"/>
                <a:gd name="T3" fmla="*/ 65 h 73"/>
                <a:gd name="T4" fmla="*/ 1 w 120"/>
                <a:gd name="T5" fmla="*/ 64 h 73"/>
                <a:gd name="T6" fmla="*/ 2 w 120"/>
                <a:gd name="T7" fmla="*/ 61 h 73"/>
                <a:gd name="T8" fmla="*/ 3 w 120"/>
                <a:gd name="T9" fmla="*/ 58 h 73"/>
                <a:gd name="T10" fmla="*/ 7 w 120"/>
                <a:gd name="T11" fmla="*/ 51 h 73"/>
                <a:gd name="T12" fmla="*/ 12 w 120"/>
                <a:gd name="T13" fmla="*/ 42 h 73"/>
                <a:gd name="T14" fmla="*/ 19 w 120"/>
                <a:gd name="T15" fmla="*/ 33 h 73"/>
                <a:gd name="T16" fmla="*/ 29 w 120"/>
                <a:gd name="T17" fmla="*/ 23 h 73"/>
                <a:gd name="T18" fmla="*/ 34 w 120"/>
                <a:gd name="T19" fmla="*/ 19 h 73"/>
                <a:gd name="T20" fmla="*/ 40 w 120"/>
                <a:gd name="T21" fmla="*/ 15 h 73"/>
                <a:gd name="T22" fmla="*/ 46 w 120"/>
                <a:gd name="T23" fmla="*/ 12 h 73"/>
                <a:gd name="T24" fmla="*/ 52 w 120"/>
                <a:gd name="T25" fmla="*/ 9 h 73"/>
                <a:gd name="T26" fmla="*/ 65 w 120"/>
                <a:gd name="T27" fmla="*/ 4 h 73"/>
                <a:gd name="T28" fmla="*/ 77 w 120"/>
                <a:gd name="T29" fmla="*/ 1 h 73"/>
                <a:gd name="T30" fmla="*/ 89 w 120"/>
                <a:gd name="T31" fmla="*/ 0 h 73"/>
                <a:gd name="T32" fmla="*/ 99 w 120"/>
                <a:gd name="T33" fmla="*/ 0 h 73"/>
                <a:gd name="T34" fmla="*/ 103 w 120"/>
                <a:gd name="T35" fmla="*/ 0 h 73"/>
                <a:gd name="T36" fmla="*/ 107 w 120"/>
                <a:gd name="T37" fmla="*/ 1 h 73"/>
                <a:gd name="T38" fmla="*/ 114 w 120"/>
                <a:gd name="T39" fmla="*/ 1 h 73"/>
                <a:gd name="T40" fmla="*/ 120 w 120"/>
                <a:gd name="T41" fmla="*/ 2 h 73"/>
                <a:gd name="T42" fmla="*/ 114 w 120"/>
                <a:gd name="T43" fmla="*/ 3 h 73"/>
                <a:gd name="T44" fmla="*/ 108 w 120"/>
                <a:gd name="T45" fmla="*/ 5 h 73"/>
                <a:gd name="T46" fmla="*/ 104 w 120"/>
                <a:gd name="T47" fmla="*/ 5 h 73"/>
                <a:gd name="T48" fmla="*/ 100 w 120"/>
                <a:gd name="T49" fmla="*/ 7 h 73"/>
                <a:gd name="T50" fmla="*/ 91 w 120"/>
                <a:gd name="T51" fmla="*/ 10 h 73"/>
                <a:gd name="T52" fmla="*/ 81 w 120"/>
                <a:gd name="T53" fmla="*/ 14 h 73"/>
                <a:gd name="T54" fmla="*/ 72 w 120"/>
                <a:gd name="T55" fmla="*/ 20 h 73"/>
                <a:gd name="T56" fmla="*/ 63 w 120"/>
                <a:gd name="T57" fmla="*/ 27 h 73"/>
                <a:gd name="T58" fmla="*/ 60 w 120"/>
                <a:gd name="T59" fmla="*/ 31 h 73"/>
                <a:gd name="T60" fmla="*/ 56 w 120"/>
                <a:gd name="T61" fmla="*/ 34 h 73"/>
                <a:gd name="T62" fmla="*/ 53 w 120"/>
                <a:gd name="T63" fmla="*/ 38 h 73"/>
                <a:gd name="T64" fmla="*/ 51 w 120"/>
                <a:gd name="T65" fmla="*/ 43 h 73"/>
                <a:gd name="T66" fmla="*/ 47 w 120"/>
                <a:gd name="T67" fmla="*/ 51 h 73"/>
                <a:gd name="T68" fmla="*/ 44 w 120"/>
                <a:gd name="T69" fmla="*/ 58 h 73"/>
                <a:gd name="T70" fmla="*/ 43 w 120"/>
                <a:gd name="T71" fmla="*/ 65 h 73"/>
                <a:gd name="T72" fmla="*/ 42 w 120"/>
                <a:gd name="T73" fmla="*/ 69 h 73"/>
                <a:gd name="T74" fmla="*/ 42 w 120"/>
                <a:gd name="T75" fmla="*/ 71 h 73"/>
                <a:gd name="T76" fmla="*/ 43 w 120"/>
                <a:gd name="T77" fmla="*/ 72 h 73"/>
                <a:gd name="T78" fmla="*/ 44 w 120"/>
                <a:gd name="T79" fmla="*/ 72 h 73"/>
                <a:gd name="T80" fmla="*/ 44 w 120"/>
                <a:gd name="T81" fmla="*/ 72 h 73"/>
                <a:gd name="T82" fmla="*/ 43 w 120"/>
                <a:gd name="T83" fmla="*/ 73 h 73"/>
                <a:gd name="T84" fmla="*/ 0 w 120"/>
                <a:gd name="T85" fmla="*/ 6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0" h="73">
                  <a:moveTo>
                    <a:pt x="0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4"/>
                    <a:pt x="1" y="64"/>
                  </a:cubicBezTo>
                  <a:cubicBezTo>
                    <a:pt x="1" y="63"/>
                    <a:pt x="2" y="62"/>
                    <a:pt x="2" y="61"/>
                  </a:cubicBezTo>
                  <a:cubicBezTo>
                    <a:pt x="2" y="60"/>
                    <a:pt x="3" y="59"/>
                    <a:pt x="3" y="58"/>
                  </a:cubicBezTo>
                  <a:cubicBezTo>
                    <a:pt x="4" y="56"/>
                    <a:pt x="5" y="53"/>
                    <a:pt x="7" y="51"/>
                  </a:cubicBezTo>
                  <a:cubicBezTo>
                    <a:pt x="8" y="48"/>
                    <a:pt x="10" y="45"/>
                    <a:pt x="12" y="42"/>
                  </a:cubicBezTo>
                  <a:cubicBezTo>
                    <a:pt x="14" y="39"/>
                    <a:pt x="17" y="36"/>
                    <a:pt x="19" y="33"/>
                  </a:cubicBezTo>
                  <a:cubicBezTo>
                    <a:pt x="22" y="30"/>
                    <a:pt x="25" y="26"/>
                    <a:pt x="29" y="23"/>
                  </a:cubicBezTo>
                  <a:cubicBezTo>
                    <a:pt x="31" y="22"/>
                    <a:pt x="32" y="21"/>
                    <a:pt x="34" y="19"/>
                  </a:cubicBezTo>
                  <a:cubicBezTo>
                    <a:pt x="36" y="18"/>
                    <a:pt x="38" y="17"/>
                    <a:pt x="40" y="15"/>
                  </a:cubicBezTo>
                  <a:cubicBezTo>
                    <a:pt x="42" y="14"/>
                    <a:pt x="44" y="13"/>
                    <a:pt x="46" y="12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56" y="7"/>
                    <a:pt x="60" y="5"/>
                    <a:pt x="65" y="4"/>
                  </a:cubicBezTo>
                  <a:cubicBezTo>
                    <a:pt x="69" y="3"/>
                    <a:pt x="73" y="2"/>
                    <a:pt x="77" y="1"/>
                  </a:cubicBezTo>
                  <a:cubicBezTo>
                    <a:pt x="81" y="1"/>
                    <a:pt x="85" y="0"/>
                    <a:pt x="89" y="0"/>
                  </a:cubicBezTo>
                  <a:cubicBezTo>
                    <a:pt x="92" y="0"/>
                    <a:pt x="96" y="0"/>
                    <a:pt x="99" y="0"/>
                  </a:cubicBezTo>
                  <a:cubicBezTo>
                    <a:pt x="101" y="0"/>
                    <a:pt x="102" y="0"/>
                    <a:pt x="103" y="0"/>
                  </a:cubicBezTo>
                  <a:cubicBezTo>
                    <a:pt x="105" y="0"/>
                    <a:pt x="106" y="0"/>
                    <a:pt x="107" y="1"/>
                  </a:cubicBezTo>
                  <a:cubicBezTo>
                    <a:pt x="110" y="1"/>
                    <a:pt x="112" y="1"/>
                    <a:pt x="114" y="1"/>
                  </a:cubicBezTo>
                  <a:cubicBezTo>
                    <a:pt x="117" y="2"/>
                    <a:pt x="120" y="2"/>
                    <a:pt x="120" y="2"/>
                  </a:cubicBezTo>
                  <a:cubicBezTo>
                    <a:pt x="120" y="2"/>
                    <a:pt x="117" y="2"/>
                    <a:pt x="114" y="3"/>
                  </a:cubicBezTo>
                  <a:cubicBezTo>
                    <a:pt x="112" y="4"/>
                    <a:pt x="110" y="4"/>
                    <a:pt x="108" y="5"/>
                  </a:cubicBezTo>
                  <a:cubicBezTo>
                    <a:pt x="107" y="5"/>
                    <a:pt x="105" y="5"/>
                    <a:pt x="104" y="5"/>
                  </a:cubicBezTo>
                  <a:cubicBezTo>
                    <a:pt x="103" y="6"/>
                    <a:pt x="101" y="6"/>
                    <a:pt x="100" y="7"/>
                  </a:cubicBezTo>
                  <a:cubicBezTo>
                    <a:pt x="97" y="8"/>
                    <a:pt x="94" y="9"/>
                    <a:pt x="91" y="10"/>
                  </a:cubicBezTo>
                  <a:cubicBezTo>
                    <a:pt x="88" y="11"/>
                    <a:pt x="85" y="13"/>
                    <a:pt x="81" y="14"/>
                  </a:cubicBezTo>
                  <a:cubicBezTo>
                    <a:pt x="78" y="16"/>
                    <a:pt x="75" y="18"/>
                    <a:pt x="72" y="20"/>
                  </a:cubicBezTo>
                  <a:cubicBezTo>
                    <a:pt x="69" y="22"/>
                    <a:pt x="66" y="24"/>
                    <a:pt x="63" y="27"/>
                  </a:cubicBezTo>
                  <a:cubicBezTo>
                    <a:pt x="60" y="31"/>
                    <a:pt x="60" y="31"/>
                    <a:pt x="60" y="31"/>
                  </a:cubicBezTo>
                  <a:cubicBezTo>
                    <a:pt x="58" y="32"/>
                    <a:pt x="57" y="33"/>
                    <a:pt x="56" y="34"/>
                  </a:cubicBezTo>
                  <a:cubicBezTo>
                    <a:pt x="55" y="36"/>
                    <a:pt x="54" y="37"/>
                    <a:pt x="53" y="38"/>
                  </a:cubicBezTo>
                  <a:cubicBezTo>
                    <a:pt x="52" y="40"/>
                    <a:pt x="52" y="41"/>
                    <a:pt x="51" y="43"/>
                  </a:cubicBezTo>
                  <a:cubicBezTo>
                    <a:pt x="49" y="45"/>
                    <a:pt x="48" y="48"/>
                    <a:pt x="47" y="51"/>
                  </a:cubicBezTo>
                  <a:cubicBezTo>
                    <a:pt x="46" y="53"/>
                    <a:pt x="45" y="56"/>
                    <a:pt x="44" y="58"/>
                  </a:cubicBezTo>
                  <a:cubicBezTo>
                    <a:pt x="44" y="61"/>
                    <a:pt x="43" y="63"/>
                    <a:pt x="43" y="65"/>
                  </a:cubicBezTo>
                  <a:cubicBezTo>
                    <a:pt x="43" y="67"/>
                    <a:pt x="43" y="68"/>
                    <a:pt x="42" y="69"/>
                  </a:cubicBezTo>
                  <a:cubicBezTo>
                    <a:pt x="42" y="70"/>
                    <a:pt x="42" y="71"/>
                    <a:pt x="42" y="71"/>
                  </a:cubicBezTo>
                  <a:cubicBezTo>
                    <a:pt x="42" y="71"/>
                    <a:pt x="43" y="72"/>
                    <a:pt x="43" y="72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3" y="73"/>
                    <a:pt x="43" y="73"/>
                    <a:pt x="43" y="73"/>
                  </a:cubicBezTo>
                  <a:lnTo>
                    <a:pt x="0" y="65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01" name="Freeform 416"/>
            <p:cNvSpPr>
              <a:spLocks/>
            </p:cNvSpPr>
            <p:nvPr/>
          </p:nvSpPr>
          <p:spPr bwMode="auto">
            <a:xfrm>
              <a:off x="-14839" y="6337275"/>
              <a:ext cx="498483" cy="323660"/>
            </a:xfrm>
            <a:custGeom>
              <a:avLst/>
              <a:gdLst>
                <a:gd name="T0" fmla="*/ 77 w 119"/>
                <a:gd name="T1" fmla="*/ 73 h 73"/>
                <a:gd name="T2" fmla="*/ 76 w 119"/>
                <a:gd name="T3" fmla="*/ 72 h 73"/>
                <a:gd name="T4" fmla="*/ 76 w 119"/>
                <a:gd name="T5" fmla="*/ 72 h 73"/>
                <a:gd name="T6" fmla="*/ 77 w 119"/>
                <a:gd name="T7" fmla="*/ 72 h 73"/>
                <a:gd name="T8" fmla="*/ 77 w 119"/>
                <a:gd name="T9" fmla="*/ 71 h 73"/>
                <a:gd name="T10" fmla="*/ 77 w 119"/>
                <a:gd name="T11" fmla="*/ 69 h 73"/>
                <a:gd name="T12" fmla="*/ 77 w 119"/>
                <a:gd name="T13" fmla="*/ 65 h 73"/>
                <a:gd name="T14" fmla="*/ 75 w 119"/>
                <a:gd name="T15" fmla="*/ 58 h 73"/>
                <a:gd name="T16" fmla="*/ 73 w 119"/>
                <a:gd name="T17" fmla="*/ 51 h 73"/>
                <a:gd name="T18" fmla="*/ 69 w 119"/>
                <a:gd name="T19" fmla="*/ 43 h 73"/>
                <a:gd name="T20" fmla="*/ 67 w 119"/>
                <a:gd name="T21" fmla="*/ 38 h 73"/>
                <a:gd name="T22" fmla="*/ 63 w 119"/>
                <a:gd name="T23" fmla="*/ 34 h 73"/>
                <a:gd name="T24" fmla="*/ 60 w 119"/>
                <a:gd name="T25" fmla="*/ 31 h 73"/>
                <a:gd name="T26" fmla="*/ 56 w 119"/>
                <a:gd name="T27" fmla="*/ 27 h 73"/>
                <a:gd name="T28" fmla="*/ 48 w 119"/>
                <a:gd name="T29" fmla="*/ 20 h 73"/>
                <a:gd name="T30" fmla="*/ 39 w 119"/>
                <a:gd name="T31" fmla="*/ 14 h 73"/>
                <a:gd name="T32" fmla="*/ 29 w 119"/>
                <a:gd name="T33" fmla="*/ 10 h 73"/>
                <a:gd name="T34" fmla="*/ 20 w 119"/>
                <a:gd name="T35" fmla="*/ 7 h 73"/>
                <a:gd name="T36" fmla="*/ 16 w 119"/>
                <a:gd name="T37" fmla="*/ 5 h 73"/>
                <a:gd name="T38" fmla="*/ 12 w 119"/>
                <a:gd name="T39" fmla="*/ 5 h 73"/>
                <a:gd name="T40" fmla="*/ 6 w 119"/>
                <a:gd name="T41" fmla="*/ 3 h 73"/>
                <a:gd name="T42" fmla="*/ 0 w 119"/>
                <a:gd name="T43" fmla="*/ 2 h 73"/>
                <a:gd name="T44" fmla="*/ 6 w 119"/>
                <a:gd name="T45" fmla="*/ 1 h 73"/>
                <a:gd name="T46" fmla="*/ 12 w 119"/>
                <a:gd name="T47" fmla="*/ 1 h 73"/>
                <a:gd name="T48" fmla="*/ 16 w 119"/>
                <a:gd name="T49" fmla="*/ 0 h 73"/>
                <a:gd name="T50" fmla="*/ 21 w 119"/>
                <a:gd name="T51" fmla="*/ 0 h 73"/>
                <a:gd name="T52" fmla="*/ 31 w 119"/>
                <a:gd name="T53" fmla="*/ 0 h 73"/>
                <a:gd name="T54" fmla="*/ 43 w 119"/>
                <a:gd name="T55" fmla="*/ 1 h 73"/>
                <a:gd name="T56" fmla="*/ 55 w 119"/>
                <a:gd name="T57" fmla="*/ 4 h 73"/>
                <a:gd name="T58" fmla="*/ 68 w 119"/>
                <a:gd name="T59" fmla="*/ 9 h 73"/>
                <a:gd name="T60" fmla="*/ 74 w 119"/>
                <a:gd name="T61" fmla="*/ 12 h 73"/>
                <a:gd name="T62" fmla="*/ 80 w 119"/>
                <a:gd name="T63" fmla="*/ 15 h 73"/>
                <a:gd name="T64" fmla="*/ 86 w 119"/>
                <a:gd name="T65" fmla="*/ 19 h 73"/>
                <a:gd name="T66" fmla="*/ 91 w 119"/>
                <a:gd name="T67" fmla="*/ 23 h 73"/>
                <a:gd name="T68" fmla="*/ 100 w 119"/>
                <a:gd name="T69" fmla="*/ 33 h 73"/>
                <a:gd name="T70" fmla="*/ 108 w 119"/>
                <a:gd name="T71" fmla="*/ 42 h 73"/>
                <a:gd name="T72" fmla="*/ 113 w 119"/>
                <a:gd name="T73" fmla="*/ 51 h 73"/>
                <a:gd name="T74" fmla="*/ 117 w 119"/>
                <a:gd name="T75" fmla="*/ 58 h 73"/>
                <a:gd name="T76" fmla="*/ 118 w 119"/>
                <a:gd name="T77" fmla="*/ 61 h 73"/>
                <a:gd name="T78" fmla="*/ 119 w 119"/>
                <a:gd name="T79" fmla="*/ 64 h 73"/>
                <a:gd name="T80" fmla="*/ 119 w 119"/>
                <a:gd name="T81" fmla="*/ 65 h 73"/>
                <a:gd name="T82" fmla="*/ 119 w 119"/>
                <a:gd name="T83" fmla="*/ 65 h 73"/>
                <a:gd name="T84" fmla="*/ 77 w 119"/>
                <a:gd name="T85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9" h="73">
                  <a:moveTo>
                    <a:pt x="77" y="73"/>
                  </a:moveTo>
                  <a:cubicBezTo>
                    <a:pt x="76" y="72"/>
                    <a:pt x="76" y="72"/>
                    <a:pt x="76" y="72"/>
                  </a:cubicBezTo>
                  <a:cubicBezTo>
                    <a:pt x="76" y="72"/>
                    <a:pt x="76" y="72"/>
                    <a:pt x="76" y="72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72"/>
                    <a:pt x="77" y="71"/>
                    <a:pt x="77" y="71"/>
                  </a:cubicBezTo>
                  <a:cubicBezTo>
                    <a:pt x="77" y="71"/>
                    <a:pt x="77" y="70"/>
                    <a:pt x="77" y="69"/>
                  </a:cubicBezTo>
                  <a:cubicBezTo>
                    <a:pt x="77" y="68"/>
                    <a:pt x="77" y="67"/>
                    <a:pt x="77" y="65"/>
                  </a:cubicBezTo>
                  <a:cubicBezTo>
                    <a:pt x="76" y="63"/>
                    <a:pt x="76" y="61"/>
                    <a:pt x="75" y="58"/>
                  </a:cubicBezTo>
                  <a:cubicBezTo>
                    <a:pt x="75" y="56"/>
                    <a:pt x="74" y="53"/>
                    <a:pt x="73" y="51"/>
                  </a:cubicBezTo>
                  <a:cubicBezTo>
                    <a:pt x="72" y="48"/>
                    <a:pt x="71" y="45"/>
                    <a:pt x="69" y="43"/>
                  </a:cubicBezTo>
                  <a:cubicBezTo>
                    <a:pt x="68" y="41"/>
                    <a:pt x="67" y="40"/>
                    <a:pt x="67" y="38"/>
                  </a:cubicBezTo>
                  <a:cubicBezTo>
                    <a:pt x="66" y="37"/>
                    <a:pt x="65" y="36"/>
                    <a:pt x="63" y="34"/>
                  </a:cubicBezTo>
                  <a:cubicBezTo>
                    <a:pt x="63" y="33"/>
                    <a:pt x="61" y="32"/>
                    <a:pt x="60" y="31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4" y="24"/>
                    <a:pt x="51" y="22"/>
                    <a:pt x="48" y="20"/>
                  </a:cubicBezTo>
                  <a:cubicBezTo>
                    <a:pt x="45" y="18"/>
                    <a:pt x="42" y="16"/>
                    <a:pt x="39" y="14"/>
                  </a:cubicBezTo>
                  <a:cubicBezTo>
                    <a:pt x="35" y="13"/>
                    <a:pt x="32" y="11"/>
                    <a:pt x="29" y="10"/>
                  </a:cubicBezTo>
                  <a:cubicBezTo>
                    <a:pt x="26" y="9"/>
                    <a:pt x="23" y="8"/>
                    <a:pt x="20" y="7"/>
                  </a:cubicBezTo>
                  <a:cubicBezTo>
                    <a:pt x="19" y="6"/>
                    <a:pt x="17" y="6"/>
                    <a:pt x="16" y="5"/>
                  </a:cubicBezTo>
                  <a:cubicBezTo>
                    <a:pt x="15" y="5"/>
                    <a:pt x="13" y="5"/>
                    <a:pt x="12" y="5"/>
                  </a:cubicBezTo>
                  <a:cubicBezTo>
                    <a:pt x="10" y="4"/>
                    <a:pt x="8" y="4"/>
                    <a:pt x="6" y="3"/>
                  </a:cubicBezTo>
                  <a:cubicBezTo>
                    <a:pt x="2" y="2"/>
                    <a:pt x="0" y="2"/>
                    <a:pt x="0" y="2"/>
                  </a:cubicBezTo>
                  <a:cubicBezTo>
                    <a:pt x="0" y="2"/>
                    <a:pt x="2" y="2"/>
                    <a:pt x="6" y="1"/>
                  </a:cubicBezTo>
                  <a:cubicBezTo>
                    <a:pt x="8" y="1"/>
                    <a:pt x="10" y="1"/>
                    <a:pt x="12" y="1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8" y="0"/>
                    <a:pt x="19" y="0"/>
                    <a:pt x="21" y="0"/>
                  </a:cubicBezTo>
                  <a:cubicBezTo>
                    <a:pt x="24" y="0"/>
                    <a:pt x="27" y="0"/>
                    <a:pt x="31" y="0"/>
                  </a:cubicBezTo>
                  <a:cubicBezTo>
                    <a:pt x="35" y="0"/>
                    <a:pt x="39" y="1"/>
                    <a:pt x="43" y="1"/>
                  </a:cubicBezTo>
                  <a:cubicBezTo>
                    <a:pt x="47" y="2"/>
                    <a:pt x="51" y="3"/>
                    <a:pt x="55" y="4"/>
                  </a:cubicBezTo>
                  <a:cubicBezTo>
                    <a:pt x="59" y="5"/>
                    <a:pt x="64" y="7"/>
                    <a:pt x="68" y="9"/>
                  </a:cubicBezTo>
                  <a:cubicBezTo>
                    <a:pt x="74" y="12"/>
                    <a:pt x="74" y="12"/>
                    <a:pt x="74" y="12"/>
                  </a:cubicBezTo>
                  <a:cubicBezTo>
                    <a:pt x="76" y="13"/>
                    <a:pt x="78" y="14"/>
                    <a:pt x="80" y="15"/>
                  </a:cubicBezTo>
                  <a:cubicBezTo>
                    <a:pt x="82" y="17"/>
                    <a:pt x="84" y="18"/>
                    <a:pt x="86" y="19"/>
                  </a:cubicBezTo>
                  <a:cubicBezTo>
                    <a:pt x="88" y="21"/>
                    <a:pt x="89" y="22"/>
                    <a:pt x="91" y="23"/>
                  </a:cubicBezTo>
                  <a:cubicBezTo>
                    <a:pt x="95" y="26"/>
                    <a:pt x="97" y="30"/>
                    <a:pt x="100" y="33"/>
                  </a:cubicBezTo>
                  <a:cubicBezTo>
                    <a:pt x="103" y="36"/>
                    <a:pt x="106" y="39"/>
                    <a:pt x="108" y="42"/>
                  </a:cubicBezTo>
                  <a:cubicBezTo>
                    <a:pt x="110" y="45"/>
                    <a:pt x="112" y="48"/>
                    <a:pt x="113" y="51"/>
                  </a:cubicBezTo>
                  <a:cubicBezTo>
                    <a:pt x="115" y="53"/>
                    <a:pt x="116" y="56"/>
                    <a:pt x="117" y="58"/>
                  </a:cubicBezTo>
                  <a:cubicBezTo>
                    <a:pt x="117" y="59"/>
                    <a:pt x="117" y="60"/>
                    <a:pt x="118" y="61"/>
                  </a:cubicBezTo>
                  <a:cubicBezTo>
                    <a:pt x="118" y="62"/>
                    <a:pt x="118" y="63"/>
                    <a:pt x="119" y="64"/>
                  </a:cubicBezTo>
                  <a:cubicBezTo>
                    <a:pt x="119" y="64"/>
                    <a:pt x="119" y="65"/>
                    <a:pt x="119" y="65"/>
                  </a:cubicBezTo>
                  <a:cubicBezTo>
                    <a:pt x="119" y="65"/>
                    <a:pt x="119" y="65"/>
                    <a:pt x="119" y="65"/>
                  </a:cubicBezTo>
                  <a:lnTo>
                    <a:pt x="77" y="73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02" name="Freeform 417"/>
            <p:cNvSpPr>
              <a:spLocks/>
            </p:cNvSpPr>
            <p:nvPr/>
          </p:nvSpPr>
          <p:spPr bwMode="auto">
            <a:xfrm>
              <a:off x="315908" y="6034878"/>
              <a:ext cx="174824" cy="536283"/>
            </a:xfrm>
            <a:custGeom>
              <a:avLst/>
              <a:gdLst>
                <a:gd name="T0" fmla="*/ 0 w 42"/>
                <a:gd name="T1" fmla="*/ 121 h 121"/>
                <a:gd name="T2" fmla="*/ 0 w 42"/>
                <a:gd name="T3" fmla="*/ 119 h 121"/>
                <a:gd name="T4" fmla="*/ 0 w 42"/>
                <a:gd name="T5" fmla="*/ 115 h 121"/>
                <a:gd name="T6" fmla="*/ 2 w 42"/>
                <a:gd name="T7" fmla="*/ 100 h 121"/>
                <a:gd name="T8" fmla="*/ 9 w 42"/>
                <a:gd name="T9" fmla="*/ 56 h 121"/>
                <a:gd name="T10" fmla="*/ 16 w 42"/>
                <a:gd name="T11" fmla="*/ 33 h 121"/>
                <a:gd name="T12" fmla="*/ 25 w 42"/>
                <a:gd name="T13" fmla="*/ 15 h 121"/>
                <a:gd name="T14" fmla="*/ 30 w 42"/>
                <a:gd name="T15" fmla="*/ 8 h 121"/>
                <a:gd name="T16" fmla="*/ 34 w 42"/>
                <a:gd name="T17" fmla="*/ 3 h 121"/>
                <a:gd name="T18" fmla="*/ 37 w 42"/>
                <a:gd name="T19" fmla="*/ 1 h 121"/>
                <a:gd name="T20" fmla="*/ 39 w 42"/>
                <a:gd name="T21" fmla="*/ 0 h 121"/>
                <a:gd name="T22" fmla="*/ 38 w 42"/>
                <a:gd name="T23" fmla="*/ 1 h 121"/>
                <a:gd name="T24" fmla="*/ 36 w 42"/>
                <a:gd name="T25" fmla="*/ 4 h 121"/>
                <a:gd name="T26" fmla="*/ 34 w 42"/>
                <a:gd name="T27" fmla="*/ 10 h 121"/>
                <a:gd name="T28" fmla="*/ 31 w 42"/>
                <a:gd name="T29" fmla="*/ 17 h 121"/>
                <a:gd name="T30" fmla="*/ 30 w 42"/>
                <a:gd name="T31" fmla="*/ 36 h 121"/>
                <a:gd name="T32" fmla="*/ 31 w 42"/>
                <a:gd name="T33" fmla="*/ 58 h 121"/>
                <a:gd name="T34" fmla="*/ 38 w 42"/>
                <a:gd name="T35" fmla="*/ 98 h 121"/>
                <a:gd name="T36" fmla="*/ 41 w 42"/>
                <a:gd name="T37" fmla="*/ 111 h 121"/>
                <a:gd name="T38" fmla="*/ 42 w 42"/>
                <a:gd name="T39" fmla="*/ 115 h 121"/>
                <a:gd name="T40" fmla="*/ 42 w 42"/>
                <a:gd name="T41" fmla="*/ 116 h 121"/>
                <a:gd name="T42" fmla="*/ 0 w 42"/>
                <a:gd name="T43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121">
                  <a:moveTo>
                    <a:pt x="0" y="121"/>
                  </a:moveTo>
                  <a:cubicBezTo>
                    <a:pt x="0" y="121"/>
                    <a:pt x="0" y="120"/>
                    <a:pt x="0" y="119"/>
                  </a:cubicBezTo>
                  <a:cubicBezTo>
                    <a:pt x="0" y="118"/>
                    <a:pt x="0" y="117"/>
                    <a:pt x="0" y="115"/>
                  </a:cubicBezTo>
                  <a:cubicBezTo>
                    <a:pt x="1" y="111"/>
                    <a:pt x="1" y="106"/>
                    <a:pt x="2" y="100"/>
                  </a:cubicBezTo>
                  <a:cubicBezTo>
                    <a:pt x="3" y="88"/>
                    <a:pt x="5" y="72"/>
                    <a:pt x="9" y="56"/>
                  </a:cubicBezTo>
                  <a:cubicBezTo>
                    <a:pt x="11" y="48"/>
                    <a:pt x="14" y="41"/>
                    <a:pt x="16" y="33"/>
                  </a:cubicBezTo>
                  <a:cubicBezTo>
                    <a:pt x="19" y="26"/>
                    <a:pt x="22" y="20"/>
                    <a:pt x="25" y="15"/>
                  </a:cubicBezTo>
                  <a:cubicBezTo>
                    <a:pt x="27" y="12"/>
                    <a:pt x="29" y="10"/>
                    <a:pt x="30" y="8"/>
                  </a:cubicBezTo>
                  <a:cubicBezTo>
                    <a:pt x="32" y="6"/>
                    <a:pt x="33" y="4"/>
                    <a:pt x="34" y="3"/>
                  </a:cubicBezTo>
                  <a:cubicBezTo>
                    <a:pt x="36" y="2"/>
                    <a:pt x="37" y="1"/>
                    <a:pt x="37" y="1"/>
                  </a:cubicBezTo>
                  <a:cubicBezTo>
                    <a:pt x="38" y="0"/>
                    <a:pt x="39" y="0"/>
                    <a:pt x="39" y="0"/>
                  </a:cubicBezTo>
                  <a:cubicBezTo>
                    <a:pt x="39" y="0"/>
                    <a:pt x="38" y="0"/>
                    <a:pt x="38" y="1"/>
                  </a:cubicBezTo>
                  <a:cubicBezTo>
                    <a:pt x="37" y="2"/>
                    <a:pt x="37" y="3"/>
                    <a:pt x="36" y="4"/>
                  </a:cubicBezTo>
                  <a:cubicBezTo>
                    <a:pt x="35" y="6"/>
                    <a:pt x="34" y="8"/>
                    <a:pt x="34" y="10"/>
                  </a:cubicBezTo>
                  <a:cubicBezTo>
                    <a:pt x="33" y="12"/>
                    <a:pt x="32" y="14"/>
                    <a:pt x="31" y="17"/>
                  </a:cubicBezTo>
                  <a:cubicBezTo>
                    <a:pt x="30" y="23"/>
                    <a:pt x="30" y="29"/>
                    <a:pt x="30" y="36"/>
                  </a:cubicBezTo>
                  <a:cubicBezTo>
                    <a:pt x="29" y="43"/>
                    <a:pt x="30" y="50"/>
                    <a:pt x="31" y="58"/>
                  </a:cubicBezTo>
                  <a:cubicBezTo>
                    <a:pt x="32" y="73"/>
                    <a:pt x="35" y="87"/>
                    <a:pt x="38" y="98"/>
                  </a:cubicBezTo>
                  <a:cubicBezTo>
                    <a:pt x="39" y="104"/>
                    <a:pt x="40" y="108"/>
                    <a:pt x="41" y="111"/>
                  </a:cubicBezTo>
                  <a:cubicBezTo>
                    <a:pt x="42" y="113"/>
                    <a:pt x="42" y="114"/>
                    <a:pt x="42" y="115"/>
                  </a:cubicBezTo>
                  <a:cubicBezTo>
                    <a:pt x="42" y="115"/>
                    <a:pt x="42" y="116"/>
                    <a:pt x="42" y="116"/>
                  </a:cubicBezTo>
                  <a:lnTo>
                    <a:pt x="0" y="121"/>
                  </a:lnTo>
                  <a:close/>
                </a:path>
              </a:pathLst>
            </a:custGeom>
            <a:solidFill>
              <a:srgbClr val="59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03" name="Freeform 418"/>
            <p:cNvSpPr>
              <a:spLocks/>
            </p:cNvSpPr>
            <p:nvPr/>
          </p:nvSpPr>
          <p:spPr bwMode="auto">
            <a:xfrm>
              <a:off x="696267" y="6247501"/>
              <a:ext cx="352010" cy="403984"/>
            </a:xfrm>
            <a:custGeom>
              <a:avLst/>
              <a:gdLst>
                <a:gd name="T0" fmla="*/ 0 w 84"/>
                <a:gd name="T1" fmla="*/ 89 h 91"/>
                <a:gd name="T2" fmla="*/ 1 w 84"/>
                <a:gd name="T3" fmla="*/ 87 h 91"/>
                <a:gd name="T4" fmla="*/ 2 w 84"/>
                <a:gd name="T5" fmla="*/ 83 h 91"/>
                <a:gd name="T6" fmla="*/ 6 w 84"/>
                <a:gd name="T7" fmla="*/ 68 h 91"/>
                <a:gd name="T8" fmla="*/ 29 w 84"/>
                <a:gd name="T9" fmla="*/ 29 h 91"/>
                <a:gd name="T10" fmla="*/ 38 w 84"/>
                <a:gd name="T11" fmla="*/ 20 h 91"/>
                <a:gd name="T12" fmla="*/ 47 w 84"/>
                <a:gd name="T13" fmla="*/ 13 h 91"/>
                <a:gd name="T14" fmla="*/ 52 w 84"/>
                <a:gd name="T15" fmla="*/ 10 h 91"/>
                <a:gd name="T16" fmla="*/ 57 w 84"/>
                <a:gd name="T17" fmla="*/ 7 h 91"/>
                <a:gd name="T18" fmla="*/ 66 w 84"/>
                <a:gd name="T19" fmla="*/ 4 h 91"/>
                <a:gd name="T20" fmla="*/ 73 w 84"/>
                <a:gd name="T21" fmla="*/ 1 h 91"/>
                <a:gd name="T22" fmla="*/ 79 w 84"/>
                <a:gd name="T23" fmla="*/ 0 h 91"/>
                <a:gd name="T24" fmla="*/ 84 w 84"/>
                <a:gd name="T25" fmla="*/ 0 h 91"/>
                <a:gd name="T26" fmla="*/ 80 w 84"/>
                <a:gd name="T27" fmla="*/ 1 h 91"/>
                <a:gd name="T28" fmla="*/ 74 w 84"/>
                <a:gd name="T29" fmla="*/ 4 h 91"/>
                <a:gd name="T30" fmla="*/ 68 w 84"/>
                <a:gd name="T31" fmla="*/ 8 h 91"/>
                <a:gd name="T32" fmla="*/ 60 w 84"/>
                <a:gd name="T33" fmla="*/ 13 h 91"/>
                <a:gd name="T34" fmla="*/ 57 w 84"/>
                <a:gd name="T35" fmla="*/ 17 h 91"/>
                <a:gd name="T36" fmla="*/ 54 w 84"/>
                <a:gd name="T37" fmla="*/ 20 h 91"/>
                <a:gd name="T38" fmla="*/ 47 w 84"/>
                <a:gd name="T39" fmla="*/ 28 h 91"/>
                <a:gd name="T40" fmla="*/ 42 w 84"/>
                <a:gd name="T41" fmla="*/ 38 h 91"/>
                <a:gd name="T42" fmla="*/ 32 w 84"/>
                <a:gd name="T43" fmla="*/ 75 h 91"/>
                <a:gd name="T44" fmla="*/ 31 w 84"/>
                <a:gd name="T45" fmla="*/ 87 h 91"/>
                <a:gd name="T46" fmla="*/ 31 w 84"/>
                <a:gd name="T47" fmla="*/ 90 h 91"/>
                <a:gd name="T48" fmla="*/ 31 w 84"/>
                <a:gd name="T49" fmla="*/ 91 h 91"/>
                <a:gd name="T50" fmla="*/ 0 w 84"/>
                <a:gd name="T51" fmla="*/ 89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4" h="91">
                  <a:moveTo>
                    <a:pt x="0" y="89"/>
                  </a:moveTo>
                  <a:cubicBezTo>
                    <a:pt x="0" y="89"/>
                    <a:pt x="1" y="88"/>
                    <a:pt x="1" y="87"/>
                  </a:cubicBezTo>
                  <a:cubicBezTo>
                    <a:pt x="1" y="86"/>
                    <a:pt x="1" y="85"/>
                    <a:pt x="2" y="83"/>
                  </a:cubicBezTo>
                  <a:cubicBezTo>
                    <a:pt x="3" y="79"/>
                    <a:pt x="4" y="74"/>
                    <a:pt x="6" y="68"/>
                  </a:cubicBezTo>
                  <a:cubicBezTo>
                    <a:pt x="11" y="57"/>
                    <a:pt x="18" y="41"/>
                    <a:pt x="29" y="29"/>
                  </a:cubicBezTo>
                  <a:cubicBezTo>
                    <a:pt x="32" y="26"/>
                    <a:pt x="35" y="23"/>
                    <a:pt x="38" y="20"/>
                  </a:cubicBezTo>
                  <a:cubicBezTo>
                    <a:pt x="41" y="17"/>
                    <a:pt x="44" y="15"/>
                    <a:pt x="47" y="13"/>
                  </a:cubicBezTo>
                  <a:cubicBezTo>
                    <a:pt x="49" y="12"/>
                    <a:pt x="50" y="11"/>
                    <a:pt x="52" y="10"/>
                  </a:cubicBezTo>
                  <a:cubicBezTo>
                    <a:pt x="53" y="9"/>
                    <a:pt x="55" y="8"/>
                    <a:pt x="57" y="7"/>
                  </a:cubicBezTo>
                  <a:cubicBezTo>
                    <a:pt x="60" y="6"/>
                    <a:pt x="63" y="5"/>
                    <a:pt x="66" y="4"/>
                  </a:cubicBezTo>
                  <a:cubicBezTo>
                    <a:pt x="68" y="3"/>
                    <a:pt x="71" y="2"/>
                    <a:pt x="73" y="1"/>
                  </a:cubicBezTo>
                  <a:cubicBezTo>
                    <a:pt x="76" y="1"/>
                    <a:pt x="78" y="0"/>
                    <a:pt x="79" y="0"/>
                  </a:cubicBezTo>
                  <a:cubicBezTo>
                    <a:pt x="83" y="0"/>
                    <a:pt x="84" y="0"/>
                    <a:pt x="84" y="0"/>
                  </a:cubicBezTo>
                  <a:cubicBezTo>
                    <a:pt x="84" y="0"/>
                    <a:pt x="83" y="0"/>
                    <a:pt x="80" y="1"/>
                  </a:cubicBezTo>
                  <a:cubicBezTo>
                    <a:pt x="78" y="2"/>
                    <a:pt x="76" y="3"/>
                    <a:pt x="74" y="4"/>
                  </a:cubicBezTo>
                  <a:cubicBezTo>
                    <a:pt x="72" y="5"/>
                    <a:pt x="70" y="6"/>
                    <a:pt x="68" y="8"/>
                  </a:cubicBezTo>
                  <a:cubicBezTo>
                    <a:pt x="65" y="9"/>
                    <a:pt x="63" y="11"/>
                    <a:pt x="60" y="13"/>
                  </a:cubicBezTo>
                  <a:cubicBezTo>
                    <a:pt x="59" y="14"/>
                    <a:pt x="58" y="15"/>
                    <a:pt x="57" y="17"/>
                  </a:cubicBezTo>
                  <a:cubicBezTo>
                    <a:pt x="56" y="18"/>
                    <a:pt x="55" y="19"/>
                    <a:pt x="54" y="20"/>
                  </a:cubicBezTo>
                  <a:cubicBezTo>
                    <a:pt x="51" y="23"/>
                    <a:pt x="49" y="25"/>
                    <a:pt x="47" y="28"/>
                  </a:cubicBezTo>
                  <a:cubicBezTo>
                    <a:pt x="45" y="31"/>
                    <a:pt x="44" y="34"/>
                    <a:pt x="42" y="38"/>
                  </a:cubicBezTo>
                  <a:cubicBezTo>
                    <a:pt x="36" y="50"/>
                    <a:pt x="33" y="64"/>
                    <a:pt x="32" y="75"/>
                  </a:cubicBezTo>
                  <a:cubicBezTo>
                    <a:pt x="31" y="80"/>
                    <a:pt x="31" y="84"/>
                    <a:pt x="31" y="87"/>
                  </a:cubicBezTo>
                  <a:cubicBezTo>
                    <a:pt x="31" y="89"/>
                    <a:pt x="31" y="90"/>
                    <a:pt x="31" y="90"/>
                  </a:cubicBezTo>
                  <a:cubicBezTo>
                    <a:pt x="31" y="91"/>
                    <a:pt x="31" y="91"/>
                    <a:pt x="31" y="91"/>
                  </a:cubicBezTo>
                  <a:lnTo>
                    <a:pt x="0" y="89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04" name="Freeform 419"/>
            <p:cNvSpPr>
              <a:spLocks/>
            </p:cNvSpPr>
            <p:nvPr/>
          </p:nvSpPr>
          <p:spPr bwMode="auto">
            <a:xfrm>
              <a:off x="507269" y="6247501"/>
              <a:ext cx="352010" cy="403984"/>
            </a:xfrm>
            <a:custGeom>
              <a:avLst/>
              <a:gdLst>
                <a:gd name="T0" fmla="*/ 53 w 84"/>
                <a:gd name="T1" fmla="*/ 91 h 91"/>
                <a:gd name="T2" fmla="*/ 53 w 84"/>
                <a:gd name="T3" fmla="*/ 90 h 91"/>
                <a:gd name="T4" fmla="*/ 53 w 84"/>
                <a:gd name="T5" fmla="*/ 87 h 91"/>
                <a:gd name="T6" fmla="*/ 52 w 84"/>
                <a:gd name="T7" fmla="*/ 75 h 91"/>
                <a:gd name="T8" fmla="*/ 42 w 84"/>
                <a:gd name="T9" fmla="*/ 38 h 91"/>
                <a:gd name="T10" fmla="*/ 37 w 84"/>
                <a:gd name="T11" fmla="*/ 28 h 91"/>
                <a:gd name="T12" fmla="*/ 31 w 84"/>
                <a:gd name="T13" fmla="*/ 20 h 91"/>
                <a:gd name="T14" fmla="*/ 27 w 84"/>
                <a:gd name="T15" fmla="*/ 17 h 91"/>
                <a:gd name="T16" fmla="*/ 24 w 84"/>
                <a:gd name="T17" fmla="*/ 13 h 91"/>
                <a:gd name="T18" fmla="*/ 17 w 84"/>
                <a:gd name="T19" fmla="*/ 8 h 91"/>
                <a:gd name="T20" fmla="*/ 10 w 84"/>
                <a:gd name="T21" fmla="*/ 4 h 91"/>
                <a:gd name="T22" fmla="*/ 5 w 84"/>
                <a:gd name="T23" fmla="*/ 1 h 91"/>
                <a:gd name="T24" fmla="*/ 0 w 84"/>
                <a:gd name="T25" fmla="*/ 0 h 91"/>
                <a:gd name="T26" fmla="*/ 5 w 84"/>
                <a:gd name="T27" fmla="*/ 0 h 91"/>
                <a:gd name="T28" fmla="*/ 11 w 84"/>
                <a:gd name="T29" fmla="*/ 1 h 91"/>
                <a:gd name="T30" fmla="*/ 19 w 84"/>
                <a:gd name="T31" fmla="*/ 4 h 91"/>
                <a:gd name="T32" fmla="*/ 28 w 84"/>
                <a:gd name="T33" fmla="*/ 7 h 91"/>
                <a:gd name="T34" fmla="*/ 32 w 84"/>
                <a:gd name="T35" fmla="*/ 10 h 91"/>
                <a:gd name="T36" fmla="*/ 37 w 84"/>
                <a:gd name="T37" fmla="*/ 13 h 91"/>
                <a:gd name="T38" fmla="*/ 46 w 84"/>
                <a:gd name="T39" fmla="*/ 20 h 91"/>
                <a:gd name="T40" fmla="*/ 55 w 84"/>
                <a:gd name="T41" fmla="*/ 29 h 91"/>
                <a:gd name="T42" fmla="*/ 78 w 84"/>
                <a:gd name="T43" fmla="*/ 68 h 91"/>
                <a:gd name="T44" fmla="*/ 82 w 84"/>
                <a:gd name="T45" fmla="*/ 83 h 91"/>
                <a:gd name="T46" fmla="*/ 83 w 84"/>
                <a:gd name="T47" fmla="*/ 87 h 91"/>
                <a:gd name="T48" fmla="*/ 84 w 84"/>
                <a:gd name="T49" fmla="*/ 89 h 91"/>
                <a:gd name="T50" fmla="*/ 53 w 84"/>
                <a:gd name="T51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4" h="91">
                  <a:moveTo>
                    <a:pt x="53" y="91"/>
                  </a:moveTo>
                  <a:cubicBezTo>
                    <a:pt x="53" y="91"/>
                    <a:pt x="53" y="91"/>
                    <a:pt x="53" y="90"/>
                  </a:cubicBezTo>
                  <a:cubicBezTo>
                    <a:pt x="53" y="90"/>
                    <a:pt x="53" y="89"/>
                    <a:pt x="53" y="87"/>
                  </a:cubicBezTo>
                  <a:cubicBezTo>
                    <a:pt x="53" y="84"/>
                    <a:pt x="53" y="80"/>
                    <a:pt x="52" y="75"/>
                  </a:cubicBezTo>
                  <a:cubicBezTo>
                    <a:pt x="51" y="64"/>
                    <a:pt x="48" y="50"/>
                    <a:pt x="42" y="38"/>
                  </a:cubicBezTo>
                  <a:cubicBezTo>
                    <a:pt x="41" y="34"/>
                    <a:pt x="39" y="31"/>
                    <a:pt x="37" y="28"/>
                  </a:cubicBezTo>
                  <a:cubicBezTo>
                    <a:pt x="35" y="25"/>
                    <a:pt x="33" y="23"/>
                    <a:pt x="31" y="20"/>
                  </a:cubicBezTo>
                  <a:cubicBezTo>
                    <a:pt x="30" y="19"/>
                    <a:pt x="28" y="18"/>
                    <a:pt x="27" y="17"/>
                  </a:cubicBezTo>
                  <a:cubicBezTo>
                    <a:pt x="26" y="15"/>
                    <a:pt x="25" y="14"/>
                    <a:pt x="24" y="13"/>
                  </a:cubicBezTo>
                  <a:cubicBezTo>
                    <a:pt x="21" y="11"/>
                    <a:pt x="19" y="9"/>
                    <a:pt x="17" y="8"/>
                  </a:cubicBezTo>
                  <a:cubicBezTo>
                    <a:pt x="14" y="6"/>
                    <a:pt x="12" y="5"/>
                    <a:pt x="10" y="4"/>
                  </a:cubicBezTo>
                  <a:cubicBezTo>
                    <a:pt x="8" y="3"/>
                    <a:pt x="6" y="2"/>
                    <a:pt x="5" y="1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2" y="0"/>
                    <a:pt x="5" y="0"/>
                  </a:cubicBezTo>
                  <a:cubicBezTo>
                    <a:pt x="7" y="0"/>
                    <a:pt x="9" y="1"/>
                    <a:pt x="11" y="1"/>
                  </a:cubicBezTo>
                  <a:cubicBezTo>
                    <a:pt x="13" y="2"/>
                    <a:pt x="16" y="3"/>
                    <a:pt x="19" y="4"/>
                  </a:cubicBezTo>
                  <a:cubicBezTo>
                    <a:pt x="21" y="5"/>
                    <a:pt x="24" y="6"/>
                    <a:pt x="28" y="7"/>
                  </a:cubicBezTo>
                  <a:cubicBezTo>
                    <a:pt x="29" y="8"/>
                    <a:pt x="31" y="9"/>
                    <a:pt x="32" y="10"/>
                  </a:cubicBezTo>
                  <a:cubicBezTo>
                    <a:pt x="34" y="11"/>
                    <a:pt x="35" y="12"/>
                    <a:pt x="37" y="13"/>
                  </a:cubicBezTo>
                  <a:cubicBezTo>
                    <a:pt x="40" y="15"/>
                    <a:pt x="43" y="17"/>
                    <a:pt x="46" y="20"/>
                  </a:cubicBezTo>
                  <a:cubicBezTo>
                    <a:pt x="49" y="23"/>
                    <a:pt x="52" y="26"/>
                    <a:pt x="55" y="29"/>
                  </a:cubicBezTo>
                  <a:cubicBezTo>
                    <a:pt x="66" y="41"/>
                    <a:pt x="73" y="57"/>
                    <a:pt x="78" y="68"/>
                  </a:cubicBezTo>
                  <a:cubicBezTo>
                    <a:pt x="80" y="74"/>
                    <a:pt x="81" y="79"/>
                    <a:pt x="82" y="83"/>
                  </a:cubicBezTo>
                  <a:cubicBezTo>
                    <a:pt x="83" y="85"/>
                    <a:pt x="83" y="86"/>
                    <a:pt x="83" y="87"/>
                  </a:cubicBezTo>
                  <a:cubicBezTo>
                    <a:pt x="84" y="88"/>
                    <a:pt x="84" y="89"/>
                    <a:pt x="84" y="89"/>
                  </a:cubicBezTo>
                  <a:lnTo>
                    <a:pt x="53" y="91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05" name="Freeform 420"/>
            <p:cNvSpPr>
              <a:spLocks/>
            </p:cNvSpPr>
            <p:nvPr/>
          </p:nvSpPr>
          <p:spPr bwMode="auto">
            <a:xfrm>
              <a:off x="712805" y="6422324"/>
              <a:ext cx="361459" cy="233885"/>
            </a:xfrm>
            <a:custGeom>
              <a:avLst/>
              <a:gdLst>
                <a:gd name="T0" fmla="*/ 0 w 86"/>
                <a:gd name="T1" fmla="*/ 47 h 53"/>
                <a:gd name="T2" fmla="*/ 1 w 86"/>
                <a:gd name="T3" fmla="*/ 46 h 53"/>
                <a:gd name="T4" fmla="*/ 1 w 86"/>
                <a:gd name="T5" fmla="*/ 44 h 53"/>
                <a:gd name="T6" fmla="*/ 2 w 86"/>
                <a:gd name="T7" fmla="*/ 42 h 53"/>
                <a:gd name="T8" fmla="*/ 9 w 86"/>
                <a:gd name="T9" fmla="*/ 30 h 53"/>
                <a:gd name="T10" fmla="*/ 14 w 86"/>
                <a:gd name="T11" fmla="*/ 24 h 53"/>
                <a:gd name="T12" fmla="*/ 21 w 86"/>
                <a:gd name="T13" fmla="*/ 17 h 53"/>
                <a:gd name="T14" fmla="*/ 24 w 86"/>
                <a:gd name="T15" fmla="*/ 14 h 53"/>
                <a:gd name="T16" fmla="*/ 29 w 86"/>
                <a:gd name="T17" fmla="*/ 11 h 53"/>
                <a:gd name="T18" fmla="*/ 37 w 86"/>
                <a:gd name="T19" fmla="*/ 6 h 53"/>
                <a:gd name="T20" fmla="*/ 46 w 86"/>
                <a:gd name="T21" fmla="*/ 3 h 53"/>
                <a:gd name="T22" fmla="*/ 55 w 86"/>
                <a:gd name="T23" fmla="*/ 1 h 53"/>
                <a:gd name="T24" fmla="*/ 64 w 86"/>
                <a:gd name="T25" fmla="*/ 0 h 53"/>
                <a:gd name="T26" fmla="*/ 71 w 86"/>
                <a:gd name="T27" fmla="*/ 0 h 53"/>
                <a:gd name="T28" fmla="*/ 74 w 86"/>
                <a:gd name="T29" fmla="*/ 0 h 53"/>
                <a:gd name="T30" fmla="*/ 77 w 86"/>
                <a:gd name="T31" fmla="*/ 1 h 53"/>
                <a:gd name="T32" fmla="*/ 82 w 86"/>
                <a:gd name="T33" fmla="*/ 1 h 53"/>
                <a:gd name="T34" fmla="*/ 86 w 86"/>
                <a:gd name="T35" fmla="*/ 2 h 53"/>
                <a:gd name="T36" fmla="*/ 82 w 86"/>
                <a:gd name="T37" fmla="*/ 2 h 53"/>
                <a:gd name="T38" fmla="*/ 77 w 86"/>
                <a:gd name="T39" fmla="*/ 3 h 53"/>
                <a:gd name="T40" fmla="*/ 75 w 86"/>
                <a:gd name="T41" fmla="*/ 4 h 53"/>
                <a:gd name="T42" fmla="*/ 72 w 86"/>
                <a:gd name="T43" fmla="*/ 5 h 53"/>
                <a:gd name="T44" fmla="*/ 65 w 86"/>
                <a:gd name="T45" fmla="*/ 7 h 53"/>
                <a:gd name="T46" fmla="*/ 58 w 86"/>
                <a:gd name="T47" fmla="*/ 10 h 53"/>
                <a:gd name="T48" fmla="*/ 52 w 86"/>
                <a:gd name="T49" fmla="*/ 14 h 53"/>
                <a:gd name="T50" fmla="*/ 46 w 86"/>
                <a:gd name="T51" fmla="*/ 19 h 53"/>
                <a:gd name="T52" fmla="*/ 40 w 86"/>
                <a:gd name="T53" fmla="*/ 25 h 53"/>
                <a:gd name="T54" fmla="*/ 38 w 86"/>
                <a:gd name="T55" fmla="*/ 28 h 53"/>
                <a:gd name="T56" fmla="*/ 36 w 86"/>
                <a:gd name="T57" fmla="*/ 31 h 53"/>
                <a:gd name="T58" fmla="*/ 34 w 86"/>
                <a:gd name="T59" fmla="*/ 37 h 53"/>
                <a:gd name="T60" fmla="*/ 32 w 86"/>
                <a:gd name="T61" fmla="*/ 42 h 53"/>
                <a:gd name="T62" fmla="*/ 30 w 86"/>
                <a:gd name="T63" fmla="*/ 50 h 53"/>
                <a:gd name="T64" fmla="*/ 30 w 86"/>
                <a:gd name="T65" fmla="*/ 51 h 53"/>
                <a:gd name="T66" fmla="*/ 31 w 86"/>
                <a:gd name="T67" fmla="*/ 52 h 53"/>
                <a:gd name="T68" fmla="*/ 31 w 86"/>
                <a:gd name="T69" fmla="*/ 53 h 53"/>
                <a:gd name="T70" fmla="*/ 0 w 86"/>
                <a:gd name="T71" fmla="*/ 4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6" h="53">
                  <a:moveTo>
                    <a:pt x="0" y="47"/>
                  </a:moveTo>
                  <a:cubicBezTo>
                    <a:pt x="0" y="47"/>
                    <a:pt x="0" y="47"/>
                    <a:pt x="1" y="46"/>
                  </a:cubicBezTo>
                  <a:cubicBezTo>
                    <a:pt x="1" y="45"/>
                    <a:pt x="1" y="45"/>
                    <a:pt x="1" y="44"/>
                  </a:cubicBezTo>
                  <a:cubicBezTo>
                    <a:pt x="2" y="43"/>
                    <a:pt x="2" y="43"/>
                    <a:pt x="2" y="42"/>
                  </a:cubicBezTo>
                  <a:cubicBezTo>
                    <a:pt x="4" y="39"/>
                    <a:pt x="6" y="35"/>
                    <a:pt x="9" y="30"/>
                  </a:cubicBezTo>
                  <a:cubicBezTo>
                    <a:pt x="10" y="28"/>
                    <a:pt x="12" y="26"/>
                    <a:pt x="14" y="24"/>
                  </a:cubicBezTo>
                  <a:cubicBezTo>
                    <a:pt x="16" y="21"/>
                    <a:pt x="18" y="19"/>
                    <a:pt x="21" y="17"/>
                  </a:cubicBezTo>
                  <a:cubicBezTo>
                    <a:pt x="22" y="16"/>
                    <a:pt x="23" y="15"/>
                    <a:pt x="24" y="14"/>
                  </a:cubicBezTo>
                  <a:cubicBezTo>
                    <a:pt x="26" y="13"/>
                    <a:pt x="27" y="12"/>
                    <a:pt x="29" y="11"/>
                  </a:cubicBezTo>
                  <a:cubicBezTo>
                    <a:pt x="31" y="9"/>
                    <a:pt x="34" y="8"/>
                    <a:pt x="37" y="6"/>
                  </a:cubicBezTo>
                  <a:cubicBezTo>
                    <a:pt x="40" y="5"/>
                    <a:pt x="43" y="4"/>
                    <a:pt x="46" y="3"/>
                  </a:cubicBezTo>
                  <a:cubicBezTo>
                    <a:pt x="50" y="2"/>
                    <a:pt x="53" y="2"/>
                    <a:pt x="55" y="1"/>
                  </a:cubicBezTo>
                  <a:cubicBezTo>
                    <a:pt x="58" y="1"/>
                    <a:pt x="61" y="1"/>
                    <a:pt x="64" y="0"/>
                  </a:cubicBezTo>
                  <a:cubicBezTo>
                    <a:pt x="66" y="0"/>
                    <a:pt x="69" y="0"/>
                    <a:pt x="71" y="0"/>
                  </a:cubicBezTo>
                  <a:cubicBezTo>
                    <a:pt x="72" y="0"/>
                    <a:pt x="73" y="0"/>
                    <a:pt x="74" y="0"/>
                  </a:cubicBezTo>
                  <a:cubicBezTo>
                    <a:pt x="75" y="0"/>
                    <a:pt x="76" y="0"/>
                    <a:pt x="77" y="1"/>
                  </a:cubicBezTo>
                  <a:cubicBezTo>
                    <a:pt x="79" y="1"/>
                    <a:pt x="81" y="1"/>
                    <a:pt x="82" y="1"/>
                  </a:cubicBezTo>
                  <a:cubicBezTo>
                    <a:pt x="85" y="1"/>
                    <a:pt x="86" y="2"/>
                    <a:pt x="86" y="2"/>
                  </a:cubicBezTo>
                  <a:cubicBezTo>
                    <a:pt x="86" y="2"/>
                    <a:pt x="85" y="2"/>
                    <a:pt x="82" y="2"/>
                  </a:cubicBezTo>
                  <a:cubicBezTo>
                    <a:pt x="81" y="3"/>
                    <a:pt x="79" y="3"/>
                    <a:pt x="77" y="3"/>
                  </a:cubicBezTo>
                  <a:cubicBezTo>
                    <a:pt x="77" y="4"/>
                    <a:pt x="76" y="4"/>
                    <a:pt x="75" y="4"/>
                  </a:cubicBezTo>
                  <a:cubicBezTo>
                    <a:pt x="74" y="4"/>
                    <a:pt x="73" y="5"/>
                    <a:pt x="72" y="5"/>
                  </a:cubicBezTo>
                  <a:cubicBezTo>
                    <a:pt x="70" y="6"/>
                    <a:pt x="68" y="6"/>
                    <a:pt x="65" y="7"/>
                  </a:cubicBezTo>
                  <a:cubicBezTo>
                    <a:pt x="63" y="8"/>
                    <a:pt x="61" y="9"/>
                    <a:pt x="58" y="10"/>
                  </a:cubicBezTo>
                  <a:cubicBezTo>
                    <a:pt x="56" y="12"/>
                    <a:pt x="54" y="13"/>
                    <a:pt x="52" y="14"/>
                  </a:cubicBezTo>
                  <a:cubicBezTo>
                    <a:pt x="50" y="16"/>
                    <a:pt x="48" y="18"/>
                    <a:pt x="46" y="19"/>
                  </a:cubicBezTo>
                  <a:cubicBezTo>
                    <a:pt x="44" y="21"/>
                    <a:pt x="42" y="23"/>
                    <a:pt x="40" y="25"/>
                  </a:cubicBezTo>
                  <a:cubicBezTo>
                    <a:pt x="40" y="26"/>
                    <a:pt x="39" y="27"/>
                    <a:pt x="38" y="28"/>
                  </a:cubicBezTo>
                  <a:cubicBezTo>
                    <a:pt x="38" y="29"/>
                    <a:pt x="37" y="30"/>
                    <a:pt x="36" y="31"/>
                  </a:cubicBezTo>
                  <a:cubicBezTo>
                    <a:pt x="35" y="33"/>
                    <a:pt x="34" y="35"/>
                    <a:pt x="34" y="37"/>
                  </a:cubicBezTo>
                  <a:cubicBezTo>
                    <a:pt x="33" y="39"/>
                    <a:pt x="32" y="40"/>
                    <a:pt x="32" y="42"/>
                  </a:cubicBezTo>
                  <a:cubicBezTo>
                    <a:pt x="31" y="45"/>
                    <a:pt x="31" y="48"/>
                    <a:pt x="30" y="50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1" y="53"/>
                    <a:pt x="31" y="53"/>
                    <a:pt x="31" y="53"/>
                  </a:cubicBezTo>
                  <a:lnTo>
                    <a:pt x="0" y="47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06" name="Freeform 421"/>
            <p:cNvSpPr>
              <a:spLocks/>
            </p:cNvSpPr>
            <p:nvPr/>
          </p:nvSpPr>
          <p:spPr bwMode="auto">
            <a:xfrm>
              <a:off x="469469" y="6422324"/>
              <a:ext cx="361459" cy="233885"/>
            </a:xfrm>
            <a:custGeom>
              <a:avLst/>
              <a:gdLst>
                <a:gd name="T0" fmla="*/ 56 w 86"/>
                <a:gd name="T1" fmla="*/ 53 h 53"/>
                <a:gd name="T2" fmla="*/ 56 w 86"/>
                <a:gd name="T3" fmla="*/ 52 h 53"/>
                <a:gd name="T4" fmla="*/ 56 w 86"/>
                <a:gd name="T5" fmla="*/ 51 h 53"/>
                <a:gd name="T6" fmla="*/ 56 w 86"/>
                <a:gd name="T7" fmla="*/ 50 h 53"/>
                <a:gd name="T8" fmla="*/ 55 w 86"/>
                <a:gd name="T9" fmla="*/ 42 h 53"/>
                <a:gd name="T10" fmla="*/ 53 w 86"/>
                <a:gd name="T11" fmla="*/ 37 h 53"/>
                <a:gd name="T12" fmla="*/ 50 w 86"/>
                <a:gd name="T13" fmla="*/ 31 h 53"/>
                <a:gd name="T14" fmla="*/ 48 w 86"/>
                <a:gd name="T15" fmla="*/ 28 h 53"/>
                <a:gd name="T16" fmla="*/ 46 w 86"/>
                <a:gd name="T17" fmla="*/ 25 h 53"/>
                <a:gd name="T18" fmla="*/ 41 w 86"/>
                <a:gd name="T19" fmla="*/ 19 h 53"/>
                <a:gd name="T20" fmla="*/ 35 w 86"/>
                <a:gd name="T21" fmla="*/ 14 h 53"/>
                <a:gd name="T22" fmla="*/ 28 w 86"/>
                <a:gd name="T23" fmla="*/ 10 h 53"/>
                <a:gd name="T24" fmla="*/ 21 w 86"/>
                <a:gd name="T25" fmla="*/ 7 h 53"/>
                <a:gd name="T26" fmla="*/ 15 w 86"/>
                <a:gd name="T27" fmla="*/ 5 h 53"/>
                <a:gd name="T28" fmla="*/ 12 w 86"/>
                <a:gd name="T29" fmla="*/ 4 h 53"/>
                <a:gd name="T30" fmla="*/ 9 w 86"/>
                <a:gd name="T31" fmla="*/ 3 h 53"/>
                <a:gd name="T32" fmla="*/ 4 w 86"/>
                <a:gd name="T33" fmla="*/ 2 h 53"/>
                <a:gd name="T34" fmla="*/ 0 w 86"/>
                <a:gd name="T35" fmla="*/ 2 h 53"/>
                <a:gd name="T36" fmla="*/ 4 w 86"/>
                <a:gd name="T37" fmla="*/ 1 h 53"/>
                <a:gd name="T38" fmla="*/ 9 w 86"/>
                <a:gd name="T39" fmla="*/ 1 h 53"/>
                <a:gd name="T40" fmla="*/ 12 w 86"/>
                <a:gd name="T41" fmla="*/ 0 h 53"/>
                <a:gd name="T42" fmla="*/ 15 w 86"/>
                <a:gd name="T43" fmla="*/ 0 h 53"/>
                <a:gd name="T44" fmla="*/ 23 w 86"/>
                <a:gd name="T45" fmla="*/ 0 h 53"/>
                <a:gd name="T46" fmla="*/ 31 w 86"/>
                <a:gd name="T47" fmla="*/ 1 h 53"/>
                <a:gd name="T48" fmla="*/ 40 w 86"/>
                <a:gd name="T49" fmla="*/ 3 h 53"/>
                <a:gd name="T50" fmla="*/ 49 w 86"/>
                <a:gd name="T51" fmla="*/ 6 h 53"/>
                <a:gd name="T52" fmla="*/ 58 w 86"/>
                <a:gd name="T53" fmla="*/ 11 h 53"/>
                <a:gd name="T54" fmla="*/ 62 w 86"/>
                <a:gd name="T55" fmla="*/ 14 h 53"/>
                <a:gd name="T56" fmla="*/ 66 w 86"/>
                <a:gd name="T57" fmla="*/ 17 h 53"/>
                <a:gd name="T58" fmla="*/ 73 w 86"/>
                <a:gd name="T59" fmla="*/ 24 h 53"/>
                <a:gd name="T60" fmla="*/ 78 w 86"/>
                <a:gd name="T61" fmla="*/ 30 h 53"/>
                <a:gd name="T62" fmla="*/ 84 w 86"/>
                <a:gd name="T63" fmla="*/ 42 h 53"/>
                <a:gd name="T64" fmla="*/ 85 w 86"/>
                <a:gd name="T65" fmla="*/ 44 h 53"/>
                <a:gd name="T66" fmla="*/ 86 w 86"/>
                <a:gd name="T67" fmla="*/ 46 h 53"/>
                <a:gd name="T68" fmla="*/ 86 w 86"/>
                <a:gd name="T69" fmla="*/ 47 h 53"/>
                <a:gd name="T70" fmla="*/ 56 w 86"/>
                <a:gd name="T71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6" h="53">
                  <a:moveTo>
                    <a:pt x="56" y="53"/>
                  </a:moveTo>
                  <a:cubicBezTo>
                    <a:pt x="56" y="52"/>
                    <a:pt x="56" y="52"/>
                    <a:pt x="56" y="52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1"/>
                    <a:pt x="56" y="51"/>
                    <a:pt x="56" y="50"/>
                  </a:cubicBezTo>
                  <a:cubicBezTo>
                    <a:pt x="56" y="48"/>
                    <a:pt x="56" y="45"/>
                    <a:pt x="55" y="42"/>
                  </a:cubicBezTo>
                  <a:cubicBezTo>
                    <a:pt x="54" y="40"/>
                    <a:pt x="53" y="39"/>
                    <a:pt x="53" y="37"/>
                  </a:cubicBezTo>
                  <a:cubicBezTo>
                    <a:pt x="52" y="35"/>
                    <a:pt x="51" y="33"/>
                    <a:pt x="50" y="31"/>
                  </a:cubicBezTo>
                  <a:cubicBezTo>
                    <a:pt x="49" y="30"/>
                    <a:pt x="49" y="29"/>
                    <a:pt x="48" y="28"/>
                  </a:cubicBezTo>
                  <a:cubicBezTo>
                    <a:pt x="47" y="27"/>
                    <a:pt x="47" y="26"/>
                    <a:pt x="46" y="25"/>
                  </a:cubicBezTo>
                  <a:cubicBezTo>
                    <a:pt x="45" y="23"/>
                    <a:pt x="43" y="21"/>
                    <a:pt x="41" y="19"/>
                  </a:cubicBezTo>
                  <a:cubicBezTo>
                    <a:pt x="39" y="18"/>
                    <a:pt x="37" y="16"/>
                    <a:pt x="35" y="14"/>
                  </a:cubicBezTo>
                  <a:cubicBezTo>
                    <a:pt x="32" y="13"/>
                    <a:pt x="30" y="12"/>
                    <a:pt x="28" y="10"/>
                  </a:cubicBezTo>
                  <a:cubicBezTo>
                    <a:pt x="26" y="9"/>
                    <a:pt x="23" y="8"/>
                    <a:pt x="21" y="7"/>
                  </a:cubicBezTo>
                  <a:cubicBezTo>
                    <a:pt x="19" y="6"/>
                    <a:pt x="17" y="6"/>
                    <a:pt x="15" y="5"/>
                  </a:cubicBezTo>
                  <a:cubicBezTo>
                    <a:pt x="14" y="5"/>
                    <a:pt x="13" y="4"/>
                    <a:pt x="12" y="4"/>
                  </a:cubicBezTo>
                  <a:cubicBezTo>
                    <a:pt x="11" y="4"/>
                    <a:pt x="10" y="4"/>
                    <a:pt x="9" y="3"/>
                  </a:cubicBezTo>
                  <a:cubicBezTo>
                    <a:pt x="7" y="3"/>
                    <a:pt x="6" y="3"/>
                    <a:pt x="4" y="2"/>
                  </a:cubicBezTo>
                  <a:cubicBezTo>
                    <a:pt x="2" y="2"/>
                    <a:pt x="0" y="2"/>
                    <a:pt x="0" y="2"/>
                  </a:cubicBezTo>
                  <a:cubicBezTo>
                    <a:pt x="0" y="2"/>
                    <a:pt x="2" y="1"/>
                    <a:pt x="4" y="1"/>
                  </a:cubicBezTo>
                  <a:cubicBezTo>
                    <a:pt x="6" y="1"/>
                    <a:pt x="7" y="1"/>
                    <a:pt x="9" y="1"/>
                  </a:cubicBezTo>
                  <a:cubicBezTo>
                    <a:pt x="10" y="0"/>
                    <a:pt x="11" y="0"/>
                    <a:pt x="12" y="0"/>
                  </a:cubicBezTo>
                  <a:cubicBezTo>
                    <a:pt x="13" y="0"/>
                    <a:pt x="14" y="0"/>
                    <a:pt x="15" y="0"/>
                  </a:cubicBezTo>
                  <a:cubicBezTo>
                    <a:pt x="18" y="0"/>
                    <a:pt x="20" y="0"/>
                    <a:pt x="23" y="0"/>
                  </a:cubicBezTo>
                  <a:cubicBezTo>
                    <a:pt x="25" y="1"/>
                    <a:pt x="28" y="1"/>
                    <a:pt x="31" y="1"/>
                  </a:cubicBezTo>
                  <a:cubicBezTo>
                    <a:pt x="34" y="2"/>
                    <a:pt x="37" y="2"/>
                    <a:pt x="40" y="3"/>
                  </a:cubicBezTo>
                  <a:cubicBezTo>
                    <a:pt x="43" y="4"/>
                    <a:pt x="46" y="5"/>
                    <a:pt x="49" y="6"/>
                  </a:cubicBezTo>
                  <a:cubicBezTo>
                    <a:pt x="52" y="8"/>
                    <a:pt x="55" y="9"/>
                    <a:pt x="58" y="11"/>
                  </a:cubicBezTo>
                  <a:cubicBezTo>
                    <a:pt x="59" y="12"/>
                    <a:pt x="61" y="13"/>
                    <a:pt x="62" y="14"/>
                  </a:cubicBezTo>
                  <a:cubicBezTo>
                    <a:pt x="63" y="15"/>
                    <a:pt x="65" y="16"/>
                    <a:pt x="66" y="17"/>
                  </a:cubicBezTo>
                  <a:cubicBezTo>
                    <a:pt x="68" y="19"/>
                    <a:pt x="70" y="21"/>
                    <a:pt x="73" y="24"/>
                  </a:cubicBezTo>
                  <a:cubicBezTo>
                    <a:pt x="74" y="26"/>
                    <a:pt x="76" y="28"/>
                    <a:pt x="78" y="30"/>
                  </a:cubicBezTo>
                  <a:cubicBezTo>
                    <a:pt x="81" y="35"/>
                    <a:pt x="83" y="39"/>
                    <a:pt x="84" y="42"/>
                  </a:cubicBezTo>
                  <a:cubicBezTo>
                    <a:pt x="85" y="43"/>
                    <a:pt x="85" y="43"/>
                    <a:pt x="85" y="44"/>
                  </a:cubicBezTo>
                  <a:cubicBezTo>
                    <a:pt x="85" y="45"/>
                    <a:pt x="86" y="45"/>
                    <a:pt x="86" y="46"/>
                  </a:cubicBezTo>
                  <a:cubicBezTo>
                    <a:pt x="86" y="47"/>
                    <a:pt x="86" y="47"/>
                    <a:pt x="86" y="47"/>
                  </a:cubicBezTo>
                  <a:lnTo>
                    <a:pt x="56" y="53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07" name="Freeform 422"/>
            <p:cNvSpPr>
              <a:spLocks/>
            </p:cNvSpPr>
            <p:nvPr/>
          </p:nvSpPr>
          <p:spPr bwMode="auto">
            <a:xfrm>
              <a:off x="708080" y="6204976"/>
              <a:ext cx="129936" cy="385084"/>
            </a:xfrm>
            <a:custGeom>
              <a:avLst/>
              <a:gdLst>
                <a:gd name="T0" fmla="*/ 0 w 31"/>
                <a:gd name="T1" fmla="*/ 87 h 87"/>
                <a:gd name="T2" fmla="*/ 0 w 31"/>
                <a:gd name="T3" fmla="*/ 83 h 87"/>
                <a:gd name="T4" fmla="*/ 1 w 31"/>
                <a:gd name="T5" fmla="*/ 72 h 87"/>
                <a:gd name="T6" fmla="*/ 7 w 31"/>
                <a:gd name="T7" fmla="*/ 41 h 87"/>
                <a:gd name="T8" fmla="*/ 9 w 31"/>
                <a:gd name="T9" fmla="*/ 32 h 87"/>
                <a:gd name="T10" fmla="*/ 12 w 31"/>
                <a:gd name="T11" fmla="*/ 24 h 87"/>
                <a:gd name="T12" fmla="*/ 15 w 31"/>
                <a:gd name="T13" fmla="*/ 17 h 87"/>
                <a:gd name="T14" fmla="*/ 18 w 31"/>
                <a:gd name="T15" fmla="*/ 11 h 87"/>
                <a:gd name="T16" fmla="*/ 22 w 31"/>
                <a:gd name="T17" fmla="*/ 6 h 87"/>
                <a:gd name="T18" fmla="*/ 25 w 31"/>
                <a:gd name="T19" fmla="*/ 3 h 87"/>
                <a:gd name="T20" fmla="*/ 28 w 31"/>
                <a:gd name="T21" fmla="*/ 0 h 87"/>
                <a:gd name="T22" fmla="*/ 26 w 31"/>
                <a:gd name="T23" fmla="*/ 3 h 87"/>
                <a:gd name="T24" fmla="*/ 24 w 31"/>
                <a:gd name="T25" fmla="*/ 7 h 87"/>
                <a:gd name="T26" fmla="*/ 23 w 31"/>
                <a:gd name="T27" fmla="*/ 13 h 87"/>
                <a:gd name="T28" fmla="*/ 22 w 31"/>
                <a:gd name="T29" fmla="*/ 19 h 87"/>
                <a:gd name="T30" fmla="*/ 22 w 31"/>
                <a:gd name="T31" fmla="*/ 26 h 87"/>
                <a:gd name="T32" fmla="*/ 22 w 31"/>
                <a:gd name="T33" fmla="*/ 34 h 87"/>
                <a:gd name="T34" fmla="*/ 22 w 31"/>
                <a:gd name="T35" fmla="*/ 42 h 87"/>
                <a:gd name="T36" fmla="*/ 27 w 31"/>
                <a:gd name="T37" fmla="*/ 71 h 87"/>
                <a:gd name="T38" fmla="*/ 30 w 31"/>
                <a:gd name="T39" fmla="*/ 80 h 87"/>
                <a:gd name="T40" fmla="*/ 31 w 31"/>
                <a:gd name="T41" fmla="*/ 84 h 87"/>
                <a:gd name="T42" fmla="*/ 0 w 31"/>
                <a:gd name="T43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1" h="87">
                  <a:moveTo>
                    <a:pt x="0" y="87"/>
                  </a:moveTo>
                  <a:cubicBezTo>
                    <a:pt x="0" y="87"/>
                    <a:pt x="0" y="86"/>
                    <a:pt x="0" y="83"/>
                  </a:cubicBezTo>
                  <a:cubicBezTo>
                    <a:pt x="1" y="80"/>
                    <a:pt x="1" y="77"/>
                    <a:pt x="1" y="72"/>
                  </a:cubicBezTo>
                  <a:cubicBezTo>
                    <a:pt x="2" y="64"/>
                    <a:pt x="4" y="52"/>
                    <a:pt x="7" y="41"/>
                  </a:cubicBezTo>
                  <a:cubicBezTo>
                    <a:pt x="8" y="38"/>
                    <a:pt x="8" y="35"/>
                    <a:pt x="9" y="32"/>
                  </a:cubicBezTo>
                  <a:cubicBezTo>
                    <a:pt x="10" y="30"/>
                    <a:pt x="11" y="27"/>
                    <a:pt x="12" y="24"/>
                  </a:cubicBezTo>
                  <a:cubicBezTo>
                    <a:pt x="13" y="22"/>
                    <a:pt x="14" y="19"/>
                    <a:pt x="15" y="17"/>
                  </a:cubicBezTo>
                  <a:cubicBezTo>
                    <a:pt x="16" y="15"/>
                    <a:pt x="17" y="13"/>
                    <a:pt x="18" y="11"/>
                  </a:cubicBezTo>
                  <a:cubicBezTo>
                    <a:pt x="19" y="9"/>
                    <a:pt x="21" y="7"/>
                    <a:pt x="22" y="6"/>
                  </a:cubicBezTo>
                  <a:cubicBezTo>
                    <a:pt x="23" y="5"/>
                    <a:pt x="24" y="3"/>
                    <a:pt x="25" y="3"/>
                  </a:cubicBezTo>
                  <a:cubicBezTo>
                    <a:pt x="27" y="1"/>
                    <a:pt x="28" y="0"/>
                    <a:pt x="28" y="0"/>
                  </a:cubicBezTo>
                  <a:cubicBezTo>
                    <a:pt x="28" y="0"/>
                    <a:pt x="27" y="1"/>
                    <a:pt x="26" y="3"/>
                  </a:cubicBezTo>
                  <a:cubicBezTo>
                    <a:pt x="25" y="4"/>
                    <a:pt x="25" y="6"/>
                    <a:pt x="24" y="7"/>
                  </a:cubicBezTo>
                  <a:cubicBezTo>
                    <a:pt x="24" y="9"/>
                    <a:pt x="23" y="11"/>
                    <a:pt x="23" y="13"/>
                  </a:cubicBezTo>
                  <a:cubicBezTo>
                    <a:pt x="22" y="15"/>
                    <a:pt x="22" y="17"/>
                    <a:pt x="22" y="19"/>
                  </a:cubicBezTo>
                  <a:cubicBezTo>
                    <a:pt x="22" y="21"/>
                    <a:pt x="21" y="24"/>
                    <a:pt x="22" y="26"/>
                  </a:cubicBezTo>
                  <a:cubicBezTo>
                    <a:pt x="21" y="29"/>
                    <a:pt x="22" y="31"/>
                    <a:pt x="22" y="34"/>
                  </a:cubicBezTo>
                  <a:cubicBezTo>
                    <a:pt x="22" y="37"/>
                    <a:pt x="22" y="39"/>
                    <a:pt x="22" y="42"/>
                  </a:cubicBezTo>
                  <a:cubicBezTo>
                    <a:pt x="23" y="53"/>
                    <a:pt x="26" y="63"/>
                    <a:pt x="27" y="71"/>
                  </a:cubicBezTo>
                  <a:cubicBezTo>
                    <a:pt x="28" y="75"/>
                    <a:pt x="29" y="78"/>
                    <a:pt x="30" y="80"/>
                  </a:cubicBezTo>
                  <a:cubicBezTo>
                    <a:pt x="30" y="82"/>
                    <a:pt x="31" y="84"/>
                    <a:pt x="31" y="84"/>
                  </a:cubicBezTo>
                  <a:lnTo>
                    <a:pt x="0" y="87"/>
                  </a:lnTo>
                  <a:close/>
                </a:path>
              </a:pathLst>
            </a:custGeom>
            <a:solidFill>
              <a:srgbClr val="2D5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54" name="Freeform 469"/>
            <p:cNvSpPr>
              <a:spLocks/>
            </p:cNvSpPr>
            <p:nvPr/>
          </p:nvSpPr>
          <p:spPr bwMode="auto">
            <a:xfrm>
              <a:off x="2572077" y="4886713"/>
              <a:ext cx="4725" cy="472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2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0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55" name="Freeform 470"/>
            <p:cNvSpPr>
              <a:spLocks/>
            </p:cNvSpPr>
            <p:nvPr/>
          </p:nvSpPr>
          <p:spPr bwMode="auto">
            <a:xfrm>
              <a:off x="2572077" y="4886713"/>
              <a:ext cx="4725" cy="4725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2 h 2"/>
                <a:gd name="T6" fmla="*/ 2 w 2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57" name="Freeform 472"/>
            <p:cNvSpPr>
              <a:spLocks/>
            </p:cNvSpPr>
            <p:nvPr/>
          </p:nvSpPr>
          <p:spPr bwMode="auto">
            <a:xfrm>
              <a:off x="3866716" y="4187419"/>
              <a:ext cx="732369" cy="370909"/>
            </a:xfrm>
            <a:custGeom>
              <a:avLst/>
              <a:gdLst>
                <a:gd name="T0" fmla="*/ 173 w 175"/>
                <a:gd name="T1" fmla="*/ 84 h 84"/>
                <a:gd name="T2" fmla="*/ 175 w 175"/>
                <a:gd name="T3" fmla="*/ 72 h 84"/>
                <a:gd name="T4" fmla="*/ 174 w 175"/>
                <a:gd name="T5" fmla="*/ 59 h 84"/>
                <a:gd name="T6" fmla="*/ 169 w 175"/>
                <a:gd name="T7" fmla="*/ 50 h 84"/>
                <a:gd name="T8" fmla="*/ 156 w 175"/>
                <a:gd name="T9" fmla="*/ 36 h 84"/>
                <a:gd name="T10" fmla="*/ 137 w 175"/>
                <a:gd name="T11" fmla="*/ 31 h 84"/>
                <a:gd name="T12" fmla="*/ 119 w 175"/>
                <a:gd name="T13" fmla="*/ 36 h 84"/>
                <a:gd name="T14" fmla="*/ 118 w 175"/>
                <a:gd name="T15" fmla="*/ 37 h 84"/>
                <a:gd name="T16" fmla="*/ 118 w 175"/>
                <a:gd name="T17" fmla="*/ 35 h 84"/>
                <a:gd name="T18" fmla="*/ 117 w 175"/>
                <a:gd name="T19" fmla="*/ 28 h 84"/>
                <a:gd name="T20" fmla="*/ 100 w 175"/>
                <a:gd name="T21" fmla="*/ 6 h 84"/>
                <a:gd name="T22" fmla="*/ 72 w 175"/>
                <a:gd name="T23" fmla="*/ 2 h 84"/>
                <a:gd name="T24" fmla="*/ 45 w 175"/>
                <a:gd name="T25" fmla="*/ 30 h 84"/>
                <a:gd name="T26" fmla="*/ 44 w 175"/>
                <a:gd name="T27" fmla="*/ 45 h 84"/>
                <a:gd name="T28" fmla="*/ 43 w 175"/>
                <a:gd name="T29" fmla="*/ 44 h 84"/>
                <a:gd name="T30" fmla="*/ 18 w 175"/>
                <a:gd name="T31" fmla="*/ 48 h 84"/>
                <a:gd name="T32" fmla="*/ 5 w 175"/>
                <a:gd name="T33" fmla="*/ 61 h 84"/>
                <a:gd name="T34" fmla="*/ 6 w 175"/>
                <a:gd name="T35" fmla="*/ 60 h 84"/>
                <a:gd name="T36" fmla="*/ 6 w 175"/>
                <a:gd name="T37" fmla="*/ 61 h 84"/>
                <a:gd name="T38" fmla="*/ 2 w 175"/>
                <a:gd name="T39" fmla="*/ 84 h 84"/>
                <a:gd name="T40" fmla="*/ 173 w 175"/>
                <a:gd name="T41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5" h="84">
                  <a:moveTo>
                    <a:pt x="173" y="84"/>
                  </a:moveTo>
                  <a:cubicBezTo>
                    <a:pt x="174" y="80"/>
                    <a:pt x="175" y="76"/>
                    <a:pt x="175" y="72"/>
                  </a:cubicBezTo>
                  <a:cubicBezTo>
                    <a:pt x="175" y="68"/>
                    <a:pt x="175" y="63"/>
                    <a:pt x="174" y="59"/>
                  </a:cubicBezTo>
                  <a:cubicBezTo>
                    <a:pt x="172" y="56"/>
                    <a:pt x="171" y="53"/>
                    <a:pt x="169" y="50"/>
                  </a:cubicBezTo>
                  <a:cubicBezTo>
                    <a:pt x="165" y="43"/>
                    <a:pt x="162" y="41"/>
                    <a:pt x="156" y="36"/>
                  </a:cubicBezTo>
                  <a:cubicBezTo>
                    <a:pt x="150" y="33"/>
                    <a:pt x="144" y="31"/>
                    <a:pt x="137" y="31"/>
                  </a:cubicBezTo>
                  <a:cubicBezTo>
                    <a:pt x="131" y="31"/>
                    <a:pt x="125" y="33"/>
                    <a:pt x="119" y="36"/>
                  </a:cubicBezTo>
                  <a:cubicBezTo>
                    <a:pt x="118" y="37"/>
                    <a:pt x="118" y="37"/>
                    <a:pt x="118" y="37"/>
                  </a:cubicBezTo>
                  <a:cubicBezTo>
                    <a:pt x="118" y="36"/>
                    <a:pt x="118" y="36"/>
                    <a:pt x="118" y="35"/>
                  </a:cubicBezTo>
                  <a:cubicBezTo>
                    <a:pt x="118" y="33"/>
                    <a:pt x="118" y="31"/>
                    <a:pt x="117" y="28"/>
                  </a:cubicBezTo>
                  <a:cubicBezTo>
                    <a:pt x="114" y="19"/>
                    <a:pt x="108" y="10"/>
                    <a:pt x="100" y="6"/>
                  </a:cubicBezTo>
                  <a:cubicBezTo>
                    <a:pt x="91" y="1"/>
                    <a:pt x="82" y="0"/>
                    <a:pt x="72" y="2"/>
                  </a:cubicBezTo>
                  <a:cubicBezTo>
                    <a:pt x="58" y="6"/>
                    <a:pt x="49" y="17"/>
                    <a:pt x="45" y="30"/>
                  </a:cubicBezTo>
                  <a:cubicBezTo>
                    <a:pt x="44" y="34"/>
                    <a:pt x="43" y="39"/>
                    <a:pt x="44" y="45"/>
                  </a:cubicBezTo>
                  <a:cubicBezTo>
                    <a:pt x="43" y="44"/>
                    <a:pt x="43" y="44"/>
                    <a:pt x="43" y="44"/>
                  </a:cubicBezTo>
                  <a:cubicBezTo>
                    <a:pt x="35" y="42"/>
                    <a:pt x="25" y="43"/>
                    <a:pt x="18" y="48"/>
                  </a:cubicBezTo>
                  <a:cubicBezTo>
                    <a:pt x="12" y="51"/>
                    <a:pt x="8" y="56"/>
                    <a:pt x="5" y="61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1" y="67"/>
                    <a:pt x="0" y="76"/>
                    <a:pt x="2" y="84"/>
                  </a:cubicBezTo>
                  <a:lnTo>
                    <a:pt x="173" y="8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59" name="Freeform 474"/>
            <p:cNvSpPr>
              <a:spLocks/>
            </p:cNvSpPr>
            <p:nvPr/>
          </p:nvSpPr>
          <p:spPr bwMode="auto">
            <a:xfrm>
              <a:off x="2305117" y="3854309"/>
              <a:ext cx="1332439" cy="382722"/>
            </a:xfrm>
            <a:custGeom>
              <a:avLst/>
              <a:gdLst>
                <a:gd name="T0" fmla="*/ 315 w 318"/>
                <a:gd name="T1" fmla="*/ 86 h 86"/>
                <a:gd name="T2" fmla="*/ 285 w 318"/>
                <a:gd name="T3" fmla="*/ 47 h 86"/>
                <a:gd name="T4" fmla="*/ 263 w 318"/>
                <a:gd name="T5" fmla="*/ 56 h 86"/>
                <a:gd name="T6" fmla="*/ 229 w 318"/>
                <a:gd name="T7" fmla="*/ 34 h 86"/>
                <a:gd name="T8" fmla="*/ 219 w 318"/>
                <a:gd name="T9" fmla="*/ 35 h 86"/>
                <a:gd name="T10" fmla="*/ 214 w 318"/>
                <a:gd name="T11" fmla="*/ 21 h 86"/>
                <a:gd name="T12" fmla="*/ 209 w 318"/>
                <a:gd name="T13" fmla="*/ 14 h 86"/>
                <a:gd name="T14" fmla="*/ 206 w 318"/>
                <a:gd name="T15" fmla="*/ 10 h 86"/>
                <a:gd name="T16" fmla="*/ 182 w 318"/>
                <a:gd name="T17" fmla="*/ 0 h 86"/>
                <a:gd name="T18" fmla="*/ 165 w 318"/>
                <a:gd name="T19" fmla="*/ 5 h 86"/>
                <a:gd name="T20" fmla="*/ 158 w 318"/>
                <a:gd name="T21" fmla="*/ 10 h 86"/>
                <a:gd name="T22" fmla="*/ 156 w 318"/>
                <a:gd name="T23" fmla="*/ 12 h 86"/>
                <a:gd name="T24" fmla="*/ 148 w 318"/>
                <a:gd name="T25" fmla="*/ 25 h 86"/>
                <a:gd name="T26" fmla="*/ 122 w 318"/>
                <a:gd name="T27" fmla="*/ 13 h 86"/>
                <a:gd name="T28" fmla="*/ 101 w 318"/>
                <a:gd name="T29" fmla="*/ 20 h 86"/>
                <a:gd name="T30" fmla="*/ 71 w 318"/>
                <a:gd name="T31" fmla="*/ 0 h 86"/>
                <a:gd name="T32" fmla="*/ 38 w 318"/>
                <a:gd name="T33" fmla="*/ 41 h 86"/>
                <a:gd name="T34" fmla="*/ 37 w 318"/>
                <a:gd name="T35" fmla="*/ 41 h 86"/>
                <a:gd name="T36" fmla="*/ 6 w 318"/>
                <a:gd name="T37" fmla="*/ 86 h 86"/>
                <a:gd name="T38" fmla="*/ 315 w 318"/>
                <a:gd name="T39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18" h="86">
                  <a:moveTo>
                    <a:pt x="315" y="86"/>
                  </a:moveTo>
                  <a:cubicBezTo>
                    <a:pt x="318" y="68"/>
                    <a:pt x="308" y="47"/>
                    <a:pt x="285" y="47"/>
                  </a:cubicBezTo>
                  <a:cubicBezTo>
                    <a:pt x="277" y="47"/>
                    <a:pt x="268" y="51"/>
                    <a:pt x="263" y="56"/>
                  </a:cubicBezTo>
                  <a:cubicBezTo>
                    <a:pt x="257" y="43"/>
                    <a:pt x="244" y="34"/>
                    <a:pt x="229" y="34"/>
                  </a:cubicBezTo>
                  <a:cubicBezTo>
                    <a:pt x="226" y="34"/>
                    <a:pt x="222" y="34"/>
                    <a:pt x="219" y="35"/>
                  </a:cubicBezTo>
                  <a:cubicBezTo>
                    <a:pt x="218" y="30"/>
                    <a:pt x="217" y="25"/>
                    <a:pt x="214" y="21"/>
                  </a:cubicBezTo>
                  <a:cubicBezTo>
                    <a:pt x="213" y="18"/>
                    <a:pt x="211" y="16"/>
                    <a:pt x="209" y="14"/>
                  </a:cubicBezTo>
                  <a:cubicBezTo>
                    <a:pt x="208" y="13"/>
                    <a:pt x="207" y="11"/>
                    <a:pt x="206" y="10"/>
                  </a:cubicBezTo>
                  <a:cubicBezTo>
                    <a:pt x="200" y="4"/>
                    <a:pt x="191" y="0"/>
                    <a:pt x="182" y="0"/>
                  </a:cubicBezTo>
                  <a:cubicBezTo>
                    <a:pt x="176" y="0"/>
                    <a:pt x="170" y="2"/>
                    <a:pt x="165" y="5"/>
                  </a:cubicBezTo>
                  <a:cubicBezTo>
                    <a:pt x="163" y="7"/>
                    <a:pt x="160" y="9"/>
                    <a:pt x="158" y="10"/>
                  </a:cubicBezTo>
                  <a:cubicBezTo>
                    <a:pt x="157" y="11"/>
                    <a:pt x="157" y="12"/>
                    <a:pt x="156" y="12"/>
                  </a:cubicBezTo>
                  <a:cubicBezTo>
                    <a:pt x="153" y="16"/>
                    <a:pt x="150" y="20"/>
                    <a:pt x="148" y="25"/>
                  </a:cubicBezTo>
                  <a:cubicBezTo>
                    <a:pt x="142" y="17"/>
                    <a:pt x="132" y="13"/>
                    <a:pt x="122" y="13"/>
                  </a:cubicBezTo>
                  <a:cubicBezTo>
                    <a:pt x="114" y="13"/>
                    <a:pt x="107" y="15"/>
                    <a:pt x="101" y="20"/>
                  </a:cubicBezTo>
                  <a:cubicBezTo>
                    <a:pt x="97" y="8"/>
                    <a:pt x="87" y="0"/>
                    <a:pt x="71" y="0"/>
                  </a:cubicBezTo>
                  <a:cubicBezTo>
                    <a:pt x="45" y="0"/>
                    <a:pt x="35" y="22"/>
                    <a:pt x="38" y="41"/>
                  </a:cubicBezTo>
                  <a:cubicBezTo>
                    <a:pt x="38" y="41"/>
                    <a:pt x="37" y="41"/>
                    <a:pt x="37" y="41"/>
                  </a:cubicBezTo>
                  <a:cubicBezTo>
                    <a:pt x="10" y="41"/>
                    <a:pt x="0" y="67"/>
                    <a:pt x="6" y="86"/>
                  </a:cubicBezTo>
                  <a:lnTo>
                    <a:pt x="315" y="8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60" name="Freeform 475"/>
            <p:cNvSpPr>
              <a:spLocks/>
            </p:cNvSpPr>
            <p:nvPr/>
          </p:nvSpPr>
          <p:spPr bwMode="auto">
            <a:xfrm>
              <a:off x="1324687" y="3651136"/>
              <a:ext cx="543370" cy="274048"/>
            </a:xfrm>
            <a:custGeom>
              <a:avLst/>
              <a:gdLst>
                <a:gd name="T0" fmla="*/ 118 w 130"/>
                <a:gd name="T1" fmla="*/ 62 h 62"/>
                <a:gd name="T2" fmla="*/ 100 w 130"/>
                <a:gd name="T3" fmla="*/ 18 h 62"/>
                <a:gd name="T4" fmla="*/ 85 w 130"/>
                <a:gd name="T5" fmla="*/ 21 h 62"/>
                <a:gd name="T6" fmla="*/ 58 w 130"/>
                <a:gd name="T7" fmla="*/ 0 h 62"/>
                <a:gd name="T8" fmla="*/ 33 w 130"/>
                <a:gd name="T9" fmla="*/ 28 h 62"/>
                <a:gd name="T10" fmla="*/ 24 w 130"/>
                <a:gd name="T11" fmla="*/ 26 h 62"/>
                <a:gd name="T12" fmla="*/ 0 w 130"/>
                <a:gd name="T13" fmla="*/ 50 h 62"/>
                <a:gd name="T14" fmla="*/ 3 w 130"/>
                <a:gd name="T15" fmla="*/ 62 h 62"/>
                <a:gd name="T16" fmla="*/ 118 w 130"/>
                <a:gd name="T17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62">
                  <a:moveTo>
                    <a:pt x="118" y="62"/>
                  </a:moveTo>
                  <a:cubicBezTo>
                    <a:pt x="130" y="47"/>
                    <a:pt x="124" y="18"/>
                    <a:pt x="100" y="18"/>
                  </a:cubicBezTo>
                  <a:cubicBezTo>
                    <a:pt x="92" y="18"/>
                    <a:pt x="89" y="19"/>
                    <a:pt x="85" y="21"/>
                  </a:cubicBezTo>
                  <a:cubicBezTo>
                    <a:pt x="83" y="10"/>
                    <a:pt x="74" y="0"/>
                    <a:pt x="58" y="0"/>
                  </a:cubicBezTo>
                  <a:cubicBezTo>
                    <a:pt x="43" y="0"/>
                    <a:pt x="32" y="14"/>
                    <a:pt x="33" y="28"/>
                  </a:cubicBezTo>
                  <a:cubicBezTo>
                    <a:pt x="30" y="27"/>
                    <a:pt x="27" y="26"/>
                    <a:pt x="24" y="26"/>
                  </a:cubicBezTo>
                  <a:cubicBezTo>
                    <a:pt x="10" y="26"/>
                    <a:pt x="0" y="37"/>
                    <a:pt x="0" y="50"/>
                  </a:cubicBezTo>
                  <a:cubicBezTo>
                    <a:pt x="0" y="54"/>
                    <a:pt x="1" y="58"/>
                    <a:pt x="3" y="62"/>
                  </a:cubicBezTo>
                  <a:lnTo>
                    <a:pt x="118" y="6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62" name="Freeform 477"/>
            <p:cNvSpPr>
              <a:spLocks/>
            </p:cNvSpPr>
            <p:nvPr/>
          </p:nvSpPr>
          <p:spPr bwMode="auto">
            <a:xfrm>
              <a:off x="5064494" y="4718977"/>
              <a:ext cx="897743" cy="399259"/>
            </a:xfrm>
            <a:custGeom>
              <a:avLst/>
              <a:gdLst>
                <a:gd name="T0" fmla="*/ 8 w 214"/>
                <a:gd name="T1" fmla="*/ 90 h 90"/>
                <a:gd name="T2" fmla="*/ 49 w 214"/>
                <a:gd name="T3" fmla="*/ 30 h 90"/>
                <a:gd name="T4" fmla="*/ 71 w 214"/>
                <a:gd name="T5" fmla="*/ 35 h 90"/>
                <a:gd name="T6" fmla="*/ 116 w 214"/>
                <a:gd name="T7" fmla="*/ 0 h 90"/>
                <a:gd name="T8" fmla="*/ 158 w 214"/>
                <a:gd name="T9" fmla="*/ 48 h 90"/>
                <a:gd name="T10" fmla="*/ 173 w 214"/>
                <a:gd name="T11" fmla="*/ 44 h 90"/>
                <a:gd name="T12" fmla="*/ 214 w 214"/>
                <a:gd name="T13" fmla="*/ 85 h 90"/>
                <a:gd name="T14" fmla="*/ 214 w 214"/>
                <a:gd name="T15" fmla="*/ 90 h 90"/>
                <a:gd name="T16" fmla="*/ 8 w 214"/>
                <a:gd name="T17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4" h="90">
                  <a:moveTo>
                    <a:pt x="8" y="90"/>
                  </a:moveTo>
                  <a:cubicBezTo>
                    <a:pt x="0" y="63"/>
                    <a:pt x="14" y="30"/>
                    <a:pt x="49" y="30"/>
                  </a:cubicBezTo>
                  <a:cubicBezTo>
                    <a:pt x="58" y="30"/>
                    <a:pt x="65" y="32"/>
                    <a:pt x="71" y="35"/>
                  </a:cubicBezTo>
                  <a:cubicBezTo>
                    <a:pt x="75" y="16"/>
                    <a:pt x="90" y="0"/>
                    <a:pt x="116" y="0"/>
                  </a:cubicBezTo>
                  <a:cubicBezTo>
                    <a:pt x="142" y="0"/>
                    <a:pt x="160" y="24"/>
                    <a:pt x="158" y="48"/>
                  </a:cubicBezTo>
                  <a:cubicBezTo>
                    <a:pt x="163" y="46"/>
                    <a:pt x="168" y="44"/>
                    <a:pt x="173" y="44"/>
                  </a:cubicBezTo>
                  <a:cubicBezTo>
                    <a:pt x="196" y="44"/>
                    <a:pt x="214" y="63"/>
                    <a:pt x="214" y="85"/>
                  </a:cubicBezTo>
                  <a:cubicBezTo>
                    <a:pt x="214" y="87"/>
                    <a:pt x="214" y="88"/>
                    <a:pt x="214" y="90"/>
                  </a:cubicBezTo>
                  <a:lnTo>
                    <a:pt x="8" y="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65" name="Freeform 480"/>
            <p:cNvSpPr>
              <a:spLocks/>
            </p:cNvSpPr>
            <p:nvPr/>
          </p:nvSpPr>
          <p:spPr bwMode="auto">
            <a:xfrm>
              <a:off x="110372" y="6443587"/>
              <a:ext cx="59062" cy="233885"/>
            </a:xfrm>
            <a:custGeom>
              <a:avLst/>
              <a:gdLst>
                <a:gd name="T0" fmla="*/ 11 w 14"/>
                <a:gd name="T1" fmla="*/ 2 h 53"/>
                <a:gd name="T2" fmla="*/ 5 w 14"/>
                <a:gd name="T3" fmla="*/ 22 h 53"/>
                <a:gd name="T4" fmla="*/ 0 w 14"/>
                <a:gd name="T5" fmla="*/ 25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7 h 53"/>
                <a:gd name="T12" fmla="*/ 7 w 14"/>
                <a:gd name="T13" fmla="*/ 51 h 53"/>
                <a:gd name="T14" fmla="*/ 12 w 14"/>
                <a:gd name="T15" fmla="*/ 49 h 53"/>
                <a:gd name="T16" fmla="*/ 8 w 14"/>
                <a:gd name="T17" fmla="*/ 33 h 53"/>
                <a:gd name="T18" fmla="*/ 13 w 14"/>
                <a:gd name="T19" fmla="*/ 3 h 53"/>
                <a:gd name="T20" fmla="*/ 11 w 14"/>
                <a:gd name="T21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2"/>
                  </a:moveTo>
                  <a:cubicBezTo>
                    <a:pt x="8" y="8"/>
                    <a:pt x="6" y="15"/>
                    <a:pt x="5" y="22"/>
                  </a:cubicBezTo>
                  <a:cubicBezTo>
                    <a:pt x="3" y="21"/>
                    <a:pt x="0" y="22"/>
                    <a:pt x="0" y="25"/>
                  </a:cubicBezTo>
                  <a:cubicBezTo>
                    <a:pt x="0" y="32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7"/>
                    <a:pt x="5" y="47"/>
                  </a:cubicBezTo>
                  <a:cubicBezTo>
                    <a:pt x="6" y="48"/>
                    <a:pt x="7" y="50"/>
                    <a:pt x="7" y="51"/>
                  </a:cubicBezTo>
                  <a:cubicBezTo>
                    <a:pt x="9" y="53"/>
                    <a:pt x="14" y="52"/>
                    <a:pt x="12" y="49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3"/>
                    <a:pt x="10" y="13"/>
                    <a:pt x="13" y="3"/>
                  </a:cubicBezTo>
                  <a:cubicBezTo>
                    <a:pt x="14" y="1"/>
                    <a:pt x="11" y="0"/>
                    <a:pt x="11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66" name="Freeform 481"/>
            <p:cNvSpPr>
              <a:spLocks/>
            </p:cNvSpPr>
            <p:nvPr/>
          </p:nvSpPr>
          <p:spPr bwMode="auto">
            <a:xfrm>
              <a:off x="181247" y="6443587"/>
              <a:ext cx="66149" cy="20789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3 h 47"/>
                <a:gd name="T4" fmla="*/ 6 w 16"/>
                <a:gd name="T5" fmla="*/ 43 h 47"/>
                <a:gd name="T6" fmla="*/ 15 w 16"/>
                <a:gd name="T7" fmla="*/ 3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8"/>
                    <a:pt x="0" y="43"/>
                  </a:cubicBezTo>
                  <a:cubicBezTo>
                    <a:pt x="0" y="47"/>
                    <a:pt x="6" y="47"/>
                    <a:pt x="6" y="43"/>
                  </a:cubicBezTo>
                  <a:cubicBezTo>
                    <a:pt x="7" y="29"/>
                    <a:pt x="8" y="16"/>
                    <a:pt x="15" y="3"/>
                  </a:cubicBezTo>
                  <a:cubicBezTo>
                    <a:pt x="16" y="1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67" name="Freeform 482"/>
            <p:cNvSpPr>
              <a:spLocks/>
            </p:cNvSpPr>
            <p:nvPr/>
          </p:nvSpPr>
          <p:spPr bwMode="auto">
            <a:xfrm>
              <a:off x="261571" y="6479024"/>
              <a:ext cx="33075" cy="196086"/>
            </a:xfrm>
            <a:custGeom>
              <a:avLst/>
              <a:gdLst>
                <a:gd name="T0" fmla="*/ 6 w 8"/>
                <a:gd name="T1" fmla="*/ 3 h 44"/>
                <a:gd name="T2" fmla="*/ 2 w 8"/>
                <a:gd name="T3" fmla="*/ 3 h 44"/>
                <a:gd name="T4" fmla="*/ 2 w 8"/>
                <a:gd name="T5" fmla="*/ 15 h 44"/>
                <a:gd name="T6" fmla="*/ 0 w 8"/>
                <a:gd name="T7" fmla="*/ 17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2"/>
                    <a:pt x="0" y="28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68" name="Freeform 483"/>
            <p:cNvSpPr>
              <a:spLocks/>
            </p:cNvSpPr>
            <p:nvPr/>
          </p:nvSpPr>
          <p:spPr bwMode="auto">
            <a:xfrm>
              <a:off x="353708" y="6424687"/>
              <a:ext cx="75599" cy="217348"/>
            </a:xfrm>
            <a:custGeom>
              <a:avLst/>
              <a:gdLst>
                <a:gd name="T0" fmla="*/ 17 w 18"/>
                <a:gd name="T1" fmla="*/ 45 h 49"/>
                <a:gd name="T2" fmla="*/ 16 w 18"/>
                <a:gd name="T3" fmla="*/ 18 h 49"/>
                <a:gd name="T4" fmla="*/ 10 w 18"/>
                <a:gd name="T5" fmla="*/ 16 h 49"/>
                <a:gd name="T6" fmla="*/ 10 w 18"/>
                <a:gd name="T7" fmla="*/ 16 h 49"/>
                <a:gd name="T8" fmla="*/ 9 w 18"/>
                <a:gd name="T9" fmla="*/ 16 h 49"/>
                <a:gd name="T10" fmla="*/ 10 w 18"/>
                <a:gd name="T11" fmla="*/ 4 h 49"/>
                <a:gd name="T12" fmla="*/ 4 w 18"/>
                <a:gd name="T13" fmla="*/ 4 h 49"/>
                <a:gd name="T14" fmla="*/ 1 w 18"/>
                <a:gd name="T15" fmla="*/ 30 h 49"/>
                <a:gd name="T16" fmla="*/ 0 w 18"/>
                <a:gd name="T17" fmla="*/ 31 h 49"/>
                <a:gd name="T18" fmla="*/ 0 w 18"/>
                <a:gd name="T19" fmla="*/ 43 h 49"/>
                <a:gd name="T20" fmla="*/ 1 w 18"/>
                <a:gd name="T21" fmla="*/ 44 h 49"/>
                <a:gd name="T22" fmla="*/ 8 w 18"/>
                <a:gd name="T23" fmla="*/ 43 h 49"/>
                <a:gd name="T24" fmla="*/ 8 w 18"/>
                <a:gd name="T25" fmla="*/ 43 h 49"/>
                <a:gd name="T26" fmla="*/ 8 w 18"/>
                <a:gd name="T27" fmla="*/ 45 h 49"/>
                <a:gd name="T28" fmla="*/ 13 w 18"/>
                <a:gd name="T29" fmla="*/ 47 h 49"/>
                <a:gd name="T30" fmla="*/ 17 w 18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9">
                  <a:moveTo>
                    <a:pt x="17" y="45"/>
                  </a:moveTo>
                  <a:cubicBezTo>
                    <a:pt x="15" y="36"/>
                    <a:pt x="15" y="27"/>
                    <a:pt x="16" y="18"/>
                  </a:cubicBezTo>
                  <a:cubicBezTo>
                    <a:pt x="17" y="13"/>
                    <a:pt x="11" y="12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4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1" y="30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1" y="44"/>
                  </a:cubicBezTo>
                  <a:cubicBezTo>
                    <a:pt x="2" y="48"/>
                    <a:pt x="8" y="47"/>
                    <a:pt x="8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4"/>
                    <a:pt x="8" y="44"/>
                    <a:pt x="8" y="45"/>
                  </a:cubicBezTo>
                  <a:cubicBezTo>
                    <a:pt x="9" y="48"/>
                    <a:pt x="12" y="48"/>
                    <a:pt x="13" y="47"/>
                  </a:cubicBezTo>
                  <a:cubicBezTo>
                    <a:pt x="14" y="49"/>
                    <a:pt x="18" y="47"/>
                    <a:pt x="17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69" name="Freeform 484"/>
            <p:cNvSpPr>
              <a:spLocks/>
            </p:cNvSpPr>
            <p:nvPr/>
          </p:nvSpPr>
          <p:spPr bwMode="auto">
            <a:xfrm>
              <a:off x="507269" y="6495561"/>
              <a:ext cx="21262" cy="144111"/>
            </a:xfrm>
            <a:custGeom>
              <a:avLst/>
              <a:gdLst>
                <a:gd name="T0" fmla="*/ 5 w 5"/>
                <a:gd name="T1" fmla="*/ 3 h 32"/>
                <a:gd name="T2" fmla="*/ 0 w 5"/>
                <a:gd name="T3" fmla="*/ 3 h 32"/>
                <a:gd name="T4" fmla="*/ 0 w 5"/>
                <a:gd name="T5" fmla="*/ 29 h 32"/>
                <a:gd name="T6" fmla="*/ 5 w 5"/>
                <a:gd name="T7" fmla="*/ 29 h 32"/>
                <a:gd name="T8" fmla="*/ 5 w 5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2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0"/>
                    <a:pt x="0" y="29"/>
                  </a:cubicBezTo>
                  <a:cubicBezTo>
                    <a:pt x="0" y="32"/>
                    <a:pt x="5" y="32"/>
                    <a:pt x="5" y="29"/>
                  </a:cubicBezTo>
                  <a:cubicBezTo>
                    <a:pt x="5" y="20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70" name="Freeform 485"/>
            <p:cNvSpPr>
              <a:spLocks/>
            </p:cNvSpPr>
            <p:nvPr/>
          </p:nvSpPr>
          <p:spPr bwMode="auto">
            <a:xfrm>
              <a:off x="571056" y="6479024"/>
              <a:ext cx="59062" cy="181911"/>
            </a:xfrm>
            <a:custGeom>
              <a:avLst/>
              <a:gdLst>
                <a:gd name="T0" fmla="*/ 7 w 14"/>
                <a:gd name="T1" fmla="*/ 6 h 41"/>
                <a:gd name="T2" fmla="*/ 7 w 14"/>
                <a:gd name="T3" fmla="*/ 4 h 41"/>
                <a:gd name="T4" fmla="*/ 1 w 14"/>
                <a:gd name="T5" fmla="*/ 5 h 41"/>
                <a:gd name="T6" fmla="*/ 3 w 14"/>
                <a:gd name="T7" fmla="*/ 29 h 41"/>
                <a:gd name="T8" fmla="*/ 5 w 14"/>
                <a:gd name="T9" fmla="*/ 32 h 41"/>
                <a:gd name="T10" fmla="*/ 5 w 14"/>
                <a:gd name="T11" fmla="*/ 37 h 41"/>
                <a:gd name="T12" fmla="*/ 11 w 14"/>
                <a:gd name="T13" fmla="*/ 37 h 41"/>
                <a:gd name="T14" fmla="*/ 13 w 14"/>
                <a:gd name="T15" fmla="*/ 10 h 41"/>
                <a:gd name="T16" fmla="*/ 7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6"/>
                  </a:moveTo>
                  <a:cubicBezTo>
                    <a:pt x="7" y="5"/>
                    <a:pt x="7" y="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2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5"/>
                    <a:pt x="5" y="37"/>
                  </a:cubicBezTo>
                  <a:cubicBezTo>
                    <a:pt x="6" y="41"/>
                    <a:pt x="10" y="41"/>
                    <a:pt x="11" y="37"/>
                  </a:cubicBezTo>
                  <a:cubicBezTo>
                    <a:pt x="12" y="28"/>
                    <a:pt x="11" y="19"/>
                    <a:pt x="13" y="10"/>
                  </a:cubicBezTo>
                  <a:cubicBezTo>
                    <a:pt x="14" y="6"/>
                    <a:pt x="9" y="4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71" name="Freeform 486"/>
            <p:cNvSpPr>
              <a:spLocks/>
            </p:cNvSpPr>
            <p:nvPr/>
          </p:nvSpPr>
          <p:spPr bwMode="auto">
            <a:xfrm>
              <a:off x="641930" y="6474299"/>
              <a:ext cx="66149" cy="231523"/>
            </a:xfrm>
            <a:custGeom>
              <a:avLst/>
              <a:gdLst>
                <a:gd name="T0" fmla="*/ 7 w 16"/>
                <a:gd name="T1" fmla="*/ 5 h 52"/>
                <a:gd name="T2" fmla="*/ 6 w 16"/>
                <a:gd name="T3" fmla="*/ 12 h 52"/>
                <a:gd name="T4" fmla="*/ 3 w 16"/>
                <a:gd name="T5" fmla="*/ 14 h 52"/>
                <a:gd name="T6" fmla="*/ 2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6 h 52"/>
                <a:gd name="T16" fmla="*/ 7 w 16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5"/>
                  </a:moveTo>
                  <a:cubicBezTo>
                    <a:pt x="7" y="7"/>
                    <a:pt x="7" y="9"/>
                    <a:pt x="6" y="12"/>
                  </a:cubicBezTo>
                  <a:cubicBezTo>
                    <a:pt x="5" y="11"/>
                    <a:pt x="3" y="12"/>
                    <a:pt x="3" y="14"/>
                  </a:cubicBezTo>
                  <a:cubicBezTo>
                    <a:pt x="3" y="17"/>
                    <a:pt x="3" y="21"/>
                    <a:pt x="2" y="23"/>
                  </a:cubicBezTo>
                  <a:cubicBezTo>
                    <a:pt x="0" y="25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10" y="52"/>
                    <a:pt x="10" y="49"/>
                  </a:cubicBezTo>
                  <a:cubicBezTo>
                    <a:pt x="13" y="35"/>
                    <a:pt x="13" y="20"/>
                    <a:pt x="15" y="6"/>
                  </a:cubicBezTo>
                  <a:cubicBezTo>
                    <a:pt x="16" y="1"/>
                    <a:pt x="8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72" name="Freeform 487"/>
            <p:cNvSpPr>
              <a:spLocks/>
            </p:cNvSpPr>
            <p:nvPr/>
          </p:nvSpPr>
          <p:spPr bwMode="auto">
            <a:xfrm>
              <a:off x="452932" y="6495561"/>
              <a:ext cx="51975" cy="20553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3 w 12"/>
                <a:gd name="T5" fmla="*/ 3 h 46"/>
                <a:gd name="T6" fmla="*/ 5 w 12"/>
                <a:gd name="T7" fmla="*/ 7 h 46"/>
                <a:gd name="T8" fmla="*/ 3 w 12"/>
                <a:gd name="T9" fmla="*/ 10 h 46"/>
                <a:gd name="T10" fmla="*/ 4 w 12"/>
                <a:gd name="T11" fmla="*/ 42 h 46"/>
                <a:gd name="T12" fmla="*/ 11 w 12"/>
                <a:gd name="T13" fmla="*/ 41 h 46"/>
                <a:gd name="T14" fmla="*/ 11 w 12"/>
                <a:gd name="T15" fmla="*/ 28 h 46"/>
                <a:gd name="T16" fmla="*/ 11 w 12"/>
                <a:gd name="T17" fmla="*/ 27 h 46"/>
                <a:gd name="T18" fmla="*/ 11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5"/>
                    <a:pt x="7" y="4"/>
                    <a:pt x="7" y="2"/>
                  </a:cubicBezTo>
                  <a:cubicBezTo>
                    <a:pt x="6" y="0"/>
                    <a:pt x="3" y="1"/>
                    <a:pt x="3" y="3"/>
                  </a:cubicBezTo>
                  <a:cubicBezTo>
                    <a:pt x="4" y="5"/>
                    <a:pt x="4" y="6"/>
                    <a:pt x="5" y="7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2"/>
                  </a:cubicBezTo>
                  <a:cubicBezTo>
                    <a:pt x="5" y="46"/>
                    <a:pt x="11" y="46"/>
                    <a:pt x="11" y="41"/>
                  </a:cubicBezTo>
                  <a:cubicBezTo>
                    <a:pt x="11" y="37"/>
                    <a:pt x="11" y="33"/>
                    <a:pt x="11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9"/>
                    <a:pt x="10" y="7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73" name="Freeform 488"/>
            <p:cNvSpPr>
              <a:spLocks/>
            </p:cNvSpPr>
            <p:nvPr/>
          </p:nvSpPr>
          <p:spPr bwMode="auto">
            <a:xfrm>
              <a:off x="-24289" y="6464849"/>
              <a:ext cx="75599" cy="212623"/>
            </a:xfrm>
            <a:custGeom>
              <a:avLst/>
              <a:gdLst>
                <a:gd name="T0" fmla="*/ 17 w 18"/>
                <a:gd name="T1" fmla="*/ 44 h 48"/>
                <a:gd name="T2" fmla="*/ 16 w 18"/>
                <a:gd name="T3" fmla="*/ 17 h 48"/>
                <a:gd name="T4" fmla="*/ 10 w 18"/>
                <a:gd name="T5" fmla="*/ 15 h 48"/>
                <a:gd name="T6" fmla="*/ 10 w 18"/>
                <a:gd name="T7" fmla="*/ 15 h 48"/>
                <a:gd name="T8" fmla="*/ 9 w 18"/>
                <a:gd name="T9" fmla="*/ 16 h 48"/>
                <a:gd name="T10" fmla="*/ 10 w 18"/>
                <a:gd name="T11" fmla="*/ 4 h 48"/>
                <a:gd name="T12" fmla="*/ 4 w 18"/>
                <a:gd name="T13" fmla="*/ 3 h 48"/>
                <a:gd name="T14" fmla="*/ 1 w 18"/>
                <a:gd name="T15" fmla="*/ 30 h 48"/>
                <a:gd name="T16" fmla="*/ 0 w 18"/>
                <a:gd name="T17" fmla="*/ 31 h 48"/>
                <a:gd name="T18" fmla="*/ 0 w 18"/>
                <a:gd name="T19" fmla="*/ 43 h 48"/>
                <a:gd name="T20" fmla="*/ 1 w 18"/>
                <a:gd name="T21" fmla="*/ 43 h 48"/>
                <a:gd name="T22" fmla="*/ 8 w 18"/>
                <a:gd name="T23" fmla="*/ 43 h 48"/>
                <a:gd name="T24" fmla="*/ 8 w 18"/>
                <a:gd name="T25" fmla="*/ 42 h 48"/>
                <a:gd name="T26" fmla="*/ 8 w 18"/>
                <a:gd name="T27" fmla="*/ 45 h 48"/>
                <a:gd name="T28" fmla="*/ 13 w 18"/>
                <a:gd name="T29" fmla="*/ 46 h 48"/>
                <a:gd name="T30" fmla="*/ 17 w 18"/>
                <a:gd name="T3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8">
                  <a:moveTo>
                    <a:pt x="17" y="44"/>
                  </a:moveTo>
                  <a:cubicBezTo>
                    <a:pt x="14" y="35"/>
                    <a:pt x="14" y="26"/>
                    <a:pt x="16" y="17"/>
                  </a:cubicBezTo>
                  <a:cubicBezTo>
                    <a:pt x="17" y="13"/>
                    <a:pt x="11" y="11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3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1" y="43"/>
                  </a:cubicBezTo>
                  <a:cubicBezTo>
                    <a:pt x="2" y="47"/>
                    <a:pt x="8" y="47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3"/>
                    <a:pt x="8" y="44"/>
                    <a:pt x="8" y="45"/>
                  </a:cubicBezTo>
                  <a:cubicBezTo>
                    <a:pt x="9" y="47"/>
                    <a:pt x="12" y="48"/>
                    <a:pt x="13" y="46"/>
                  </a:cubicBezTo>
                  <a:cubicBezTo>
                    <a:pt x="14" y="48"/>
                    <a:pt x="18" y="47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74" name="Freeform 489"/>
            <p:cNvSpPr>
              <a:spLocks/>
            </p:cNvSpPr>
            <p:nvPr/>
          </p:nvSpPr>
          <p:spPr bwMode="auto">
            <a:xfrm>
              <a:off x="131635" y="6533361"/>
              <a:ext cx="21262" cy="144111"/>
            </a:xfrm>
            <a:custGeom>
              <a:avLst/>
              <a:gdLst>
                <a:gd name="T0" fmla="*/ 5 w 5"/>
                <a:gd name="T1" fmla="*/ 3 h 33"/>
                <a:gd name="T2" fmla="*/ 0 w 5"/>
                <a:gd name="T3" fmla="*/ 3 h 33"/>
                <a:gd name="T4" fmla="*/ 0 w 5"/>
                <a:gd name="T5" fmla="*/ 30 h 33"/>
                <a:gd name="T6" fmla="*/ 5 w 5"/>
                <a:gd name="T7" fmla="*/ 30 h 33"/>
                <a:gd name="T8" fmla="*/ 5 w 5"/>
                <a:gd name="T9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3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1"/>
                    <a:pt x="0" y="30"/>
                  </a:cubicBezTo>
                  <a:cubicBezTo>
                    <a:pt x="0" y="33"/>
                    <a:pt x="5" y="33"/>
                    <a:pt x="5" y="30"/>
                  </a:cubicBezTo>
                  <a:cubicBezTo>
                    <a:pt x="5" y="21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75" name="Freeform 490"/>
            <p:cNvSpPr>
              <a:spLocks/>
            </p:cNvSpPr>
            <p:nvPr/>
          </p:nvSpPr>
          <p:spPr bwMode="auto">
            <a:xfrm>
              <a:off x="193059" y="6519186"/>
              <a:ext cx="59062" cy="177186"/>
            </a:xfrm>
            <a:custGeom>
              <a:avLst/>
              <a:gdLst>
                <a:gd name="T0" fmla="*/ 7 w 14"/>
                <a:gd name="T1" fmla="*/ 6 h 40"/>
                <a:gd name="T2" fmla="*/ 7 w 14"/>
                <a:gd name="T3" fmla="*/ 3 h 40"/>
                <a:gd name="T4" fmla="*/ 1 w 14"/>
                <a:gd name="T5" fmla="*/ 5 h 40"/>
                <a:gd name="T6" fmla="*/ 3 w 14"/>
                <a:gd name="T7" fmla="*/ 29 h 40"/>
                <a:gd name="T8" fmla="*/ 5 w 14"/>
                <a:gd name="T9" fmla="*/ 31 h 40"/>
                <a:gd name="T10" fmla="*/ 5 w 14"/>
                <a:gd name="T11" fmla="*/ 37 h 40"/>
                <a:gd name="T12" fmla="*/ 10 w 14"/>
                <a:gd name="T13" fmla="*/ 37 h 40"/>
                <a:gd name="T14" fmla="*/ 13 w 14"/>
                <a:gd name="T15" fmla="*/ 9 h 40"/>
                <a:gd name="T16" fmla="*/ 7 w 14"/>
                <a:gd name="T1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0">
                  <a:moveTo>
                    <a:pt x="7" y="6"/>
                  </a:moveTo>
                  <a:cubicBezTo>
                    <a:pt x="7" y="5"/>
                    <a:pt x="7" y="4"/>
                    <a:pt x="7" y="3"/>
                  </a:cubicBezTo>
                  <a:cubicBezTo>
                    <a:pt x="6" y="0"/>
                    <a:pt x="0" y="1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0"/>
                    <a:pt x="4" y="31"/>
                    <a:pt x="5" y="31"/>
                  </a:cubicBezTo>
                  <a:cubicBezTo>
                    <a:pt x="5" y="33"/>
                    <a:pt x="5" y="35"/>
                    <a:pt x="5" y="37"/>
                  </a:cubicBezTo>
                  <a:cubicBezTo>
                    <a:pt x="6" y="40"/>
                    <a:pt x="10" y="40"/>
                    <a:pt x="10" y="37"/>
                  </a:cubicBezTo>
                  <a:cubicBezTo>
                    <a:pt x="12" y="28"/>
                    <a:pt x="11" y="18"/>
                    <a:pt x="13" y="9"/>
                  </a:cubicBezTo>
                  <a:cubicBezTo>
                    <a:pt x="14" y="5"/>
                    <a:pt x="9" y="3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76" name="Freeform 491"/>
            <p:cNvSpPr>
              <a:spLocks/>
            </p:cNvSpPr>
            <p:nvPr/>
          </p:nvSpPr>
          <p:spPr bwMode="auto">
            <a:xfrm>
              <a:off x="77298" y="6533361"/>
              <a:ext cx="49612" cy="207898"/>
            </a:xfrm>
            <a:custGeom>
              <a:avLst/>
              <a:gdLst>
                <a:gd name="T0" fmla="*/ 8 w 12"/>
                <a:gd name="T1" fmla="*/ 7 h 47"/>
                <a:gd name="T2" fmla="*/ 7 w 12"/>
                <a:gd name="T3" fmla="*/ 3 h 47"/>
                <a:gd name="T4" fmla="*/ 3 w 12"/>
                <a:gd name="T5" fmla="*/ 4 h 47"/>
                <a:gd name="T6" fmla="*/ 4 w 12"/>
                <a:gd name="T7" fmla="*/ 8 h 47"/>
                <a:gd name="T8" fmla="*/ 3 w 12"/>
                <a:gd name="T9" fmla="*/ 10 h 47"/>
                <a:gd name="T10" fmla="*/ 4 w 12"/>
                <a:gd name="T11" fmla="*/ 43 h 47"/>
                <a:gd name="T12" fmla="*/ 11 w 12"/>
                <a:gd name="T13" fmla="*/ 42 h 47"/>
                <a:gd name="T14" fmla="*/ 11 w 12"/>
                <a:gd name="T15" fmla="*/ 29 h 47"/>
                <a:gd name="T16" fmla="*/ 11 w 12"/>
                <a:gd name="T17" fmla="*/ 28 h 47"/>
                <a:gd name="T18" fmla="*/ 11 w 12"/>
                <a:gd name="T19" fmla="*/ 21 h 47"/>
                <a:gd name="T20" fmla="*/ 11 w 12"/>
                <a:gd name="T21" fmla="*/ 13 h 47"/>
                <a:gd name="T22" fmla="*/ 8 w 12"/>
                <a:gd name="T23" fmla="*/ 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7">
                  <a:moveTo>
                    <a:pt x="8" y="7"/>
                  </a:moveTo>
                  <a:cubicBezTo>
                    <a:pt x="8" y="6"/>
                    <a:pt x="7" y="4"/>
                    <a:pt x="7" y="3"/>
                  </a:cubicBezTo>
                  <a:cubicBezTo>
                    <a:pt x="6" y="0"/>
                    <a:pt x="3" y="1"/>
                    <a:pt x="3" y="4"/>
                  </a:cubicBezTo>
                  <a:cubicBezTo>
                    <a:pt x="4" y="5"/>
                    <a:pt x="4" y="7"/>
                    <a:pt x="4" y="8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3"/>
                  </a:cubicBezTo>
                  <a:cubicBezTo>
                    <a:pt x="5" y="47"/>
                    <a:pt x="11" y="46"/>
                    <a:pt x="11" y="42"/>
                  </a:cubicBezTo>
                  <a:cubicBezTo>
                    <a:pt x="11" y="38"/>
                    <a:pt x="11" y="33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6"/>
                    <a:pt x="11" y="23"/>
                    <a:pt x="11" y="21"/>
                  </a:cubicBezTo>
                  <a:cubicBezTo>
                    <a:pt x="11" y="18"/>
                    <a:pt x="11" y="15"/>
                    <a:pt x="11" y="13"/>
                  </a:cubicBezTo>
                  <a:cubicBezTo>
                    <a:pt x="12" y="10"/>
                    <a:pt x="10" y="8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77" name="Freeform 492"/>
            <p:cNvSpPr>
              <a:spLocks/>
            </p:cNvSpPr>
            <p:nvPr/>
          </p:nvSpPr>
          <p:spPr bwMode="auto">
            <a:xfrm>
              <a:off x="56035" y="6505011"/>
              <a:ext cx="54337" cy="125211"/>
            </a:xfrm>
            <a:custGeom>
              <a:avLst/>
              <a:gdLst>
                <a:gd name="T0" fmla="*/ 12 w 13"/>
                <a:gd name="T1" fmla="*/ 24 h 28"/>
                <a:gd name="T2" fmla="*/ 4 w 13"/>
                <a:gd name="T3" fmla="*/ 2 h 28"/>
                <a:gd name="T4" fmla="*/ 1 w 13"/>
                <a:gd name="T5" fmla="*/ 3 h 28"/>
                <a:gd name="T6" fmla="*/ 9 w 13"/>
                <a:gd name="T7" fmla="*/ 26 h 28"/>
                <a:gd name="T8" fmla="*/ 12 w 13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3" y="11"/>
                    <a:pt x="5" y="19"/>
                    <a:pt x="9" y="26"/>
                  </a:cubicBezTo>
                  <a:cubicBezTo>
                    <a:pt x="10" y="28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78" name="Freeform 493"/>
            <p:cNvSpPr>
              <a:spLocks/>
            </p:cNvSpPr>
            <p:nvPr/>
          </p:nvSpPr>
          <p:spPr bwMode="auto">
            <a:xfrm>
              <a:off x="219046" y="6514461"/>
              <a:ext cx="44887" cy="141749"/>
            </a:xfrm>
            <a:custGeom>
              <a:avLst/>
              <a:gdLst>
                <a:gd name="T0" fmla="*/ 3 w 11"/>
                <a:gd name="T1" fmla="*/ 4 h 32"/>
                <a:gd name="T2" fmla="*/ 3 w 11"/>
                <a:gd name="T3" fmla="*/ 28 h 32"/>
                <a:gd name="T4" fmla="*/ 9 w 11"/>
                <a:gd name="T5" fmla="*/ 26 h 32"/>
                <a:gd name="T6" fmla="*/ 9 w 11"/>
                <a:gd name="T7" fmla="*/ 6 h 32"/>
                <a:gd name="T8" fmla="*/ 3 w 11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2">
                  <a:moveTo>
                    <a:pt x="3" y="4"/>
                  </a:moveTo>
                  <a:cubicBezTo>
                    <a:pt x="0" y="12"/>
                    <a:pt x="1" y="20"/>
                    <a:pt x="3" y="28"/>
                  </a:cubicBezTo>
                  <a:cubicBezTo>
                    <a:pt x="4" y="32"/>
                    <a:pt x="10" y="30"/>
                    <a:pt x="9" y="26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1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79" name="Freeform 494"/>
            <p:cNvSpPr>
              <a:spLocks/>
            </p:cNvSpPr>
            <p:nvPr/>
          </p:nvSpPr>
          <p:spPr bwMode="auto">
            <a:xfrm>
              <a:off x="743517" y="6448312"/>
              <a:ext cx="61424" cy="22207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7 h 50"/>
                <a:gd name="T4" fmla="*/ 6 w 15"/>
                <a:gd name="T5" fmla="*/ 5 h 50"/>
                <a:gd name="T6" fmla="*/ 4 w 15"/>
                <a:gd name="T7" fmla="*/ 16 h 50"/>
                <a:gd name="T8" fmla="*/ 3 w 15"/>
                <a:gd name="T9" fmla="*/ 17 h 50"/>
                <a:gd name="T10" fmla="*/ 4 w 15"/>
                <a:gd name="T11" fmla="*/ 46 h 50"/>
                <a:gd name="T12" fmla="*/ 11 w 15"/>
                <a:gd name="T13" fmla="*/ 42 h 50"/>
                <a:gd name="T14" fmla="*/ 8 w 15"/>
                <a:gd name="T15" fmla="*/ 31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1"/>
                    <a:pt x="11" y="13"/>
                    <a:pt x="13" y="7"/>
                  </a:cubicBezTo>
                  <a:cubicBezTo>
                    <a:pt x="15" y="2"/>
                    <a:pt x="8" y="0"/>
                    <a:pt x="6" y="5"/>
                  </a:cubicBezTo>
                  <a:cubicBezTo>
                    <a:pt x="5" y="8"/>
                    <a:pt x="5" y="12"/>
                    <a:pt x="4" y="16"/>
                  </a:cubicBezTo>
                  <a:cubicBezTo>
                    <a:pt x="4" y="16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7" y="50"/>
                    <a:pt x="13" y="47"/>
                    <a:pt x="11" y="42"/>
                  </a:cubicBezTo>
                  <a:cubicBezTo>
                    <a:pt x="9" y="39"/>
                    <a:pt x="8" y="35"/>
                    <a:pt x="8" y="31"/>
                  </a:cubicBezTo>
                  <a:cubicBezTo>
                    <a:pt x="9" y="31"/>
                    <a:pt x="10" y="30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80" name="Freeform 495"/>
            <p:cNvSpPr>
              <a:spLocks/>
            </p:cNvSpPr>
            <p:nvPr/>
          </p:nvSpPr>
          <p:spPr bwMode="auto">
            <a:xfrm>
              <a:off x="830929" y="6509736"/>
              <a:ext cx="33075" cy="137024"/>
            </a:xfrm>
            <a:custGeom>
              <a:avLst/>
              <a:gdLst>
                <a:gd name="T0" fmla="*/ 6 w 8"/>
                <a:gd name="T1" fmla="*/ 3 h 31"/>
                <a:gd name="T2" fmla="*/ 0 w 8"/>
                <a:gd name="T3" fmla="*/ 4 h 31"/>
                <a:gd name="T4" fmla="*/ 3 w 8"/>
                <a:gd name="T5" fmla="*/ 28 h 31"/>
                <a:gd name="T6" fmla="*/ 7 w 8"/>
                <a:gd name="T7" fmla="*/ 28 h 31"/>
                <a:gd name="T8" fmla="*/ 6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3"/>
                  </a:moveTo>
                  <a:cubicBezTo>
                    <a:pt x="5" y="0"/>
                    <a:pt x="0" y="1"/>
                    <a:pt x="0" y="4"/>
                  </a:cubicBezTo>
                  <a:cubicBezTo>
                    <a:pt x="2" y="12"/>
                    <a:pt x="2" y="20"/>
                    <a:pt x="3" y="28"/>
                  </a:cubicBezTo>
                  <a:cubicBezTo>
                    <a:pt x="3" y="31"/>
                    <a:pt x="7" y="31"/>
                    <a:pt x="7" y="28"/>
                  </a:cubicBezTo>
                  <a:cubicBezTo>
                    <a:pt x="8" y="20"/>
                    <a:pt x="7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81" name="Freeform 496"/>
            <p:cNvSpPr>
              <a:spLocks/>
            </p:cNvSpPr>
            <p:nvPr/>
          </p:nvSpPr>
          <p:spPr bwMode="auto">
            <a:xfrm>
              <a:off x="306458" y="6488474"/>
              <a:ext cx="33075" cy="141749"/>
            </a:xfrm>
            <a:custGeom>
              <a:avLst/>
              <a:gdLst>
                <a:gd name="T0" fmla="*/ 6 w 8"/>
                <a:gd name="T1" fmla="*/ 4 h 32"/>
                <a:gd name="T2" fmla="*/ 1 w 8"/>
                <a:gd name="T3" fmla="*/ 5 h 32"/>
                <a:gd name="T4" fmla="*/ 3 w 8"/>
                <a:gd name="T5" fmla="*/ 29 h 32"/>
                <a:gd name="T6" fmla="*/ 8 w 8"/>
                <a:gd name="T7" fmla="*/ 29 h 32"/>
                <a:gd name="T8" fmla="*/ 6 w 8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6" y="4"/>
                  </a:moveTo>
                  <a:cubicBezTo>
                    <a:pt x="5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4" y="32"/>
                    <a:pt x="8" y="32"/>
                    <a:pt x="8" y="29"/>
                  </a:cubicBezTo>
                  <a:cubicBezTo>
                    <a:pt x="8" y="20"/>
                    <a:pt x="8" y="12"/>
                    <a:pt x="6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82" name="Freeform 497"/>
            <p:cNvSpPr>
              <a:spLocks/>
            </p:cNvSpPr>
            <p:nvPr/>
          </p:nvSpPr>
          <p:spPr bwMode="auto">
            <a:xfrm>
              <a:off x="854554" y="6495561"/>
              <a:ext cx="80324" cy="226798"/>
            </a:xfrm>
            <a:custGeom>
              <a:avLst/>
              <a:gdLst>
                <a:gd name="T0" fmla="*/ 17 w 19"/>
                <a:gd name="T1" fmla="*/ 44 h 51"/>
                <a:gd name="T2" fmla="*/ 12 w 19"/>
                <a:gd name="T3" fmla="*/ 12 h 51"/>
                <a:gd name="T4" fmla="*/ 11 w 19"/>
                <a:gd name="T5" fmla="*/ 12 h 51"/>
                <a:gd name="T6" fmla="*/ 11 w 19"/>
                <a:gd name="T7" fmla="*/ 4 h 51"/>
                <a:gd name="T8" fmla="*/ 7 w 19"/>
                <a:gd name="T9" fmla="*/ 4 h 51"/>
                <a:gd name="T10" fmla="*/ 7 w 19"/>
                <a:gd name="T11" fmla="*/ 11 h 51"/>
                <a:gd name="T12" fmla="*/ 7 w 19"/>
                <a:gd name="T13" fmla="*/ 12 h 51"/>
                <a:gd name="T14" fmla="*/ 6 w 19"/>
                <a:gd name="T15" fmla="*/ 20 h 51"/>
                <a:gd name="T16" fmla="*/ 4 w 19"/>
                <a:gd name="T17" fmla="*/ 21 h 51"/>
                <a:gd name="T18" fmla="*/ 0 w 19"/>
                <a:gd name="T19" fmla="*/ 37 h 51"/>
                <a:gd name="T20" fmla="*/ 2 w 19"/>
                <a:gd name="T21" fmla="*/ 38 h 51"/>
                <a:gd name="T22" fmla="*/ 6 w 19"/>
                <a:gd name="T23" fmla="*/ 23 h 51"/>
                <a:gd name="T24" fmla="*/ 9 w 19"/>
                <a:gd name="T25" fmla="*/ 47 h 51"/>
                <a:gd name="T26" fmla="*/ 17 w 19"/>
                <a:gd name="T27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1">
                  <a:moveTo>
                    <a:pt x="17" y="44"/>
                  </a:moveTo>
                  <a:cubicBezTo>
                    <a:pt x="14" y="34"/>
                    <a:pt x="13" y="23"/>
                    <a:pt x="12" y="12"/>
                  </a:cubicBezTo>
                  <a:cubicBezTo>
                    <a:pt x="12" y="12"/>
                    <a:pt x="12" y="12"/>
                    <a:pt x="11" y="12"/>
                  </a:cubicBezTo>
                  <a:cubicBezTo>
                    <a:pt x="11" y="9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9"/>
                    <a:pt x="7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6" y="15"/>
                    <a:pt x="6" y="18"/>
                    <a:pt x="6" y="20"/>
                  </a:cubicBezTo>
                  <a:cubicBezTo>
                    <a:pt x="5" y="20"/>
                    <a:pt x="4" y="20"/>
                    <a:pt x="4" y="21"/>
                  </a:cubicBezTo>
                  <a:cubicBezTo>
                    <a:pt x="2" y="26"/>
                    <a:pt x="2" y="32"/>
                    <a:pt x="0" y="37"/>
                  </a:cubicBezTo>
                  <a:cubicBezTo>
                    <a:pt x="0" y="38"/>
                    <a:pt x="2" y="39"/>
                    <a:pt x="2" y="38"/>
                  </a:cubicBezTo>
                  <a:cubicBezTo>
                    <a:pt x="4" y="33"/>
                    <a:pt x="4" y="28"/>
                    <a:pt x="6" y="23"/>
                  </a:cubicBezTo>
                  <a:cubicBezTo>
                    <a:pt x="5" y="31"/>
                    <a:pt x="6" y="39"/>
                    <a:pt x="9" y="47"/>
                  </a:cubicBezTo>
                  <a:cubicBezTo>
                    <a:pt x="11" y="51"/>
                    <a:pt x="19" y="50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83" name="Freeform 498"/>
            <p:cNvSpPr>
              <a:spLocks/>
            </p:cNvSpPr>
            <p:nvPr/>
          </p:nvSpPr>
          <p:spPr bwMode="auto">
            <a:xfrm>
              <a:off x="956140" y="6604235"/>
              <a:ext cx="28350" cy="122849"/>
            </a:xfrm>
            <a:custGeom>
              <a:avLst/>
              <a:gdLst>
                <a:gd name="T0" fmla="*/ 6 w 7"/>
                <a:gd name="T1" fmla="*/ 3 h 28"/>
                <a:gd name="T2" fmla="*/ 1 w 7"/>
                <a:gd name="T3" fmla="*/ 2 h 28"/>
                <a:gd name="T4" fmla="*/ 0 w 7"/>
                <a:gd name="T5" fmla="*/ 24 h 28"/>
                <a:gd name="T6" fmla="*/ 7 w 7"/>
                <a:gd name="T7" fmla="*/ 24 h 28"/>
                <a:gd name="T8" fmla="*/ 6 w 7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8">
                  <a:moveTo>
                    <a:pt x="6" y="3"/>
                  </a:moveTo>
                  <a:cubicBezTo>
                    <a:pt x="6" y="1"/>
                    <a:pt x="2" y="0"/>
                    <a:pt x="1" y="2"/>
                  </a:cubicBezTo>
                  <a:cubicBezTo>
                    <a:pt x="1" y="10"/>
                    <a:pt x="0" y="20"/>
                    <a:pt x="0" y="24"/>
                  </a:cubicBezTo>
                  <a:cubicBezTo>
                    <a:pt x="0" y="28"/>
                    <a:pt x="7" y="28"/>
                    <a:pt x="7" y="24"/>
                  </a:cubicBezTo>
                  <a:cubicBezTo>
                    <a:pt x="7" y="20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84" name="Freeform 499"/>
            <p:cNvSpPr>
              <a:spLocks/>
            </p:cNvSpPr>
            <p:nvPr/>
          </p:nvSpPr>
          <p:spPr bwMode="auto">
            <a:xfrm>
              <a:off x="989215" y="6505011"/>
              <a:ext cx="37800" cy="181911"/>
            </a:xfrm>
            <a:custGeom>
              <a:avLst/>
              <a:gdLst>
                <a:gd name="T0" fmla="*/ 3 w 9"/>
                <a:gd name="T1" fmla="*/ 4 h 41"/>
                <a:gd name="T2" fmla="*/ 0 w 9"/>
                <a:gd name="T3" fmla="*/ 35 h 41"/>
                <a:gd name="T4" fmla="*/ 8 w 9"/>
                <a:gd name="T5" fmla="*/ 35 h 41"/>
                <a:gd name="T6" fmla="*/ 9 w 9"/>
                <a:gd name="T7" fmla="*/ 5 h 41"/>
                <a:gd name="T8" fmla="*/ 3 w 9"/>
                <a:gd name="T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1">
                  <a:moveTo>
                    <a:pt x="3" y="4"/>
                  </a:moveTo>
                  <a:cubicBezTo>
                    <a:pt x="0" y="14"/>
                    <a:pt x="0" y="25"/>
                    <a:pt x="0" y="35"/>
                  </a:cubicBezTo>
                  <a:cubicBezTo>
                    <a:pt x="0" y="41"/>
                    <a:pt x="8" y="41"/>
                    <a:pt x="8" y="35"/>
                  </a:cubicBezTo>
                  <a:cubicBezTo>
                    <a:pt x="8" y="25"/>
                    <a:pt x="8" y="15"/>
                    <a:pt x="9" y="5"/>
                  </a:cubicBezTo>
                  <a:cubicBezTo>
                    <a:pt x="9" y="1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85" name="Freeform 500"/>
            <p:cNvSpPr>
              <a:spLocks/>
            </p:cNvSpPr>
            <p:nvPr/>
          </p:nvSpPr>
          <p:spPr bwMode="auto">
            <a:xfrm>
              <a:off x="1027015" y="6493199"/>
              <a:ext cx="70874" cy="252785"/>
            </a:xfrm>
            <a:custGeom>
              <a:avLst/>
              <a:gdLst>
                <a:gd name="T0" fmla="*/ 7 w 17"/>
                <a:gd name="T1" fmla="*/ 6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2 h 57"/>
                <a:gd name="T8" fmla="*/ 2 w 17"/>
                <a:gd name="T9" fmla="*/ 20 h 57"/>
                <a:gd name="T10" fmla="*/ 6 w 17"/>
                <a:gd name="T11" fmla="*/ 54 h 57"/>
                <a:gd name="T12" fmla="*/ 12 w 17"/>
                <a:gd name="T13" fmla="*/ 53 h 57"/>
                <a:gd name="T14" fmla="*/ 15 w 17"/>
                <a:gd name="T15" fmla="*/ 10 h 57"/>
                <a:gd name="T16" fmla="*/ 7 w 17"/>
                <a:gd name="T17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6"/>
                  </a:moveTo>
                  <a:cubicBezTo>
                    <a:pt x="6" y="8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0"/>
                    <a:pt x="1" y="10"/>
                    <a:pt x="1" y="12"/>
                  </a:cubicBezTo>
                  <a:cubicBezTo>
                    <a:pt x="2" y="15"/>
                    <a:pt x="2" y="17"/>
                    <a:pt x="2" y="20"/>
                  </a:cubicBezTo>
                  <a:cubicBezTo>
                    <a:pt x="0" y="31"/>
                    <a:pt x="1" y="44"/>
                    <a:pt x="6" y="54"/>
                  </a:cubicBezTo>
                  <a:cubicBezTo>
                    <a:pt x="8" y="57"/>
                    <a:pt x="12" y="56"/>
                    <a:pt x="12" y="53"/>
                  </a:cubicBezTo>
                  <a:cubicBezTo>
                    <a:pt x="11" y="39"/>
                    <a:pt x="9" y="23"/>
                    <a:pt x="15" y="10"/>
                  </a:cubicBezTo>
                  <a:cubicBezTo>
                    <a:pt x="17" y="5"/>
                    <a:pt x="10" y="0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86" name="Freeform 501"/>
            <p:cNvSpPr>
              <a:spLocks/>
            </p:cNvSpPr>
            <p:nvPr/>
          </p:nvSpPr>
          <p:spPr bwMode="auto">
            <a:xfrm>
              <a:off x="946690" y="6457762"/>
              <a:ext cx="35437" cy="163011"/>
            </a:xfrm>
            <a:custGeom>
              <a:avLst/>
              <a:gdLst>
                <a:gd name="T0" fmla="*/ 0 w 8"/>
                <a:gd name="T1" fmla="*/ 6 h 37"/>
                <a:gd name="T2" fmla="*/ 0 w 8"/>
                <a:gd name="T3" fmla="*/ 32 h 37"/>
                <a:gd name="T4" fmla="*/ 7 w 8"/>
                <a:gd name="T5" fmla="*/ 32 h 37"/>
                <a:gd name="T6" fmla="*/ 8 w 8"/>
                <a:gd name="T7" fmla="*/ 6 h 37"/>
                <a:gd name="T8" fmla="*/ 0 w 8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7">
                  <a:moveTo>
                    <a:pt x="0" y="6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7"/>
                    <a:pt x="7" y="37"/>
                    <a:pt x="7" y="32"/>
                  </a:cubicBezTo>
                  <a:cubicBezTo>
                    <a:pt x="7" y="23"/>
                    <a:pt x="8" y="14"/>
                    <a:pt x="8" y="6"/>
                  </a:cubicBezTo>
                  <a:cubicBezTo>
                    <a:pt x="8" y="0"/>
                    <a:pt x="0" y="0"/>
                    <a:pt x="0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87" name="Freeform 502"/>
            <p:cNvSpPr>
              <a:spLocks/>
            </p:cNvSpPr>
            <p:nvPr/>
          </p:nvSpPr>
          <p:spPr bwMode="auto">
            <a:xfrm>
              <a:off x="1086077" y="6493199"/>
              <a:ext cx="66149" cy="177186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1" y="16"/>
                    <a:pt x="0" y="27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8"/>
                    <a:pt x="9" y="18"/>
                    <a:pt x="13" y="10"/>
                  </a:cubicBezTo>
                  <a:cubicBezTo>
                    <a:pt x="16" y="5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88" name="Freeform 503"/>
            <p:cNvSpPr>
              <a:spLocks/>
            </p:cNvSpPr>
            <p:nvPr/>
          </p:nvSpPr>
          <p:spPr bwMode="auto">
            <a:xfrm>
              <a:off x="1185301" y="6568798"/>
              <a:ext cx="35437" cy="137024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8 h 31"/>
                <a:gd name="T4" fmla="*/ 7 w 8"/>
                <a:gd name="T5" fmla="*/ 28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1"/>
                    <a:pt x="6" y="31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89" name="Freeform 504"/>
            <p:cNvSpPr>
              <a:spLocks/>
            </p:cNvSpPr>
            <p:nvPr/>
          </p:nvSpPr>
          <p:spPr bwMode="auto">
            <a:xfrm>
              <a:off x="1329412" y="6443587"/>
              <a:ext cx="54337" cy="233885"/>
            </a:xfrm>
            <a:custGeom>
              <a:avLst/>
              <a:gdLst>
                <a:gd name="T0" fmla="*/ 10 w 13"/>
                <a:gd name="T1" fmla="*/ 2 h 53"/>
                <a:gd name="T2" fmla="*/ 4 w 13"/>
                <a:gd name="T3" fmla="*/ 22 h 53"/>
                <a:gd name="T4" fmla="*/ 0 w 13"/>
                <a:gd name="T5" fmla="*/ 25 h 53"/>
                <a:gd name="T6" fmla="*/ 4 w 13"/>
                <a:gd name="T7" fmla="*/ 44 h 53"/>
                <a:gd name="T8" fmla="*/ 4 w 13"/>
                <a:gd name="T9" fmla="*/ 45 h 53"/>
                <a:gd name="T10" fmla="*/ 5 w 13"/>
                <a:gd name="T11" fmla="*/ 47 h 53"/>
                <a:gd name="T12" fmla="*/ 7 w 13"/>
                <a:gd name="T13" fmla="*/ 51 h 53"/>
                <a:gd name="T14" fmla="*/ 12 w 13"/>
                <a:gd name="T15" fmla="*/ 49 h 53"/>
                <a:gd name="T16" fmla="*/ 8 w 13"/>
                <a:gd name="T17" fmla="*/ 33 h 53"/>
                <a:gd name="T18" fmla="*/ 13 w 13"/>
                <a:gd name="T19" fmla="*/ 3 h 53"/>
                <a:gd name="T20" fmla="*/ 10 w 13"/>
                <a:gd name="T21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2"/>
                  </a:moveTo>
                  <a:cubicBezTo>
                    <a:pt x="7" y="8"/>
                    <a:pt x="5" y="15"/>
                    <a:pt x="4" y="22"/>
                  </a:cubicBezTo>
                  <a:cubicBezTo>
                    <a:pt x="2" y="21"/>
                    <a:pt x="0" y="22"/>
                    <a:pt x="0" y="25"/>
                  </a:cubicBezTo>
                  <a:cubicBezTo>
                    <a:pt x="0" y="32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7"/>
                    <a:pt x="5" y="47"/>
                  </a:cubicBezTo>
                  <a:cubicBezTo>
                    <a:pt x="5" y="48"/>
                    <a:pt x="6" y="50"/>
                    <a:pt x="7" y="51"/>
                  </a:cubicBezTo>
                  <a:cubicBezTo>
                    <a:pt x="9" y="53"/>
                    <a:pt x="13" y="52"/>
                    <a:pt x="12" y="49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3"/>
                    <a:pt x="9" y="13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90" name="Freeform 505"/>
            <p:cNvSpPr>
              <a:spLocks/>
            </p:cNvSpPr>
            <p:nvPr/>
          </p:nvSpPr>
          <p:spPr bwMode="auto">
            <a:xfrm>
              <a:off x="1395562" y="6443587"/>
              <a:ext cx="70874" cy="20789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3 h 47"/>
                <a:gd name="T4" fmla="*/ 7 w 17"/>
                <a:gd name="T5" fmla="*/ 43 h 47"/>
                <a:gd name="T6" fmla="*/ 15 w 17"/>
                <a:gd name="T7" fmla="*/ 3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8"/>
                    <a:pt x="1" y="43"/>
                  </a:cubicBezTo>
                  <a:cubicBezTo>
                    <a:pt x="1" y="47"/>
                    <a:pt x="6" y="47"/>
                    <a:pt x="7" y="43"/>
                  </a:cubicBezTo>
                  <a:cubicBezTo>
                    <a:pt x="7" y="29"/>
                    <a:pt x="8" y="16"/>
                    <a:pt x="15" y="3"/>
                  </a:cubicBezTo>
                  <a:cubicBezTo>
                    <a:pt x="17" y="1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91" name="Freeform 506"/>
            <p:cNvSpPr>
              <a:spLocks/>
            </p:cNvSpPr>
            <p:nvPr/>
          </p:nvSpPr>
          <p:spPr bwMode="auto">
            <a:xfrm>
              <a:off x="1480611" y="6479024"/>
              <a:ext cx="28350" cy="196086"/>
            </a:xfrm>
            <a:custGeom>
              <a:avLst/>
              <a:gdLst>
                <a:gd name="T0" fmla="*/ 6 w 7"/>
                <a:gd name="T1" fmla="*/ 3 h 44"/>
                <a:gd name="T2" fmla="*/ 2 w 7"/>
                <a:gd name="T3" fmla="*/ 3 h 44"/>
                <a:gd name="T4" fmla="*/ 2 w 7"/>
                <a:gd name="T5" fmla="*/ 15 h 44"/>
                <a:gd name="T6" fmla="*/ 0 w 7"/>
                <a:gd name="T7" fmla="*/ 17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2"/>
                    <a:pt x="0" y="28"/>
                    <a:pt x="0" y="33"/>
                  </a:cubicBezTo>
                  <a:cubicBezTo>
                    <a:pt x="0" y="34"/>
                    <a:pt x="1" y="35"/>
                    <a:pt x="1" y="35"/>
                  </a:cubicBezTo>
                  <a:cubicBezTo>
                    <a:pt x="1" y="37"/>
                    <a:pt x="1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92" name="Freeform 507"/>
            <p:cNvSpPr>
              <a:spLocks/>
            </p:cNvSpPr>
            <p:nvPr/>
          </p:nvSpPr>
          <p:spPr bwMode="auto">
            <a:xfrm>
              <a:off x="1568023" y="6424687"/>
              <a:ext cx="77962" cy="217348"/>
            </a:xfrm>
            <a:custGeom>
              <a:avLst/>
              <a:gdLst>
                <a:gd name="T0" fmla="*/ 18 w 19"/>
                <a:gd name="T1" fmla="*/ 45 h 49"/>
                <a:gd name="T2" fmla="*/ 17 w 19"/>
                <a:gd name="T3" fmla="*/ 18 h 49"/>
                <a:gd name="T4" fmla="*/ 10 w 19"/>
                <a:gd name="T5" fmla="*/ 16 h 49"/>
                <a:gd name="T6" fmla="*/ 10 w 19"/>
                <a:gd name="T7" fmla="*/ 16 h 49"/>
                <a:gd name="T8" fmla="*/ 10 w 19"/>
                <a:gd name="T9" fmla="*/ 16 h 49"/>
                <a:gd name="T10" fmla="*/ 10 w 19"/>
                <a:gd name="T11" fmla="*/ 4 h 49"/>
                <a:gd name="T12" fmla="*/ 5 w 19"/>
                <a:gd name="T13" fmla="*/ 4 h 49"/>
                <a:gd name="T14" fmla="*/ 2 w 19"/>
                <a:gd name="T15" fmla="*/ 30 h 49"/>
                <a:gd name="T16" fmla="*/ 0 w 19"/>
                <a:gd name="T17" fmla="*/ 31 h 49"/>
                <a:gd name="T18" fmla="*/ 0 w 19"/>
                <a:gd name="T19" fmla="*/ 43 h 49"/>
                <a:gd name="T20" fmla="*/ 2 w 19"/>
                <a:gd name="T21" fmla="*/ 44 h 49"/>
                <a:gd name="T22" fmla="*/ 9 w 19"/>
                <a:gd name="T23" fmla="*/ 43 h 49"/>
                <a:gd name="T24" fmla="*/ 9 w 19"/>
                <a:gd name="T25" fmla="*/ 43 h 49"/>
                <a:gd name="T26" fmla="*/ 9 w 19"/>
                <a:gd name="T27" fmla="*/ 45 h 49"/>
                <a:gd name="T28" fmla="*/ 14 w 19"/>
                <a:gd name="T29" fmla="*/ 47 h 49"/>
                <a:gd name="T30" fmla="*/ 18 w 19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9">
                  <a:moveTo>
                    <a:pt x="18" y="45"/>
                  </a:moveTo>
                  <a:cubicBezTo>
                    <a:pt x="15" y="36"/>
                    <a:pt x="15" y="27"/>
                    <a:pt x="17" y="18"/>
                  </a:cubicBezTo>
                  <a:cubicBezTo>
                    <a:pt x="18" y="13"/>
                    <a:pt x="11" y="12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4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30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4"/>
                  </a:cubicBezTo>
                  <a:cubicBezTo>
                    <a:pt x="3" y="48"/>
                    <a:pt x="9" y="47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4"/>
                    <a:pt x="9" y="44"/>
                    <a:pt x="9" y="45"/>
                  </a:cubicBezTo>
                  <a:cubicBezTo>
                    <a:pt x="9" y="48"/>
                    <a:pt x="12" y="48"/>
                    <a:pt x="14" y="47"/>
                  </a:cubicBezTo>
                  <a:cubicBezTo>
                    <a:pt x="15" y="49"/>
                    <a:pt x="19" y="47"/>
                    <a:pt x="18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93" name="Freeform 508"/>
            <p:cNvSpPr>
              <a:spLocks/>
            </p:cNvSpPr>
            <p:nvPr/>
          </p:nvSpPr>
          <p:spPr bwMode="auto">
            <a:xfrm>
              <a:off x="1721584" y="6495561"/>
              <a:ext cx="25987" cy="144111"/>
            </a:xfrm>
            <a:custGeom>
              <a:avLst/>
              <a:gdLst>
                <a:gd name="T0" fmla="*/ 6 w 6"/>
                <a:gd name="T1" fmla="*/ 3 h 32"/>
                <a:gd name="T2" fmla="*/ 1 w 6"/>
                <a:gd name="T3" fmla="*/ 3 h 32"/>
                <a:gd name="T4" fmla="*/ 1 w 6"/>
                <a:gd name="T5" fmla="*/ 29 h 32"/>
                <a:gd name="T6" fmla="*/ 6 w 6"/>
                <a:gd name="T7" fmla="*/ 29 h 32"/>
                <a:gd name="T8" fmla="*/ 6 w 6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2">
                  <a:moveTo>
                    <a:pt x="6" y="3"/>
                  </a:moveTo>
                  <a:cubicBezTo>
                    <a:pt x="6" y="0"/>
                    <a:pt x="1" y="0"/>
                    <a:pt x="1" y="3"/>
                  </a:cubicBezTo>
                  <a:cubicBezTo>
                    <a:pt x="1" y="12"/>
                    <a:pt x="0" y="20"/>
                    <a:pt x="1" y="29"/>
                  </a:cubicBezTo>
                  <a:cubicBezTo>
                    <a:pt x="1" y="32"/>
                    <a:pt x="5" y="32"/>
                    <a:pt x="6" y="29"/>
                  </a:cubicBezTo>
                  <a:cubicBezTo>
                    <a:pt x="6" y="20"/>
                    <a:pt x="6" y="12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94" name="Freeform 509"/>
            <p:cNvSpPr>
              <a:spLocks/>
            </p:cNvSpPr>
            <p:nvPr/>
          </p:nvSpPr>
          <p:spPr bwMode="auto">
            <a:xfrm>
              <a:off x="1790096" y="6479024"/>
              <a:ext cx="59062" cy="181911"/>
            </a:xfrm>
            <a:custGeom>
              <a:avLst/>
              <a:gdLst>
                <a:gd name="T0" fmla="*/ 7 w 14"/>
                <a:gd name="T1" fmla="*/ 6 h 41"/>
                <a:gd name="T2" fmla="*/ 6 w 14"/>
                <a:gd name="T3" fmla="*/ 4 h 41"/>
                <a:gd name="T4" fmla="*/ 0 w 14"/>
                <a:gd name="T5" fmla="*/ 5 h 41"/>
                <a:gd name="T6" fmla="*/ 2 w 14"/>
                <a:gd name="T7" fmla="*/ 29 h 41"/>
                <a:gd name="T8" fmla="*/ 4 w 14"/>
                <a:gd name="T9" fmla="*/ 32 h 41"/>
                <a:gd name="T10" fmla="*/ 5 w 14"/>
                <a:gd name="T11" fmla="*/ 37 h 41"/>
                <a:gd name="T12" fmla="*/ 10 w 14"/>
                <a:gd name="T13" fmla="*/ 37 h 41"/>
                <a:gd name="T14" fmla="*/ 13 w 14"/>
                <a:gd name="T15" fmla="*/ 10 h 41"/>
                <a:gd name="T16" fmla="*/ 7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6"/>
                  </a:moveTo>
                  <a:cubicBezTo>
                    <a:pt x="7" y="5"/>
                    <a:pt x="7" y="5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ubicBezTo>
                    <a:pt x="2" y="13"/>
                    <a:pt x="2" y="21"/>
                    <a:pt x="2" y="29"/>
                  </a:cubicBezTo>
                  <a:cubicBezTo>
                    <a:pt x="2" y="31"/>
                    <a:pt x="3" y="32"/>
                    <a:pt x="4" y="32"/>
                  </a:cubicBezTo>
                  <a:cubicBezTo>
                    <a:pt x="5" y="34"/>
                    <a:pt x="5" y="35"/>
                    <a:pt x="5" y="37"/>
                  </a:cubicBezTo>
                  <a:cubicBezTo>
                    <a:pt x="5" y="41"/>
                    <a:pt x="10" y="41"/>
                    <a:pt x="10" y="37"/>
                  </a:cubicBezTo>
                  <a:cubicBezTo>
                    <a:pt x="11" y="28"/>
                    <a:pt x="11" y="19"/>
                    <a:pt x="13" y="10"/>
                  </a:cubicBezTo>
                  <a:cubicBezTo>
                    <a:pt x="14" y="6"/>
                    <a:pt x="9" y="4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95" name="Freeform 510"/>
            <p:cNvSpPr>
              <a:spLocks/>
            </p:cNvSpPr>
            <p:nvPr/>
          </p:nvSpPr>
          <p:spPr bwMode="auto">
            <a:xfrm>
              <a:off x="1860970" y="6474299"/>
              <a:ext cx="61424" cy="231523"/>
            </a:xfrm>
            <a:custGeom>
              <a:avLst/>
              <a:gdLst>
                <a:gd name="T0" fmla="*/ 7 w 15"/>
                <a:gd name="T1" fmla="*/ 5 h 52"/>
                <a:gd name="T2" fmla="*/ 6 w 15"/>
                <a:gd name="T3" fmla="*/ 12 h 52"/>
                <a:gd name="T4" fmla="*/ 2 w 15"/>
                <a:gd name="T5" fmla="*/ 14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6 h 52"/>
                <a:gd name="T16" fmla="*/ 7 w 15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5"/>
                  </a:moveTo>
                  <a:cubicBezTo>
                    <a:pt x="7" y="7"/>
                    <a:pt x="6" y="9"/>
                    <a:pt x="6" y="12"/>
                  </a:cubicBezTo>
                  <a:cubicBezTo>
                    <a:pt x="4" y="11"/>
                    <a:pt x="2" y="12"/>
                    <a:pt x="2" y="14"/>
                  </a:cubicBezTo>
                  <a:cubicBezTo>
                    <a:pt x="2" y="17"/>
                    <a:pt x="3" y="21"/>
                    <a:pt x="1" y="23"/>
                  </a:cubicBezTo>
                  <a:cubicBezTo>
                    <a:pt x="0" y="25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6"/>
                  </a:cubicBezTo>
                  <a:cubicBezTo>
                    <a:pt x="15" y="1"/>
                    <a:pt x="8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96" name="Freeform 511"/>
            <p:cNvSpPr>
              <a:spLocks/>
            </p:cNvSpPr>
            <p:nvPr/>
          </p:nvSpPr>
          <p:spPr bwMode="auto">
            <a:xfrm>
              <a:off x="1671972" y="6495561"/>
              <a:ext cx="49612" cy="20553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3 w 12"/>
                <a:gd name="T5" fmla="*/ 3 h 46"/>
                <a:gd name="T6" fmla="*/ 4 w 12"/>
                <a:gd name="T7" fmla="*/ 7 h 46"/>
                <a:gd name="T8" fmla="*/ 3 w 12"/>
                <a:gd name="T9" fmla="*/ 10 h 46"/>
                <a:gd name="T10" fmla="*/ 3 w 12"/>
                <a:gd name="T11" fmla="*/ 42 h 46"/>
                <a:gd name="T12" fmla="*/ 11 w 12"/>
                <a:gd name="T13" fmla="*/ 41 h 46"/>
                <a:gd name="T14" fmla="*/ 10 w 12"/>
                <a:gd name="T15" fmla="*/ 28 h 46"/>
                <a:gd name="T16" fmla="*/ 11 w 12"/>
                <a:gd name="T17" fmla="*/ 27 h 46"/>
                <a:gd name="T18" fmla="*/ 10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7" y="5"/>
                    <a:pt x="7" y="4"/>
                    <a:pt x="7" y="2"/>
                  </a:cubicBezTo>
                  <a:cubicBezTo>
                    <a:pt x="6" y="0"/>
                    <a:pt x="3" y="1"/>
                    <a:pt x="3" y="3"/>
                  </a:cubicBezTo>
                  <a:cubicBezTo>
                    <a:pt x="3" y="5"/>
                    <a:pt x="4" y="6"/>
                    <a:pt x="4" y="7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3" y="42"/>
                  </a:cubicBezTo>
                  <a:cubicBezTo>
                    <a:pt x="5" y="46"/>
                    <a:pt x="11" y="46"/>
                    <a:pt x="11" y="41"/>
                  </a:cubicBezTo>
                  <a:cubicBezTo>
                    <a:pt x="11" y="37"/>
                    <a:pt x="10" y="33"/>
                    <a:pt x="10" y="28"/>
                  </a:cubicBezTo>
                  <a:cubicBezTo>
                    <a:pt x="10" y="28"/>
                    <a:pt x="11" y="28"/>
                    <a:pt x="11" y="27"/>
                  </a:cubicBezTo>
                  <a:cubicBezTo>
                    <a:pt x="11" y="25"/>
                    <a:pt x="10" y="23"/>
                    <a:pt x="10" y="21"/>
                  </a:cubicBezTo>
                  <a:cubicBezTo>
                    <a:pt x="10" y="18"/>
                    <a:pt x="11" y="15"/>
                    <a:pt x="11" y="12"/>
                  </a:cubicBezTo>
                  <a:cubicBezTo>
                    <a:pt x="12" y="9"/>
                    <a:pt x="10" y="7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97" name="Freeform 512"/>
            <p:cNvSpPr>
              <a:spLocks/>
            </p:cNvSpPr>
            <p:nvPr/>
          </p:nvSpPr>
          <p:spPr bwMode="auto">
            <a:xfrm>
              <a:off x="1275075" y="6505011"/>
              <a:ext cx="49612" cy="125211"/>
            </a:xfrm>
            <a:custGeom>
              <a:avLst/>
              <a:gdLst>
                <a:gd name="T0" fmla="*/ 12 w 12"/>
                <a:gd name="T1" fmla="*/ 24 h 28"/>
                <a:gd name="T2" fmla="*/ 4 w 12"/>
                <a:gd name="T3" fmla="*/ 2 h 28"/>
                <a:gd name="T4" fmla="*/ 0 w 12"/>
                <a:gd name="T5" fmla="*/ 3 h 28"/>
                <a:gd name="T6" fmla="*/ 9 w 12"/>
                <a:gd name="T7" fmla="*/ 26 h 28"/>
                <a:gd name="T8" fmla="*/ 12 w 12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2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1"/>
                    <a:pt x="0" y="3"/>
                  </a:cubicBezTo>
                  <a:cubicBezTo>
                    <a:pt x="2" y="11"/>
                    <a:pt x="5" y="19"/>
                    <a:pt x="9" y="26"/>
                  </a:cubicBezTo>
                  <a:cubicBezTo>
                    <a:pt x="10" y="28"/>
                    <a:pt x="12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98" name="Freeform 513"/>
            <p:cNvSpPr>
              <a:spLocks/>
            </p:cNvSpPr>
            <p:nvPr/>
          </p:nvSpPr>
          <p:spPr bwMode="auto">
            <a:xfrm>
              <a:off x="1168764" y="6457762"/>
              <a:ext cx="75599" cy="193723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7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7"/>
                  </a:cubicBezTo>
                  <a:cubicBezTo>
                    <a:pt x="13" y="3"/>
                    <a:pt x="8" y="0"/>
                    <a:pt x="6" y="4"/>
                  </a:cubicBezTo>
                  <a:cubicBezTo>
                    <a:pt x="0" y="17"/>
                    <a:pt x="2" y="28"/>
                    <a:pt x="10" y="40"/>
                  </a:cubicBezTo>
                  <a:cubicBezTo>
                    <a:pt x="12" y="44"/>
                    <a:pt x="18" y="40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199" name="Freeform 514"/>
            <p:cNvSpPr>
              <a:spLocks/>
            </p:cNvSpPr>
            <p:nvPr/>
          </p:nvSpPr>
          <p:spPr bwMode="auto">
            <a:xfrm>
              <a:off x="1438086" y="6514461"/>
              <a:ext cx="42525" cy="141749"/>
            </a:xfrm>
            <a:custGeom>
              <a:avLst/>
              <a:gdLst>
                <a:gd name="T0" fmla="*/ 3 w 10"/>
                <a:gd name="T1" fmla="*/ 4 h 32"/>
                <a:gd name="T2" fmla="*/ 3 w 10"/>
                <a:gd name="T3" fmla="*/ 28 h 32"/>
                <a:gd name="T4" fmla="*/ 9 w 10"/>
                <a:gd name="T5" fmla="*/ 26 h 32"/>
                <a:gd name="T6" fmla="*/ 9 w 10"/>
                <a:gd name="T7" fmla="*/ 6 h 32"/>
                <a:gd name="T8" fmla="*/ 3 w 10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2">
                  <a:moveTo>
                    <a:pt x="3" y="4"/>
                  </a:moveTo>
                  <a:cubicBezTo>
                    <a:pt x="0" y="12"/>
                    <a:pt x="0" y="20"/>
                    <a:pt x="3" y="28"/>
                  </a:cubicBezTo>
                  <a:cubicBezTo>
                    <a:pt x="4" y="32"/>
                    <a:pt x="9" y="30"/>
                    <a:pt x="9" y="26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00" name="Freeform 515"/>
            <p:cNvSpPr>
              <a:spLocks/>
            </p:cNvSpPr>
            <p:nvPr/>
          </p:nvSpPr>
          <p:spPr bwMode="auto">
            <a:xfrm>
              <a:off x="1957832" y="6448312"/>
              <a:ext cx="61424" cy="222073"/>
            </a:xfrm>
            <a:custGeom>
              <a:avLst/>
              <a:gdLst>
                <a:gd name="T0" fmla="*/ 11 w 15"/>
                <a:gd name="T1" fmla="*/ 28 h 50"/>
                <a:gd name="T2" fmla="*/ 14 w 15"/>
                <a:gd name="T3" fmla="*/ 7 h 50"/>
                <a:gd name="T4" fmla="*/ 7 w 15"/>
                <a:gd name="T5" fmla="*/ 5 h 50"/>
                <a:gd name="T6" fmla="*/ 5 w 15"/>
                <a:gd name="T7" fmla="*/ 16 h 50"/>
                <a:gd name="T8" fmla="*/ 4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9 w 15"/>
                <a:gd name="T15" fmla="*/ 31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2" y="21"/>
                    <a:pt x="12" y="13"/>
                    <a:pt x="14" y="7"/>
                  </a:cubicBezTo>
                  <a:cubicBezTo>
                    <a:pt x="15" y="2"/>
                    <a:pt x="8" y="0"/>
                    <a:pt x="7" y="5"/>
                  </a:cubicBezTo>
                  <a:cubicBezTo>
                    <a:pt x="6" y="8"/>
                    <a:pt x="5" y="12"/>
                    <a:pt x="5" y="16"/>
                  </a:cubicBezTo>
                  <a:cubicBezTo>
                    <a:pt x="4" y="16"/>
                    <a:pt x="4" y="16"/>
                    <a:pt x="4" y="17"/>
                  </a:cubicBezTo>
                  <a:cubicBezTo>
                    <a:pt x="1" y="27"/>
                    <a:pt x="0" y="36"/>
                    <a:pt x="5" y="46"/>
                  </a:cubicBezTo>
                  <a:cubicBezTo>
                    <a:pt x="7" y="50"/>
                    <a:pt x="13" y="47"/>
                    <a:pt x="11" y="42"/>
                  </a:cubicBezTo>
                  <a:cubicBezTo>
                    <a:pt x="10" y="39"/>
                    <a:pt x="9" y="35"/>
                    <a:pt x="9" y="31"/>
                  </a:cubicBezTo>
                  <a:cubicBezTo>
                    <a:pt x="10" y="31"/>
                    <a:pt x="11" y="30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01" name="Freeform 516"/>
            <p:cNvSpPr>
              <a:spLocks/>
            </p:cNvSpPr>
            <p:nvPr/>
          </p:nvSpPr>
          <p:spPr bwMode="auto">
            <a:xfrm>
              <a:off x="2045244" y="6509736"/>
              <a:ext cx="33075" cy="137024"/>
            </a:xfrm>
            <a:custGeom>
              <a:avLst/>
              <a:gdLst>
                <a:gd name="T0" fmla="*/ 6 w 8"/>
                <a:gd name="T1" fmla="*/ 3 h 31"/>
                <a:gd name="T2" fmla="*/ 1 w 8"/>
                <a:gd name="T3" fmla="*/ 4 h 31"/>
                <a:gd name="T4" fmla="*/ 3 w 8"/>
                <a:gd name="T5" fmla="*/ 28 h 31"/>
                <a:gd name="T6" fmla="*/ 8 w 8"/>
                <a:gd name="T7" fmla="*/ 28 h 31"/>
                <a:gd name="T8" fmla="*/ 6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3"/>
                  </a:moveTo>
                  <a:cubicBezTo>
                    <a:pt x="5" y="0"/>
                    <a:pt x="0" y="1"/>
                    <a:pt x="1" y="4"/>
                  </a:cubicBezTo>
                  <a:cubicBezTo>
                    <a:pt x="3" y="12"/>
                    <a:pt x="3" y="20"/>
                    <a:pt x="3" y="28"/>
                  </a:cubicBezTo>
                  <a:cubicBezTo>
                    <a:pt x="4" y="31"/>
                    <a:pt x="8" y="31"/>
                    <a:pt x="8" y="28"/>
                  </a:cubicBezTo>
                  <a:cubicBezTo>
                    <a:pt x="8" y="20"/>
                    <a:pt x="8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02" name="Freeform 517"/>
            <p:cNvSpPr>
              <a:spLocks/>
            </p:cNvSpPr>
            <p:nvPr/>
          </p:nvSpPr>
          <p:spPr bwMode="auto">
            <a:xfrm>
              <a:off x="2071231" y="6495561"/>
              <a:ext cx="82687" cy="226798"/>
            </a:xfrm>
            <a:custGeom>
              <a:avLst/>
              <a:gdLst>
                <a:gd name="T0" fmla="*/ 18 w 20"/>
                <a:gd name="T1" fmla="*/ 44 h 51"/>
                <a:gd name="T2" fmla="*/ 13 w 20"/>
                <a:gd name="T3" fmla="*/ 12 h 51"/>
                <a:gd name="T4" fmla="*/ 12 w 20"/>
                <a:gd name="T5" fmla="*/ 12 h 51"/>
                <a:gd name="T6" fmla="*/ 12 w 20"/>
                <a:gd name="T7" fmla="*/ 4 h 51"/>
                <a:gd name="T8" fmla="*/ 8 w 20"/>
                <a:gd name="T9" fmla="*/ 4 h 51"/>
                <a:gd name="T10" fmla="*/ 8 w 20"/>
                <a:gd name="T11" fmla="*/ 11 h 51"/>
                <a:gd name="T12" fmla="*/ 7 w 20"/>
                <a:gd name="T13" fmla="*/ 12 h 51"/>
                <a:gd name="T14" fmla="*/ 6 w 20"/>
                <a:gd name="T15" fmla="*/ 20 h 51"/>
                <a:gd name="T16" fmla="*/ 5 w 20"/>
                <a:gd name="T17" fmla="*/ 21 h 51"/>
                <a:gd name="T18" fmla="*/ 1 w 20"/>
                <a:gd name="T19" fmla="*/ 37 h 51"/>
                <a:gd name="T20" fmla="*/ 3 w 20"/>
                <a:gd name="T21" fmla="*/ 38 h 51"/>
                <a:gd name="T22" fmla="*/ 6 w 20"/>
                <a:gd name="T23" fmla="*/ 23 h 51"/>
                <a:gd name="T24" fmla="*/ 10 w 20"/>
                <a:gd name="T25" fmla="*/ 47 h 51"/>
                <a:gd name="T26" fmla="*/ 18 w 20"/>
                <a:gd name="T27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1">
                  <a:moveTo>
                    <a:pt x="18" y="44"/>
                  </a:moveTo>
                  <a:cubicBezTo>
                    <a:pt x="14" y="34"/>
                    <a:pt x="14" y="23"/>
                    <a:pt x="13" y="12"/>
                  </a:cubicBezTo>
                  <a:cubicBezTo>
                    <a:pt x="13" y="12"/>
                    <a:pt x="12" y="12"/>
                    <a:pt x="12" y="12"/>
                  </a:cubicBezTo>
                  <a:cubicBezTo>
                    <a:pt x="12" y="9"/>
                    <a:pt x="12" y="8"/>
                    <a:pt x="12" y="4"/>
                  </a:cubicBezTo>
                  <a:cubicBezTo>
                    <a:pt x="12" y="0"/>
                    <a:pt x="8" y="0"/>
                    <a:pt x="8" y="4"/>
                  </a:cubicBezTo>
                  <a:cubicBezTo>
                    <a:pt x="8" y="8"/>
                    <a:pt x="8" y="9"/>
                    <a:pt x="8" y="11"/>
                  </a:cubicBezTo>
                  <a:cubicBezTo>
                    <a:pt x="8" y="12"/>
                    <a:pt x="7" y="12"/>
                    <a:pt x="7" y="12"/>
                  </a:cubicBezTo>
                  <a:cubicBezTo>
                    <a:pt x="7" y="15"/>
                    <a:pt x="7" y="18"/>
                    <a:pt x="6" y="20"/>
                  </a:cubicBezTo>
                  <a:cubicBezTo>
                    <a:pt x="6" y="20"/>
                    <a:pt x="5" y="20"/>
                    <a:pt x="5" y="21"/>
                  </a:cubicBezTo>
                  <a:cubicBezTo>
                    <a:pt x="3" y="26"/>
                    <a:pt x="2" y="32"/>
                    <a:pt x="1" y="37"/>
                  </a:cubicBezTo>
                  <a:cubicBezTo>
                    <a:pt x="0" y="38"/>
                    <a:pt x="2" y="39"/>
                    <a:pt x="3" y="38"/>
                  </a:cubicBezTo>
                  <a:cubicBezTo>
                    <a:pt x="4" y="33"/>
                    <a:pt x="5" y="28"/>
                    <a:pt x="6" y="23"/>
                  </a:cubicBezTo>
                  <a:cubicBezTo>
                    <a:pt x="6" y="31"/>
                    <a:pt x="7" y="39"/>
                    <a:pt x="10" y="47"/>
                  </a:cubicBezTo>
                  <a:cubicBezTo>
                    <a:pt x="12" y="51"/>
                    <a:pt x="20" y="50"/>
                    <a:pt x="18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03" name="Freeform 518"/>
            <p:cNvSpPr>
              <a:spLocks/>
            </p:cNvSpPr>
            <p:nvPr/>
          </p:nvSpPr>
          <p:spPr bwMode="auto">
            <a:xfrm>
              <a:off x="2175180" y="6604235"/>
              <a:ext cx="23625" cy="122849"/>
            </a:xfrm>
            <a:custGeom>
              <a:avLst/>
              <a:gdLst>
                <a:gd name="T0" fmla="*/ 5 w 6"/>
                <a:gd name="T1" fmla="*/ 3 h 28"/>
                <a:gd name="T2" fmla="*/ 1 w 6"/>
                <a:gd name="T3" fmla="*/ 2 h 28"/>
                <a:gd name="T4" fmla="*/ 0 w 6"/>
                <a:gd name="T5" fmla="*/ 24 h 28"/>
                <a:gd name="T6" fmla="*/ 6 w 6"/>
                <a:gd name="T7" fmla="*/ 24 h 28"/>
                <a:gd name="T8" fmla="*/ 5 w 6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8">
                  <a:moveTo>
                    <a:pt x="5" y="3"/>
                  </a:moveTo>
                  <a:cubicBezTo>
                    <a:pt x="5" y="1"/>
                    <a:pt x="1" y="0"/>
                    <a:pt x="1" y="2"/>
                  </a:cubicBezTo>
                  <a:cubicBezTo>
                    <a:pt x="1" y="10"/>
                    <a:pt x="0" y="20"/>
                    <a:pt x="0" y="24"/>
                  </a:cubicBezTo>
                  <a:cubicBezTo>
                    <a:pt x="0" y="28"/>
                    <a:pt x="6" y="28"/>
                    <a:pt x="6" y="24"/>
                  </a:cubicBezTo>
                  <a:cubicBezTo>
                    <a:pt x="6" y="20"/>
                    <a:pt x="6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04" name="Freeform 519"/>
            <p:cNvSpPr>
              <a:spLocks/>
            </p:cNvSpPr>
            <p:nvPr/>
          </p:nvSpPr>
          <p:spPr bwMode="auto">
            <a:xfrm>
              <a:off x="2203530" y="6505011"/>
              <a:ext cx="42525" cy="181911"/>
            </a:xfrm>
            <a:custGeom>
              <a:avLst/>
              <a:gdLst>
                <a:gd name="T0" fmla="*/ 3 w 10"/>
                <a:gd name="T1" fmla="*/ 4 h 41"/>
                <a:gd name="T2" fmla="*/ 0 w 10"/>
                <a:gd name="T3" fmla="*/ 35 h 41"/>
                <a:gd name="T4" fmla="*/ 8 w 10"/>
                <a:gd name="T5" fmla="*/ 35 h 41"/>
                <a:gd name="T6" fmla="*/ 10 w 10"/>
                <a:gd name="T7" fmla="*/ 5 h 41"/>
                <a:gd name="T8" fmla="*/ 3 w 10"/>
                <a:gd name="T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1">
                  <a:moveTo>
                    <a:pt x="3" y="4"/>
                  </a:moveTo>
                  <a:cubicBezTo>
                    <a:pt x="0" y="14"/>
                    <a:pt x="0" y="25"/>
                    <a:pt x="0" y="35"/>
                  </a:cubicBezTo>
                  <a:cubicBezTo>
                    <a:pt x="0" y="41"/>
                    <a:pt x="8" y="41"/>
                    <a:pt x="8" y="35"/>
                  </a:cubicBezTo>
                  <a:cubicBezTo>
                    <a:pt x="9" y="25"/>
                    <a:pt x="9" y="15"/>
                    <a:pt x="10" y="5"/>
                  </a:cubicBezTo>
                  <a:cubicBezTo>
                    <a:pt x="10" y="1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05" name="Freeform 520"/>
            <p:cNvSpPr>
              <a:spLocks/>
            </p:cNvSpPr>
            <p:nvPr/>
          </p:nvSpPr>
          <p:spPr bwMode="auto">
            <a:xfrm>
              <a:off x="2246055" y="6493199"/>
              <a:ext cx="70874" cy="252785"/>
            </a:xfrm>
            <a:custGeom>
              <a:avLst/>
              <a:gdLst>
                <a:gd name="T0" fmla="*/ 7 w 17"/>
                <a:gd name="T1" fmla="*/ 6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2 h 57"/>
                <a:gd name="T8" fmla="*/ 2 w 17"/>
                <a:gd name="T9" fmla="*/ 20 h 57"/>
                <a:gd name="T10" fmla="*/ 6 w 17"/>
                <a:gd name="T11" fmla="*/ 54 h 57"/>
                <a:gd name="T12" fmla="*/ 12 w 17"/>
                <a:gd name="T13" fmla="*/ 53 h 57"/>
                <a:gd name="T14" fmla="*/ 15 w 17"/>
                <a:gd name="T15" fmla="*/ 10 h 57"/>
                <a:gd name="T16" fmla="*/ 7 w 17"/>
                <a:gd name="T17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6"/>
                  </a:moveTo>
                  <a:cubicBezTo>
                    <a:pt x="6" y="8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0"/>
                    <a:pt x="1" y="10"/>
                    <a:pt x="1" y="12"/>
                  </a:cubicBezTo>
                  <a:cubicBezTo>
                    <a:pt x="1" y="15"/>
                    <a:pt x="2" y="17"/>
                    <a:pt x="2" y="20"/>
                  </a:cubicBezTo>
                  <a:cubicBezTo>
                    <a:pt x="0" y="31"/>
                    <a:pt x="1" y="44"/>
                    <a:pt x="6" y="54"/>
                  </a:cubicBezTo>
                  <a:cubicBezTo>
                    <a:pt x="7" y="57"/>
                    <a:pt x="12" y="56"/>
                    <a:pt x="12" y="53"/>
                  </a:cubicBezTo>
                  <a:cubicBezTo>
                    <a:pt x="11" y="39"/>
                    <a:pt x="9" y="23"/>
                    <a:pt x="15" y="10"/>
                  </a:cubicBezTo>
                  <a:cubicBezTo>
                    <a:pt x="17" y="5"/>
                    <a:pt x="9" y="0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06" name="Freeform 521"/>
            <p:cNvSpPr>
              <a:spLocks/>
            </p:cNvSpPr>
            <p:nvPr/>
          </p:nvSpPr>
          <p:spPr bwMode="auto">
            <a:xfrm>
              <a:off x="2163368" y="6457762"/>
              <a:ext cx="33075" cy="163011"/>
            </a:xfrm>
            <a:custGeom>
              <a:avLst/>
              <a:gdLst>
                <a:gd name="T0" fmla="*/ 0 w 8"/>
                <a:gd name="T1" fmla="*/ 6 h 37"/>
                <a:gd name="T2" fmla="*/ 0 w 8"/>
                <a:gd name="T3" fmla="*/ 32 h 37"/>
                <a:gd name="T4" fmla="*/ 8 w 8"/>
                <a:gd name="T5" fmla="*/ 32 h 37"/>
                <a:gd name="T6" fmla="*/ 8 w 8"/>
                <a:gd name="T7" fmla="*/ 6 h 37"/>
                <a:gd name="T8" fmla="*/ 0 w 8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7">
                  <a:moveTo>
                    <a:pt x="0" y="6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1" y="37"/>
                    <a:pt x="8" y="37"/>
                    <a:pt x="8" y="32"/>
                  </a:cubicBezTo>
                  <a:cubicBezTo>
                    <a:pt x="8" y="23"/>
                    <a:pt x="8" y="14"/>
                    <a:pt x="8" y="6"/>
                  </a:cubicBezTo>
                  <a:cubicBezTo>
                    <a:pt x="8" y="0"/>
                    <a:pt x="0" y="0"/>
                    <a:pt x="0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07" name="Freeform 522"/>
            <p:cNvSpPr>
              <a:spLocks/>
            </p:cNvSpPr>
            <p:nvPr/>
          </p:nvSpPr>
          <p:spPr bwMode="auto">
            <a:xfrm>
              <a:off x="2305117" y="6493199"/>
              <a:ext cx="61424" cy="177186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6"/>
                    <a:pt x="0" y="27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8"/>
                    <a:pt x="9" y="18"/>
                    <a:pt x="13" y="10"/>
                  </a:cubicBezTo>
                  <a:cubicBezTo>
                    <a:pt x="15" y="5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08" name="Freeform 523"/>
            <p:cNvSpPr>
              <a:spLocks/>
            </p:cNvSpPr>
            <p:nvPr/>
          </p:nvSpPr>
          <p:spPr bwMode="auto">
            <a:xfrm>
              <a:off x="2401978" y="6568798"/>
              <a:ext cx="33075" cy="137024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8 h 31"/>
                <a:gd name="T4" fmla="*/ 7 w 8"/>
                <a:gd name="T5" fmla="*/ 28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2" y="31"/>
                    <a:pt x="7" y="31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09" name="Freeform 524"/>
            <p:cNvSpPr>
              <a:spLocks/>
            </p:cNvSpPr>
            <p:nvPr/>
          </p:nvSpPr>
          <p:spPr bwMode="auto">
            <a:xfrm>
              <a:off x="2543727" y="6443587"/>
              <a:ext cx="59062" cy="233885"/>
            </a:xfrm>
            <a:custGeom>
              <a:avLst/>
              <a:gdLst>
                <a:gd name="T0" fmla="*/ 11 w 14"/>
                <a:gd name="T1" fmla="*/ 2 h 53"/>
                <a:gd name="T2" fmla="*/ 5 w 14"/>
                <a:gd name="T3" fmla="*/ 22 h 53"/>
                <a:gd name="T4" fmla="*/ 0 w 14"/>
                <a:gd name="T5" fmla="*/ 25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7 h 53"/>
                <a:gd name="T12" fmla="*/ 8 w 14"/>
                <a:gd name="T13" fmla="*/ 51 h 53"/>
                <a:gd name="T14" fmla="*/ 13 w 14"/>
                <a:gd name="T15" fmla="*/ 49 h 53"/>
                <a:gd name="T16" fmla="*/ 8 w 14"/>
                <a:gd name="T17" fmla="*/ 33 h 53"/>
                <a:gd name="T18" fmla="*/ 13 w 14"/>
                <a:gd name="T19" fmla="*/ 3 h 53"/>
                <a:gd name="T20" fmla="*/ 11 w 14"/>
                <a:gd name="T21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1" y="2"/>
                  </a:moveTo>
                  <a:cubicBezTo>
                    <a:pt x="8" y="8"/>
                    <a:pt x="6" y="15"/>
                    <a:pt x="5" y="22"/>
                  </a:cubicBezTo>
                  <a:cubicBezTo>
                    <a:pt x="3" y="21"/>
                    <a:pt x="0" y="22"/>
                    <a:pt x="0" y="25"/>
                  </a:cubicBezTo>
                  <a:cubicBezTo>
                    <a:pt x="0" y="32"/>
                    <a:pt x="2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5" y="47"/>
                    <a:pt x="5" y="47"/>
                  </a:cubicBezTo>
                  <a:cubicBezTo>
                    <a:pt x="6" y="48"/>
                    <a:pt x="7" y="50"/>
                    <a:pt x="8" y="51"/>
                  </a:cubicBezTo>
                  <a:cubicBezTo>
                    <a:pt x="9" y="53"/>
                    <a:pt x="14" y="52"/>
                    <a:pt x="13" y="49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3"/>
                    <a:pt x="10" y="13"/>
                    <a:pt x="13" y="3"/>
                  </a:cubicBezTo>
                  <a:cubicBezTo>
                    <a:pt x="14" y="1"/>
                    <a:pt x="12" y="0"/>
                    <a:pt x="11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10" name="Freeform 525"/>
            <p:cNvSpPr>
              <a:spLocks/>
            </p:cNvSpPr>
            <p:nvPr/>
          </p:nvSpPr>
          <p:spPr bwMode="auto">
            <a:xfrm>
              <a:off x="2614602" y="6443587"/>
              <a:ext cx="66149" cy="207898"/>
            </a:xfrm>
            <a:custGeom>
              <a:avLst/>
              <a:gdLst>
                <a:gd name="T0" fmla="*/ 12 w 16"/>
                <a:gd name="T1" fmla="*/ 2 h 47"/>
                <a:gd name="T2" fmla="*/ 0 w 16"/>
                <a:gd name="T3" fmla="*/ 43 h 47"/>
                <a:gd name="T4" fmla="*/ 6 w 16"/>
                <a:gd name="T5" fmla="*/ 43 h 47"/>
                <a:gd name="T6" fmla="*/ 15 w 16"/>
                <a:gd name="T7" fmla="*/ 3 h 47"/>
                <a:gd name="T8" fmla="*/ 12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12" y="2"/>
                  </a:moveTo>
                  <a:cubicBezTo>
                    <a:pt x="3" y="14"/>
                    <a:pt x="0" y="28"/>
                    <a:pt x="0" y="43"/>
                  </a:cubicBezTo>
                  <a:cubicBezTo>
                    <a:pt x="0" y="47"/>
                    <a:pt x="6" y="47"/>
                    <a:pt x="6" y="43"/>
                  </a:cubicBezTo>
                  <a:cubicBezTo>
                    <a:pt x="7" y="29"/>
                    <a:pt x="8" y="16"/>
                    <a:pt x="15" y="3"/>
                  </a:cubicBezTo>
                  <a:cubicBezTo>
                    <a:pt x="16" y="1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11" name="Freeform 526"/>
            <p:cNvSpPr>
              <a:spLocks/>
            </p:cNvSpPr>
            <p:nvPr/>
          </p:nvSpPr>
          <p:spPr bwMode="auto">
            <a:xfrm>
              <a:off x="2694926" y="6479024"/>
              <a:ext cx="33075" cy="196086"/>
            </a:xfrm>
            <a:custGeom>
              <a:avLst/>
              <a:gdLst>
                <a:gd name="T0" fmla="*/ 7 w 8"/>
                <a:gd name="T1" fmla="*/ 3 h 44"/>
                <a:gd name="T2" fmla="*/ 3 w 8"/>
                <a:gd name="T3" fmla="*/ 3 h 44"/>
                <a:gd name="T4" fmla="*/ 2 w 8"/>
                <a:gd name="T5" fmla="*/ 15 h 44"/>
                <a:gd name="T6" fmla="*/ 0 w 8"/>
                <a:gd name="T7" fmla="*/ 17 h 44"/>
                <a:gd name="T8" fmla="*/ 1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7 w 8"/>
                <a:gd name="T1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7" y="3"/>
                  </a:moveTo>
                  <a:cubicBezTo>
                    <a:pt x="7" y="0"/>
                    <a:pt x="3" y="0"/>
                    <a:pt x="3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2"/>
                    <a:pt x="0" y="28"/>
                    <a:pt x="1" y="33"/>
                  </a:cubicBezTo>
                  <a:cubicBezTo>
                    <a:pt x="1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7" y="44"/>
                    <a:pt x="7" y="41"/>
                  </a:cubicBezTo>
                  <a:cubicBezTo>
                    <a:pt x="8" y="28"/>
                    <a:pt x="7" y="16"/>
                    <a:pt x="7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12" name="Freeform 527"/>
            <p:cNvSpPr>
              <a:spLocks/>
            </p:cNvSpPr>
            <p:nvPr/>
          </p:nvSpPr>
          <p:spPr bwMode="auto">
            <a:xfrm>
              <a:off x="2787063" y="6424687"/>
              <a:ext cx="77962" cy="217348"/>
            </a:xfrm>
            <a:custGeom>
              <a:avLst/>
              <a:gdLst>
                <a:gd name="T0" fmla="*/ 18 w 19"/>
                <a:gd name="T1" fmla="*/ 45 h 49"/>
                <a:gd name="T2" fmla="*/ 16 w 19"/>
                <a:gd name="T3" fmla="*/ 18 h 49"/>
                <a:gd name="T4" fmla="*/ 10 w 19"/>
                <a:gd name="T5" fmla="*/ 16 h 49"/>
                <a:gd name="T6" fmla="*/ 10 w 19"/>
                <a:gd name="T7" fmla="*/ 16 h 49"/>
                <a:gd name="T8" fmla="*/ 9 w 19"/>
                <a:gd name="T9" fmla="*/ 16 h 49"/>
                <a:gd name="T10" fmla="*/ 10 w 19"/>
                <a:gd name="T11" fmla="*/ 4 h 49"/>
                <a:gd name="T12" fmla="*/ 4 w 19"/>
                <a:gd name="T13" fmla="*/ 4 h 49"/>
                <a:gd name="T14" fmla="*/ 1 w 19"/>
                <a:gd name="T15" fmla="*/ 30 h 49"/>
                <a:gd name="T16" fmla="*/ 0 w 19"/>
                <a:gd name="T17" fmla="*/ 31 h 49"/>
                <a:gd name="T18" fmla="*/ 0 w 19"/>
                <a:gd name="T19" fmla="*/ 43 h 49"/>
                <a:gd name="T20" fmla="*/ 2 w 19"/>
                <a:gd name="T21" fmla="*/ 44 h 49"/>
                <a:gd name="T22" fmla="*/ 9 w 19"/>
                <a:gd name="T23" fmla="*/ 43 h 49"/>
                <a:gd name="T24" fmla="*/ 9 w 19"/>
                <a:gd name="T25" fmla="*/ 43 h 49"/>
                <a:gd name="T26" fmla="*/ 9 w 19"/>
                <a:gd name="T27" fmla="*/ 45 h 49"/>
                <a:gd name="T28" fmla="*/ 13 w 19"/>
                <a:gd name="T29" fmla="*/ 47 h 49"/>
                <a:gd name="T30" fmla="*/ 18 w 19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9">
                  <a:moveTo>
                    <a:pt x="18" y="45"/>
                  </a:moveTo>
                  <a:cubicBezTo>
                    <a:pt x="15" y="36"/>
                    <a:pt x="15" y="27"/>
                    <a:pt x="16" y="18"/>
                  </a:cubicBezTo>
                  <a:cubicBezTo>
                    <a:pt x="17" y="13"/>
                    <a:pt x="11" y="12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10" y="8"/>
                    <a:pt x="10" y="4"/>
                  </a:cubicBezTo>
                  <a:cubicBezTo>
                    <a:pt x="10" y="1"/>
                    <a:pt x="5" y="0"/>
                    <a:pt x="4" y="4"/>
                  </a:cubicBezTo>
                  <a:cubicBezTo>
                    <a:pt x="3" y="12"/>
                    <a:pt x="2" y="21"/>
                    <a:pt x="1" y="30"/>
                  </a:cubicBezTo>
                  <a:cubicBezTo>
                    <a:pt x="1" y="30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2" y="44"/>
                  </a:cubicBezTo>
                  <a:cubicBezTo>
                    <a:pt x="2" y="48"/>
                    <a:pt x="8" y="47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4"/>
                    <a:pt x="9" y="44"/>
                    <a:pt x="9" y="45"/>
                  </a:cubicBezTo>
                  <a:cubicBezTo>
                    <a:pt x="9" y="48"/>
                    <a:pt x="12" y="48"/>
                    <a:pt x="13" y="47"/>
                  </a:cubicBezTo>
                  <a:cubicBezTo>
                    <a:pt x="15" y="49"/>
                    <a:pt x="19" y="47"/>
                    <a:pt x="18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13" name="Freeform 528"/>
            <p:cNvSpPr>
              <a:spLocks/>
            </p:cNvSpPr>
            <p:nvPr/>
          </p:nvSpPr>
          <p:spPr bwMode="auto">
            <a:xfrm>
              <a:off x="2940624" y="6495561"/>
              <a:ext cx="25987" cy="144111"/>
            </a:xfrm>
            <a:custGeom>
              <a:avLst/>
              <a:gdLst>
                <a:gd name="T0" fmla="*/ 5 w 6"/>
                <a:gd name="T1" fmla="*/ 3 h 32"/>
                <a:gd name="T2" fmla="*/ 0 w 6"/>
                <a:gd name="T3" fmla="*/ 3 h 32"/>
                <a:gd name="T4" fmla="*/ 0 w 6"/>
                <a:gd name="T5" fmla="*/ 29 h 32"/>
                <a:gd name="T6" fmla="*/ 5 w 6"/>
                <a:gd name="T7" fmla="*/ 29 h 32"/>
                <a:gd name="T8" fmla="*/ 5 w 6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2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0"/>
                    <a:pt x="0" y="29"/>
                  </a:cubicBezTo>
                  <a:cubicBezTo>
                    <a:pt x="0" y="32"/>
                    <a:pt x="5" y="32"/>
                    <a:pt x="5" y="29"/>
                  </a:cubicBezTo>
                  <a:cubicBezTo>
                    <a:pt x="6" y="20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14" name="Freeform 529"/>
            <p:cNvSpPr>
              <a:spLocks/>
            </p:cNvSpPr>
            <p:nvPr/>
          </p:nvSpPr>
          <p:spPr bwMode="auto">
            <a:xfrm>
              <a:off x="3004411" y="6479024"/>
              <a:ext cx="59062" cy="181911"/>
            </a:xfrm>
            <a:custGeom>
              <a:avLst/>
              <a:gdLst>
                <a:gd name="T0" fmla="*/ 8 w 14"/>
                <a:gd name="T1" fmla="*/ 6 h 41"/>
                <a:gd name="T2" fmla="*/ 7 w 14"/>
                <a:gd name="T3" fmla="*/ 4 h 41"/>
                <a:gd name="T4" fmla="*/ 1 w 14"/>
                <a:gd name="T5" fmla="*/ 5 h 41"/>
                <a:gd name="T6" fmla="*/ 3 w 14"/>
                <a:gd name="T7" fmla="*/ 29 h 41"/>
                <a:gd name="T8" fmla="*/ 5 w 14"/>
                <a:gd name="T9" fmla="*/ 32 h 41"/>
                <a:gd name="T10" fmla="*/ 6 w 14"/>
                <a:gd name="T11" fmla="*/ 37 h 41"/>
                <a:gd name="T12" fmla="*/ 11 w 14"/>
                <a:gd name="T13" fmla="*/ 37 h 41"/>
                <a:gd name="T14" fmla="*/ 14 w 14"/>
                <a:gd name="T15" fmla="*/ 10 h 41"/>
                <a:gd name="T16" fmla="*/ 8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8" y="6"/>
                  </a:moveTo>
                  <a:cubicBezTo>
                    <a:pt x="7" y="5"/>
                    <a:pt x="7" y="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5"/>
                    <a:pt x="6" y="37"/>
                  </a:cubicBezTo>
                  <a:cubicBezTo>
                    <a:pt x="6" y="41"/>
                    <a:pt x="10" y="41"/>
                    <a:pt x="11" y="37"/>
                  </a:cubicBezTo>
                  <a:cubicBezTo>
                    <a:pt x="12" y="28"/>
                    <a:pt x="12" y="19"/>
                    <a:pt x="14" y="10"/>
                  </a:cubicBezTo>
                  <a:cubicBezTo>
                    <a:pt x="14" y="6"/>
                    <a:pt x="10" y="4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15" name="Freeform 530"/>
            <p:cNvSpPr>
              <a:spLocks/>
            </p:cNvSpPr>
            <p:nvPr/>
          </p:nvSpPr>
          <p:spPr bwMode="auto">
            <a:xfrm>
              <a:off x="3080010" y="6474299"/>
              <a:ext cx="61424" cy="231523"/>
            </a:xfrm>
            <a:custGeom>
              <a:avLst/>
              <a:gdLst>
                <a:gd name="T0" fmla="*/ 7 w 15"/>
                <a:gd name="T1" fmla="*/ 5 h 52"/>
                <a:gd name="T2" fmla="*/ 6 w 15"/>
                <a:gd name="T3" fmla="*/ 12 h 52"/>
                <a:gd name="T4" fmla="*/ 2 w 15"/>
                <a:gd name="T5" fmla="*/ 14 h 52"/>
                <a:gd name="T6" fmla="*/ 1 w 15"/>
                <a:gd name="T7" fmla="*/ 23 h 52"/>
                <a:gd name="T8" fmla="*/ 3 w 15"/>
                <a:gd name="T9" fmla="*/ 25 h 52"/>
                <a:gd name="T10" fmla="*/ 4 w 15"/>
                <a:gd name="T11" fmla="*/ 49 h 52"/>
                <a:gd name="T12" fmla="*/ 9 w 15"/>
                <a:gd name="T13" fmla="*/ 49 h 52"/>
                <a:gd name="T14" fmla="*/ 14 w 15"/>
                <a:gd name="T15" fmla="*/ 6 h 52"/>
                <a:gd name="T16" fmla="*/ 7 w 15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5"/>
                  </a:moveTo>
                  <a:cubicBezTo>
                    <a:pt x="6" y="7"/>
                    <a:pt x="6" y="9"/>
                    <a:pt x="6" y="12"/>
                  </a:cubicBezTo>
                  <a:cubicBezTo>
                    <a:pt x="4" y="11"/>
                    <a:pt x="2" y="12"/>
                    <a:pt x="2" y="14"/>
                  </a:cubicBezTo>
                  <a:cubicBezTo>
                    <a:pt x="2" y="17"/>
                    <a:pt x="3" y="21"/>
                    <a:pt x="1" y="23"/>
                  </a:cubicBezTo>
                  <a:cubicBezTo>
                    <a:pt x="0" y="25"/>
                    <a:pt x="2" y="26"/>
                    <a:pt x="3" y="25"/>
                  </a:cubicBezTo>
                  <a:cubicBezTo>
                    <a:pt x="2" y="33"/>
                    <a:pt x="2" y="41"/>
                    <a:pt x="4" y="49"/>
                  </a:cubicBezTo>
                  <a:cubicBezTo>
                    <a:pt x="4" y="52"/>
                    <a:pt x="9" y="52"/>
                    <a:pt x="9" y="49"/>
                  </a:cubicBezTo>
                  <a:cubicBezTo>
                    <a:pt x="12" y="35"/>
                    <a:pt x="13" y="20"/>
                    <a:pt x="14" y="6"/>
                  </a:cubicBezTo>
                  <a:cubicBezTo>
                    <a:pt x="15" y="1"/>
                    <a:pt x="7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16" name="Freeform 531"/>
            <p:cNvSpPr>
              <a:spLocks/>
            </p:cNvSpPr>
            <p:nvPr/>
          </p:nvSpPr>
          <p:spPr bwMode="auto">
            <a:xfrm>
              <a:off x="2886287" y="6495561"/>
              <a:ext cx="49612" cy="20553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4 w 12"/>
                <a:gd name="T5" fmla="*/ 3 h 46"/>
                <a:gd name="T6" fmla="*/ 5 w 12"/>
                <a:gd name="T7" fmla="*/ 7 h 46"/>
                <a:gd name="T8" fmla="*/ 3 w 12"/>
                <a:gd name="T9" fmla="*/ 10 h 46"/>
                <a:gd name="T10" fmla="*/ 4 w 12"/>
                <a:gd name="T11" fmla="*/ 42 h 46"/>
                <a:gd name="T12" fmla="*/ 11 w 12"/>
                <a:gd name="T13" fmla="*/ 41 h 46"/>
                <a:gd name="T14" fmla="*/ 11 w 12"/>
                <a:gd name="T15" fmla="*/ 28 h 46"/>
                <a:gd name="T16" fmla="*/ 11 w 12"/>
                <a:gd name="T17" fmla="*/ 27 h 46"/>
                <a:gd name="T18" fmla="*/ 11 w 12"/>
                <a:gd name="T19" fmla="*/ 21 h 46"/>
                <a:gd name="T20" fmla="*/ 12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5"/>
                    <a:pt x="8" y="4"/>
                    <a:pt x="7" y="2"/>
                  </a:cubicBezTo>
                  <a:cubicBezTo>
                    <a:pt x="7" y="0"/>
                    <a:pt x="3" y="1"/>
                    <a:pt x="4" y="3"/>
                  </a:cubicBezTo>
                  <a:cubicBezTo>
                    <a:pt x="4" y="5"/>
                    <a:pt x="4" y="6"/>
                    <a:pt x="5" y="7"/>
                  </a:cubicBezTo>
                  <a:cubicBezTo>
                    <a:pt x="4" y="8"/>
                    <a:pt x="4" y="9"/>
                    <a:pt x="3" y="10"/>
                  </a:cubicBezTo>
                  <a:cubicBezTo>
                    <a:pt x="1" y="21"/>
                    <a:pt x="0" y="32"/>
                    <a:pt x="4" y="42"/>
                  </a:cubicBezTo>
                  <a:cubicBezTo>
                    <a:pt x="5" y="46"/>
                    <a:pt x="11" y="46"/>
                    <a:pt x="11" y="41"/>
                  </a:cubicBezTo>
                  <a:cubicBezTo>
                    <a:pt x="11" y="37"/>
                    <a:pt x="11" y="33"/>
                    <a:pt x="11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2" y="12"/>
                  </a:cubicBezTo>
                  <a:cubicBezTo>
                    <a:pt x="12" y="9"/>
                    <a:pt x="10" y="7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17" name="Freeform 532"/>
            <p:cNvSpPr>
              <a:spLocks/>
            </p:cNvSpPr>
            <p:nvPr/>
          </p:nvSpPr>
          <p:spPr bwMode="auto">
            <a:xfrm>
              <a:off x="2489390" y="6505011"/>
              <a:ext cx="54337" cy="125211"/>
            </a:xfrm>
            <a:custGeom>
              <a:avLst/>
              <a:gdLst>
                <a:gd name="T0" fmla="*/ 12 w 13"/>
                <a:gd name="T1" fmla="*/ 24 h 28"/>
                <a:gd name="T2" fmla="*/ 4 w 13"/>
                <a:gd name="T3" fmla="*/ 2 h 28"/>
                <a:gd name="T4" fmla="*/ 1 w 13"/>
                <a:gd name="T5" fmla="*/ 3 h 28"/>
                <a:gd name="T6" fmla="*/ 9 w 13"/>
                <a:gd name="T7" fmla="*/ 26 h 28"/>
                <a:gd name="T8" fmla="*/ 12 w 13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3" y="11"/>
                    <a:pt x="6" y="19"/>
                    <a:pt x="9" y="26"/>
                  </a:cubicBezTo>
                  <a:cubicBezTo>
                    <a:pt x="10" y="28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18" name="Freeform 533"/>
            <p:cNvSpPr>
              <a:spLocks/>
            </p:cNvSpPr>
            <p:nvPr/>
          </p:nvSpPr>
          <p:spPr bwMode="auto">
            <a:xfrm>
              <a:off x="2383078" y="6457762"/>
              <a:ext cx="75599" cy="193723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7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8" y="18"/>
                    <a:pt x="12" y="7"/>
                  </a:cubicBezTo>
                  <a:cubicBezTo>
                    <a:pt x="14" y="3"/>
                    <a:pt x="8" y="0"/>
                    <a:pt x="6" y="4"/>
                  </a:cubicBezTo>
                  <a:cubicBezTo>
                    <a:pt x="0" y="17"/>
                    <a:pt x="3" y="28"/>
                    <a:pt x="10" y="40"/>
                  </a:cubicBezTo>
                  <a:cubicBezTo>
                    <a:pt x="13" y="44"/>
                    <a:pt x="18" y="40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19" name="Freeform 534"/>
            <p:cNvSpPr>
              <a:spLocks/>
            </p:cNvSpPr>
            <p:nvPr/>
          </p:nvSpPr>
          <p:spPr bwMode="auto">
            <a:xfrm>
              <a:off x="2657126" y="6514461"/>
              <a:ext cx="40162" cy="141749"/>
            </a:xfrm>
            <a:custGeom>
              <a:avLst/>
              <a:gdLst>
                <a:gd name="T0" fmla="*/ 2 w 10"/>
                <a:gd name="T1" fmla="*/ 4 h 32"/>
                <a:gd name="T2" fmla="*/ 2 w 10"/>
                <a:gd name="T3" fmla="*/ 28 h 32"/>
                <a:gd name="T4" fmla="*/ 9 w 10"/>
                <a:gd name="T5" fmla="*/ 26 h 32"/>
                <a:gd name="T6" fmla="*/ 9 w 10"/>
                <a:gd name="T7" fmla="*/ 6 h 32"/>
                <a:gd name="T8" fmla="*/ 2 w 10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2">
                  <a:moveTo>
                    <a:pt x="2" y="4"/>
                  </a:moveTo>
                  <a:cubicBezTo>
                    <a:pt x="0" y="12"/>
                    <a:pt x="0" y="20"/>
                    <a:pt x="2" y="28"/>
                  </a:cubicBezTo>
                  <a:cubicBezTo>
                    <a:pt x="4" y="32"/>
                    <a:pt x="9" y="30"/>
                    <a:pt x="9" y="26"/>
                  </a:cubicBezTo>
                  <a:cubicBezTo>
                    <a:pt x="7" y="20"/>
                    <a:pt x="7" y="13"/>
                    <a:pt x="9" y="6"/>
                  </a:cubicBezTo>
                  <a:cubicBezTo>
                    <a:pt x="10" y="2"/>
                    <a:pt x="4" y="0"/>
                    <a:pt x="2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20" name="Freeform 535"/>
            <p:cNvSpPr>
              <a:spLocks/>
            </p:cNvSpPr>
            <p:nvPr/>
          </p:nvSpPr>
          <p:spPr bwMode="auto">
            <a:xfrm>
              <a:off x="3174509" y="6448312"/>
              <a:ext cx="63787" cy="222073"/>
            </a:xfrm>
            <a:custGeom>
              <a:avLst/>
              <a:gdLst>
                <a:gd name="T0" fmla="*/ 11 w 15"/>
                <a:gd name="T1" fmla="*/ 28 h 50"/>
                <a:gd name="T2" fmla="*/ 13 w 15"/>
                <a:gd name="T3" fmla="*/ 7 h 50"/>
                <a:gd name="T4" fmla="*/ 6 w 15"/>
                <a:gd name="T5" fmla="*/ 5 h 50"/>
                <a:gd name="T6" fmla="*/ 5 w 15"/>
                <a:gd name="T7" fmla="*/ 16 h 50"/>
                <a:gd name="T8" fmla="*/ 3 w 15"/>
                <a:gd name="T9" fmla="*/ 17 h 50"/>
                <a:gd name="T10" fmla="*/ 5 w 15"/>
                <a:gd name="T11" fmla="*/ 46 h 50"/>
                <a:gd name="T12" fmla="*/ 11 w 15"/>
                <a:gd name="T13" fmla="*/ 42 h 50"/>
                <a:gd name="T14" fmla="*/ 8 w 15"/>
                <a:gd name="T15" fmla="*/ 31 h 50"/>
                <a:gd name="T16" fmla="*/ 11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1" y="28"/>
                  </a:moveTo>
                  <a:cubicBezTo>
                    <a:pt x="11" y="21"/>
                    <a:pt x="11" y="13"/>
                    <a:pt x="13" y="7"/>
                  </a:cubicBezTo>
                  <a:cubicBezTo>
                    <a:pt x="15" y="2"/>
                    <a:pt x="8" y="0"/>
                    <a:pt x="6" y="5"/>
                  </a:cubicBezTo>
                  <a:cubicBezTo>
                    <a:pt x="5" y="8"/>
                    <a:pt x="5" y="12"/>
                    <a:pt x="5" y="16"/>
                  </a:cubicBezTo>
                  <a:cubicBezTo>
                    <a:pt x="4" y="16"/>
                    <a:pt x="4" y="16"/>
                    <a:pt x="3" y="17"/>
                  </a:cubicBezTo>
                  <a:cubicBezTo>
                    <a:pt x="0" y="27"/>
                    <a:pt x="0" y="36"/>
                    <a:pt x="5" y="46"/>
                  </a:cubicBezTo>
                  <a:cubicBezTo>
                    <a:pt x="7" y="50"/>
                    <a:pt x="13" y="47"/>
                    <a:pt x="11" y="42"/>
                  </a:cubicBezTo>
                  <a:cubicBezTo>
                    <a:pt x="9" y="39"/>
                    <a:pt x="9" y="35"/>
                    <a:pt x="8" y="31"/>
                  </a:cubicBezTo>
                  <a:cubicBezTo>
                    <a:pt x="10" y="31"/>
                    <a:pt x="11" y="30"/>
                    <a:pt x="11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21" name="Freeform 536"/>
            <p:cNvSpPr>
              <a:spLocks/>
            </p:cNvSpPr>
            <p:nvPr/>
          </p:nvSpPr>
          <p:spPr bwMode="auto">
            <a:xfrm>
              <a:off x="3264284" y="6509736"/>
              <a:ext cx="33075" cy="137024"/>
            </a:xfrm>
            <a:custGeom>
              <a:avLst/>
              <a:gdLst>
                <a:gd name="T0" fmla="*/ 6 w 8"/>
                <a:gd name="T1" fmla="*/ 3 h 31"/>
                <a:gd name="T2" fmla="*/ 1 w 8"/>
                <a:gd name="T3" fmla="*/ 4 h 31"/>
                <a:gd name="T4" fmla="*/ 3 w 8"/>
                <a:gd name="T5" fmla="*/ 28 h 31"/>
                <a:gd name="T6" fmla="*/ 7 w 8"/>
                <a:gd name="T7" fmla="*/ 28 h 31"/>
                <a:gd name="T8" fmla="*/ 6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6" y="3"/>
                  </a:moveTo>
                  <a:cubicBezTo>
                    <a:pt x="5" y="0"/>
                    <a:pt x="0" y="1"/>
                    <a:pt x="1" y="4"/>
                  </a:cubicBezTo>
                  <a:cubicBezTo>
                    <a:pt x="3" y="12"/>
                    <a:pt x="3" y="20"/>
                    <a:pt x="3" y="28"/>
                  </a:cubicBezTo>
                  <a:cubicBezTo>
                    <a:pt x="3" y="31"/>
                    <a:pt x="7" y="31"/>
                    <a:pt x="7" y="28"/>
                  </a:cubicBezTo>
                  <a:cubicBezTo>
                    <a:pt x="8" y="20"/>
                    <a:pt x="8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22" name="Freeform 537"/>
            <p:cNvSpPr>
              <a:spLocks/>
            </p:cNvSpPr>
            <p:nvPr/>
          </p:nvSpPr>
          <p:spPr bwMode="auto">
            <a:xfrm>
              <a:off x="3287908" y="6495561"/>
              <a:ext cx="80324" cy="226798"/>
            </a:xfrm>
            <a:custGeom>
              <a:avLst/>
              <a:gdLst>
                <a:gd name="T0" fmla="*/ 17 w 19"/>
                <a:gd name="T1" fmla="*/ 44 h 51"/>
                <a:gd name="T2" fmla="*/ 12 w 19"/>
                <a:gd name="T3" fmla="*/ 12 h 51"/>
                <a:gd name="T4" fmla="*/ 12 w 19"/>
                <a:gd name="T5" fmla="*/ 12 h 51"/>
                <a:gd name="T6" fmla="*/ 12 w 19"/>
                <a:gd name="T7" fmla="*/ 4 h 51"/>
                <a:gd name="T8" fmla="*/ 7 w 19"/>
                <a:gd name="T9" fmla="*/ 4 h 51"/>
                <a:gd name="T10" fmla="*/ 8 w 19"/>
                <a:gd name="T11" fmla="*/ 11 h 51"/>
                <a:gd name="T12" fmla="*/ 7 w 19"/>
                <a:gd name="T13" fmla="*/ 12 h 51"/>
                <a:gd name="T14" fmla="*/ 6 w 19"/>
                <a:gd name="T15" fmla="*/ 20 h 51"/>
                <a:gd name="T16" fmla="*/ 4 w 19"/>
                <a:gd name="T17" fmla="*/ 21 h 51"/>
                <a:gd name="T18" fmla="*/ 0 w 19"/>
                <a:gd name="T19" fmla="*/ 37 h 51"/>
                <a:gd name="T20" fmla="*/ 2 w 19"/>
                <a:gd name="T21" fmla="*/ 38 h 51"/>
                <a:gd name="T22" fmla="*/ 6 w 19"/>
                <a:gd name="T23" fmla="*/ 23 h 51"/>
                <a:gd name="T24" fmla="*/ 10 w 19"/>
                <a:gd name="T25" fmla="*/ 47 h 51"/>
                <a:gd name="T26" fmla="*/ 17 w 19"/>
                <a:gd name="T27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1">
                  <a:moveTo>
                    <a:pt x="17" y="44"/>
                  </a:moveTo>
                  <a:cubicBezTo>
                    <a:pt x="14" y="34"/>
                    <a:pt x="14" y="23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9"/>
                    <a:pt x="12" y="8"/>
                    <a:pt x="12" y="4"/>
                  </a:cubicBezTo>
                  <a:cubicBezTo>
                    <a:pt x="12" y="0"/>
                    <a:pt x="7" y="0"/>
                    <a:pt x="7" y="4"/>
                  </a:cubicBezTo>
                  <a:cubicBezTo>
                    <a:pt x="7" y="8"/>
                    <a:pt x="7" y="9"/>
                    <a:pt x="8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6" y="15"/>
                    <a:pt x="6" y="18"/>
                    <a:pt x="6" y="20"/>
                  </a:cubicBezTo>
                  <a:cubicBezTo>
                    <a:pt x="5" y="20"/>
                    <a:pt x="5" y="20"/>
                    <a:pt x="4" y="21"/>
                  </a:cubicBezTo>
                  <a:cubicBezTo>
                    <a:pt x="3" y="26"/>
                    <a:pt x="2" y="32"/>
                    <a:pt x="0" y="37"/>
                  </a:cubicBezTo>
                  <a:cubicBezTo>
                    <a:pt x="0" y="38"/>
                    <a:pt x="2" y="39"/>
                    <a:pt x="2" y="38"/>
                  </a:cubicBezTo>
                  <a:cubicBezTo>
                    <a:pt x="4" y="33"/>
                    <a:pt x="5" y="28"/>
                    <a:pt x="6" y="23"/>
                  </a:cubicBezTo>
                  <a:cubicBezTo>
                    <a:pt x="6" y="31"/>
                    <a:pt x="7" y="39"/>
                    <a:pt x="10" y="47"/>
                  </a:cubicBezTo>
                  <a:cubicBezTo>
                    <a:pt x="12" y="51"/>
                    <a:pt x="19" y="50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23" name="Freeform 538"/>
            <p:cNvSpPr>
              <a:spLocks/>
            </p:cNvSpPr>
            <p:nvPr/>
          </p:nvSpPr>
          <p:spPr bwMode="auto">
            <a:xfrm>
              <a:off x="3394220" y="6604235"/>
              <a:ext cx="23625" cy="122849"/>
            </a:xfrm>
            <a:custGeom>
              <a:avLst/>
              <a:gdLst>
                <a:gd name="T0" fmla="*/ 5 w 6"/>
                <a:gd name="T1" fmla="*/ 3 h 28"/>
                <a:gd name="T2" fmla="*/ 1 w 6"/>
                <a:gd name="T3" fmla="*/ 2 h 28"/>
                <a:gd name="T4" fmla="*/ 0 w 6"/>
                <a:gd name="T5" fmla="*/ 24 h 28"/>
                <a:gd name="T6" fmla="*/ 6 w 6"/>
                <a:gd name="T7" fmla="*/ 24 h 28"/>
                <a:gd name="T8" fmla="*/ 5 w 6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28">
                  <a:moveTo>
                    <a:pt x="5" y="3"/>
                  </a:moveTo>
                  <a:cubicBezTo>
                    <a:pt x="5" y="1"/>
                    <a:pt x="1" y="0"/>
                    <a:pt x="1" y="2"/>
                  </a:cubicBezTo>
                  <a:cubicBezTo>
                    <a:pt x="0" y="10"/>
                    <a:pt x="0" y="20"/>
                    <a:pt x="0" y="24"/>
                  </a:cubicBezTo>
                  <a:cubicBezTo>
                    <a:pt x="0" y="28"/>
                    <a:pt x="6" y="28"/>
                    <a:pt x="6" y="24"/>
                  </a:cubicBezTo>
                  <a:cubicBezTo>
                    <a:pt x="6" y="20"/>
                    <a:pt x="5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24" name="Freeform 539"/>
            <p:cNvSpPr>
              <a:spLocks/>
            </p:cNvSpPr>
            <p:nvPr/>
          </p:nvSpPr>
          <p:spPr bwMode="auto">
            <a:xfrm>
              <a:off x="3422570" y="6505011"/>
              <a:ext cx="42525" cy="181911"/>
            </a:xfrm>
            <a:custGeom>
              <a:avLst/>
              <a:gdLst>
                <a:gd name="T0" fmla="*/ 3 w 10"/>
                <a:gd name="T1" fmla="*/ 4 h 41"/>
                <a:gd name="T2" fmla="*/ 0 w 10"/>
                <a:gd name="T3" fmla="*/ 35 h 41"/>
                <a:gd name="T4" fmla="*/ 8 w 10"/>
                <a:gd name="T5" fmla="*/ 35 h 41"/>
                <a:gd name="T6" fmla="*/ 9 w 10"/>
                <a:gd name="T7" fmla="*/ 5 h 41"/>
                <a:gd name="T8" fmla="*/ 3 w 10"/>
                <a:gd name="T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1">
                  <a:moveTo>
                    <a:pt x="3" y="4"/>
                  </a:moveTo>
                  <a:cubicBezTo>
                    <a:pt x="0" y="14"/>
                    <a:pt x="0" y="25"/>
                    <a:pt x="0" y="35"/>
                  </a:cubicBezTo>
                  <a:cubicBezTo>
                    <a:pt x="0" y="41"/>
                    <a:pt x="8" y="41"/>
                    <a:pt x="8" y="35"/>
                  </a:cubicBezTo>
                  <a:cubicBezTo>
                    <a:pt x="8" y="25"/>
                    <a:pt x="8" y="15"/>
                    <a:pt x="9" y="5"/>
                  </a:cubicBezTo>
                  <a:cubicBezTo>
                    <a:pt x="10" y="1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25" name="Freeform 540"/>
            <p:cNvSpPr>
              <a:spLocks/>
            </p:cNvSpPr>
            <p:nvPr/>
          </p:nvSpPr>
          <p:spPr bwMode="auto">
            <a:xfrm>
              <a:off x="3460369" y="6493199"/>
              <a:ext cx="70874" cy="252785"/>
            </a:xfrm>
            <a:custGeom>
              <a:avLst/>
              <a:gdLst>
                <a:gd name="T0" fmla="*/ 7 w 17"/>
                <a:gd name="T1" fmla="*/ 6 h 57"/>
                <a:gd name="T2" fmla="*/ 5 w 17"/>
                <a:gd name="T3" fmla="*/ 12 h 57"/>
                <a:gd name="T4" fmla="*/ 5 w 17"/>
                <a:gd name="T5" fmla="*/ 11 h 57"/>
                <a:gd name="T6" fmla="*/ 2 w 17"/>
                <a:gd name="T7" fmla="*/ 12 h 57"/>
                <a:gd name="T8" fmla="*/ 3 w 17"/>
                <a:gd name="T9" fmla="*/ 20 h 57"/>
                <a:gd name="T10" fmla="*/ 7 w 17"/>
                <a:gd name="T11" fmla="*/ 54 h 57"/>
                <a:gd name="T12" fmla="*/ 12 w 17"/>
                <a:gd name="T13" fmla="*/ 53 h 57"/>
                <a:gd name="T14" fmla="*/ 15 w 17"/>
                <a:gd name="T15" fmla="*/ 10 h 57"/>
                <a:gd name="T16" fmla="*/ 7 w 17"/>
                <a:gd name="T17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6"/>
                  </a:moveTo>
                  <a:cubicBezTo>
                    <a:pt x="6" y="8"/>
                    <a:pt x="6" y="10"/>
                    <a:pt x="5" y="1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0"/>
                    <a:pt x="1" y="10"/>
                    <a:pt x="2" y="12"/>
                  </a:cubicBezTo>
                  <a:cubicBezTo>
                    <a:pt x="2" y="15"/>
                    <a:pt x="2" y="17"/>
                    <a:pt x="3" y="20"/>
                  </a:cubicBezTo>
                  <a:cubicBezTo>
                    <a:pt x="0" y="31"/>
                    <a:pt x="1" y="44"/>
                    <a:pt x="7" y="54"/>
                  </a:cubicBezTo>
                  <a:cubicBezTo>
                    <a:pt x="8" y="57"/>
                    <a:pt x="13" y="56"/>
                    <a:pt x="12" y="53"/>
                  </a:cubicBezTo>
                  <a:cubicBezTo>
                    <a:pt x="12" y="39"/>
                    <a:pt x="9" y="23"/>
                    <a:pt x="15" y="10"/>
                  </a:cubicBezTo>
                  <a:cubicBezTo>
                    <a:pt x="17" y="5"/>
                    <a:pt x="10" y="0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26" name="Freeform 541"/>
            <p:cNvSpPr>
              <a:spLocks/>
            </p:cNvSpPr>
            <p:nvPr/>
          </p:nvSpPr>
          <p:spPr bwMode="auto">
            <a:xfrm>
              <a:off x="3380045" y="6457762"/>
              <a:ext cx="35437" cy="163011"/>
            </a:xfrm>
            <a:custGeom>
              <a:avLst/>
              <a:gdLst>
                <a:gd name="T0" fmla="*/ 0 w 8"/>
                <a:gd name="T1" fmla="*/ 6 h 37"/>
                <a:gd name="T2" fmla="*/ 0 w 8"/>
                <a:gd name="T3" fmla="*/ 32 h 37"/>
                <a:gd name="T4" fmla="*/ 8 w 8"/>
                <a:gd name="T5" fmla="*/ 32 h 37"/>
                <a:gd name="T6" fmla="*/ 8 w 8"/>
                <a:gd name="T7" fmla="*/ 6 h 37"/>
                <a:gd name="T8" fmla="*/ 0 w 8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7">
                  <a:moveTo>
                    <a:pt x="0" y="6"/>
                  </a:moveTo>
                  <a:cubicBezTo>
                    <a:pt x="0" y="14"/>
                    <a:pt x="0" y="23"/>
                    <a:pt x="0" y="32"/>
                  </a:cubicBezTo>
                  <a:cubicBezTo>
                    <a:pt x="0" y="37"/>
                    <a:pt x="7" y="37"/>
                    <a:pt x="8" y="32"/>
                  </a:cubicBezTo>
                  <a:cubicBezTo>
                    <a:pt x="8" y="23"/>
                    <a:pt x="8" y="14"/>
                    <a:pt x="8" y="6"/>
                  </a:cubicBezTo>
                  <a:cubicBezTo>
                    <a:pt x="8" y="0"/>
                    <a:pt x="0" y="0"/>
                    <a:pt x="0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27" name="Freeform 542"/>
            <p:cNvSpPr>
              <a:spLocks/>
            </p:cNvSpPr>
            <p:nvPr/>
          </p:nvSpPr>
          <p:spPr bwMode="auto">
            <a:xfrm>
              <a:off x="3524156" y="6493199"/>
              <a:ext cx="61424" cy="177186"/>
            </a:xfrm>
            <a:custGeom>
              <a:avLst/>
              <a:gdLst>
                <a:gd name="T0" fmla="*/ 5 w 15"/>
                <a:gd name="T1" fmla="*/ 5 h 40"/>
                <a:gd name="T2" fmla="*/ 4 w 15"/>
                <a:gd name="T3" fmla="*/ 37 h 40"/>
                <a:gd name="T4" fmla="*/ 10 w 15"/>
                <a:gd name="T5" fmla="*/ 36 h 40"/>
                <a:gd name="T6" fmla="*/ 13 w 15"/>
                <a:gd name="T7" fmla="*/ 10 h 40"/>
                <a:gd name="T8" fmla="*/ 5 w 15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0">
                  <a:moveTo>
                    <a:pt x="5" y="5"/>
                  </a:moveTo>
                  <a:cubicBezTo>
                    <a:pt x="0" y="16"/>
                    <a:pt x="0" y="27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9" y="28"/>
                    <a:pt x="9" y="18"/>
                    <a:pt x="13" y="10"/>
                  </a:cubicBezTo>
                  <a:cubicBezTo>
                    <a:pt x="15" y="5"/>
                    <a:pt x="7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28" name="Freeform 543"/>
            <p:cNvSpPr>
              <a:spLocks/>
            </p:cNvSpPr>
            <p:nvPr/>
          </p:nvSpPr>
          <p:spPr bwMode="auto">
            <a:xfrm>
              <a:off x="3618656" y="6568798"/>
              <a:ext cx="35437" cy="137024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8 h 31"/>
                <a:gd name="T4" fmla="*/ 7 w 8"/>
                <a:gd name="T5" fmla="*/ 28 h 31"/>
                <a:gd name="T6" fmla="*/ 8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1"/>
                    <a:pt x="6" y="31"/>
                    <a:pt x="7" y="28"/>
                  </a:cubicBezTo>
                  <a:cubicBezTo>
                    <a:pt x="8" y="20"/>
                    <a:pt x="8" y="13"/>
                    <a:pt x="8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29" name="Freeform 544"/>
            <p:cNvSpPr>
              <a:spLocks/>
            </p:cNvSpPr>
            <p:nvPr/>
          </p:nvSpPr>
          <p:spPr bwMode="auto">
            <a:xfrm>
              <a:off x="3762767" y="6443587"/>
              <a:ext cx="56700" cy="233885"/>
            </a:xfrm>
            <a:custGeom>
              <a:avLst/>
              <a:gdLst>
                <a:gd name="T0" fmla="*/ 10 w 14"/>
                <a:gd name="T1" fmla="*/ 2 h 53"/>
                <a:gd name="T2" fmla="*/ 5 w 14"/>
                <a:gd name="T3" fmla="*/ 22 h 53"/>
                <a:gd name="T4" fmla="*/ 0 w 14"/>
                <a:gd name="T5" fmla="*/ 25 h 53"/>
                <a:gd name="T6" fmla="*/ 4 w 14"/>
                <a:gd name="T7" fmla="*/ 44 h 53"/>
                <a:gd name="T8" fmla="*/ 4 w 14"/>
                <a:gd name="T9" fmla="*/ 45 h 53"/>
                <a:gd name="T10" fmla="*/ 5 w 14"/>
                <a:gd name="T11" fmla="*/ 47 h 53"/>
                <a:gd name="T12" fmla="*/ 7 w 14"/>
                <a:gd name="T13" fmla="*/ 51 h 53"/>
                <a:gd name="T14" fmla="*/ 12 w 14"/>
                <a:gd name="T15" fmla="*/ 49 h 53"/>
                <a:gd name="T16" fmla="*/ 8 w 14"/>
                <a:gd name="T17" fmla="*/ 33 h 53"/>
                <a:gd name="T18" fmla="*/ 13 w 14"/>
                <a:gd name="T19" fmla="*/ 3 h 53"/>
                <a:gd name="T20" fmla="*/ 10 w 14"/>
                <a:gd name="T21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53">
                  <a:moveTo>
                    <a:pt x="10" y="2"/>
                  </a:moveTo>
                  <a:cubicBezTo>
                    <a:pt x="8" y="8"/>
                    <a:pt x="6" y="15"/>
                    <a:pt x="5" y="22"/>
                  </a:cubicBezTo>
                  <a:cubicBezTo>
                    <a:pt x="3" y="21"/>
                    <a:pt x="0" y="22"/>
                    <a:pt x="0" y="25"/>
                  </a:cubicBezTo>
                  <a:cubicBezTo>
                    <a:pt x="0" y="32"/>
                    <a:pt x="1" y="38"/>
                    <a:pt x="4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7"/>
                    <a:pt x="5" y="47"/>
                  </a:cubicBezTo>
                  <a:cubicBezTo>
                    <a:pt x="6" y="48"/>
                    <a:pt x="6" y="50"/>
                    <a:pt x="7" y="51"/>
                  </a:cubicBezTo>
                  <a:cubicBezTo>
                    <a:pt x="9" y="53"/>
                    <a:pt x="13" y="52"/>
                    <a:pt x="12" y="49"/>
                  </a:cubicBezTo>
                  <a:cubicBezTo>
                    <a:pt x="11" y="43"/>
                    <a:pt x="9" y="38"/>
                    <a:pt x="8" y="33"/>
                  </a:cubicBezTo>
                  <a:cubicBezTo>
                    <a:pt x="9" y="23"/>
                    <a:pt x="10" y="13"/>
                    <a:pt x="13" y="3"/>
                  </a:cubicBezTo>
                  <a:cubicBezTo>
                    <a:pt x="14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30" name="Freeform 545"/>
            <p:cNvSpPr>
              <a:spLocks/>
            </p:cNvSpPr>
            <p:nvPr/>
          </p:nvSpPr>
          <p:spPr bwMode="auto">
            <a:xfrm>
              <a:off x="3828916" y="6443587"/>
              <a:ext cx="70874" cy="20789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3 h 47"/>
                <a:gd name="T4" fmla="*/ 7 w 17"/>
                <a:gd name="T5" fmla="*/ 43 h 47"/>
                <a:gd name="T6" fmla="*/ 16 w 17"/>
                <a:gd name="T7" fmla="*/ 3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8"/>
                    <a:pt x="1" y="43"/>
                  </a:cubicBezTo>
                  <a:cubicBezTo>
                    <a:pt x="1" y="47"/>
                    <a:pt x="7" y="47"/>
                    <a:pt x="7" y="43"/>
                  </a:cubicBezTo>
                  <a:cubicBezTo>
                    <a:pt x="8" y="29"/>
                    <a:pt x="9" y="16"/>
                    <a:pt x="16" y="3"/>
                  </a:cubicBezTo>
                  <a:cubicBezTo>
                    <a:pt x="17" y="1"/>
                    <a:pt x="14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31" name="Freeform 546"/>
            <p:cNvSpPr>
              <a:spLocks/>
            </p:cNvSpPr>
            <p:nvPr/>
          </p:nvSpPr>
          <p:spPr bwMode="auto">
            <a:xfrm>
              <a:off x="3911603" y="6479024"/>
              <a:ext cx="35437" cy="196086"/>
            </a:xfrm>
            <a:custGeom>
              <a:avLst/>
              <a:gdLst>
                <a:gd name="T0" fmla="*/ 6 w 8"/>
                <a:gd name="T1" fmla="*/ 3 h 44"/>
                <a:gd name="T2" fmla="*/ 2 w 8"/>
                <a:gd name="T3" fmla="*/ 3 h 44"/>
                <a:gd name="T4" fmla="*/ 2 w 8"/>
                <a:gd name="T5" fmla="*/ 15 h 44"/>
                <a:gd name="T6" fmla="*/ 0 w 8"/>
                <a:gd name="T7" fmla="*/ 17 h 44"/>
                <a:gd name="T8" fmla="*/ 0 w 8"/>
                <a:gd name="T9" fmla="*/ 33 h 44"/>
                <a:gd name="T10" fmla="*/ 2 w 8"/>
                <a:gd name="T11" fmla="*/ 35 h 44"/>
                <a:gd name="T12" fmla="*/ 2 w 8"/>
                <a:gd name="T13" fmla="*/ 41 h 44"/>
                <a:gd name="T14" fmla="*/ 7 w 8"/>
                <a:gd name="T15" fmla="*/ 41 h 44"/>
                <a:gd name="T16" fmla="*/ 6 w 8"/>
                <a:gd name="T1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4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2" y="15"/>
                  </a:cubicBezTo>
                  <a:cubicBezTo>
                    <a:pt x="1" y="15"/>
                    <a:pt x="0" y="16"/>
                    <a:pt x="0" y="17"/>
                  </a:cubicBezTo>
                  <a:cubicBezTo>
                    <a:pt x="0" y="22"/>
                    <a:pt x="0" y="28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ubicBezTo>
                    <a:pt x="2" y="37"/>
                    <a:pt x="2" y="39"/>
                    <a:pt x="2" y="41"/>
                  </a:cubicBezTo>
                  <a:cubicBezTo>
                    <a:pt x="2" y="44"/>
                    <a:pt x="6" y="44"/>
                    <a:pt x="7" y="41"/>
                  </a:cubicBezTo>
                  <a:cubicBezTo>
                    <a:pt x="8" y="28"/>
                    <a:pt x="7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32" name="Freeform 547"/>
            <p:cNvSpPr>
              <a:spLocks/>
            </p:cNvSpPr>
            <p:nvPr/>
          </p:nvSpPr>
          <p:spPr bwMode="auto">
            <a:xfrm>
              <a:off x="4003740" y="6424687"/>
              <a:ext cx="75599" cy="217348"/>
            </a:xfrm>
            <a:custGeom>
              <a:avLst/>
              <a:gdLst>
                <a:gd name="T0" fmla="*/ 17 w 18"/>
                <a:gd name="T1" fmla="*/ 45 h 49"/>
                <a:gd name="T2" fmla="*/ 16 w 18"/>
                <a:gd name="T3" fmla="*/ 18 h 49"/>
                <a:gd name="T4" fmla="*/ 10 w 18"/>
                <a:gd name="T5" fmla="*/ 16 h 49"/>
                <a:gd name="T6" fmla="*/ 10 w 18"/>
                <a:gd name="T7" fmla="*/ 16 h 49"/>
                <a:gd name="T8" fmla="*/ 9 w 18"/>
                <a:gd name="T9" fmla="*/ 16 h 49"/>
                <a:gd name="T10" fmla="*/ 10 w 18"/>
                <a:gd name="T11" fmla="*/ 4 h 49"/>
                <a:gd name="T12" fmla="*/ 4 w 18"/>
                <a:gd name="T13" fmla="*/ 4 h 49"/>
                <a:gd name="T14" fmla="*/ 1 w 18"/>
                <a:gd name="T15" fmla="*/ 30 h 49"/>
                <a:gd name="T16" fmla="*/ 0 w 18"/>
                <a:gd name="T17" fmla="*/ 31 h 49"/>
                <a:gd name="T18" fmla="*/ 0 w 18"/>
                <a:gd name="T19" fmla="*/ 43 h 49"/>
                <a:gd name="T20" fmla="*/ 1 w 18"/>
                <a:gd name="T21" fmla="*/ 44 h 49"/>
                <a:gd name="T22" fmla="*/ 8 w 18"/>
                <a:gd name="T23" fmla="*/ 43 h 49"/>
                <a:gd name="T24" fmla="*/ 8 w 18"/>
                <a:gd name="T25" fmla="*/ 43 h 49"/>
                <a:gd name="T26" fmla="*/ 8 w 18"/>
                <a:gd name="T27" fmla="*/ 45 h 49"/>
                <a:gd name="T28" fmla="*/ 13 w 18"/>
                <a:gd name="T29" fmla="*/ 47 h 49"/>
                <a:gd name="T30" fmla="*/ 17 w 18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49">
                  <a:moveTo>
                    <a:pt x="17" y="45"/>
                  </a:moveTo>
                  <a:cubicBezTo>
                    <a:pt x="14" y="36"/>
                    <a:pt x="14" y="27"/>
                    <a:pt x="16" y="18"/>
                  </a:cubicBezTo>
                  <a:cubicBezTo>
                    <a:pt x="17" y="13"/>
                    <a:pt x="11" y="12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2"/>
                    <a:pt x="9" y="8"/>
                    <a:pt x="10" y="4"/>
                  </a:cubicBezTo>
                  <a:cubicBezTo>
                    <a:pt x="10" y="1"/>
                    <a:pt x="5" y="0"/>
                    <a:pt x="4" y="4"/>
                  </a:cubicBezTo>
                  <a:cubicBezTo>
                    <a:pt x="2" y="12"/>
                    <a:pt x="1" y="21"/>
                    <a:pt x="1" y="30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1" y="44"/>
                    <a:pt x="1" y="44"/>
                  </a:cubicBezTo>
                  <a:cubicBezTo>
                    <a:pt x="2" y="48"/>
                    <a:pt x="8" y="47"/>
                    <a:pt x="8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4"/>
                    <a:pt x="8" y="44"/>
                    <a:pt x="8" y="45"/>
                  </a:cubicBezTo>
                  <a:cubicBezTo>
                    <a:pt x="9" y="48"/>
                    <a:pt x="12" y="48"/>
                    <a:pt x="13" y="47"/>
                  </a:cubicBezTo>
                  <a:cubicBezTo>
                    <a:pt x="14" y="49"/>
                    <a:pt x="18" y="47"/>
                    <a:pt x="17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33" name="Freeform 548"/>
            <p:cNvSpPr>
              <a:spLocks/>
            </p:cNvSpPr>
            <p:nvPr/>
          </p:nvSpPr>
          <p:spPr bwMode="auto">
            <a:xfrm>
              <a:off x="4159664" y="6495561"/>
              <a:ext cx="21262" cy="144111"/>
            </a:xfrm>
            <a:custGeom>
              <a:avLst/>
              <a:gdLst>
                <a:gd name="T0" fmla="*/ 5 w 5"/>
                <a:gd name="T1" fmla="*/ 3 h 32"/>
                <a:gd name="T2" fmla="*/ 0 w 5"/>
                <a:gd name="T3" fmla="*/ 3 h 32"/>
                <a:gd name="T4" fmla="*/ 0 w 5"/>
                <a:gd name="T5" fmla="*/ 29 h 32"/>
                <a:gd name="T6" fmla="*/ 5 w 5"/>
                <a:gd name="T7" fmla="*/ 29 h 32"/>
                <a:gd name="T8" fmla="*/ 5 w 5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2">
                  <a:moveTo>
                    <a:pt x="5" y="3"/>
                  </a:moveTo>
                  <a:cubicBezTo>
                    <a:pt x="5" y="0"/>
                    <a:pt x="0" y="0"/>
                    <a:pt x="0" y="3"/>
                  </a:cubicBezTo>
                  <a:cubicBezTo>
                    <a:pt x="0" y="12"/>
                    <a:pt x="0" y="20"/>
                    <a:pt x="0" y="29"/>
                  </a:cubicBezTo>
                  <a:cubicBezTo>
                    <a:pt x="0" y="32"/>
                    <a:pt x="5" y="32"/>
                    <a:pt x="5" y="29"/>
                  </a:cubicBezTo>
                  <a:cubicBezTo>
                    <a:pt x="5" y="20"/>
                    <a:pt x="5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34" name="Freeform 549"/>
            <p:cNvSpPr>
              <a:spLocks/>
            </p:cNvSpPr>
            <p:nvPr/>
          </p:nvSpPr>
          <p:spPr bwMode="auto">
            <a:xfrm>
              <a:off x="4223451" y="6479024"/>
              <a:ext cx="56700" cy="181911"/>
            </a:xfrm>
            <a:custGeom>
              <a:avLst/>
              <a:gdLst>
                <a:gd name="T0" fmla="*/ 7 w 14"/>
                <a:gd name="T1" fmla="*/ 6 h 41"/>
                <a:gd name="T2" fmla="*/ 7 w 14"/>
                <a:gd name="T3" fmla="*/ 4 h 41"/>
                <a:gd name="T4" fmla="*/ 1 w 14"/>
                <a:gd name="T5" fmla="*/ 5 h 41"/>
                <a:gd name="T6" fmla="*/ 3 w 14"/>
                <a:gd name="T7" fmla="*/ 29 h 41"/>
                <a:gd name="T8" fmla="*/ 5 w 14"/>
                <a:gd name="T9" fmla="*/ 32 h 41"/>
                <a:gd name="T10" fmla="*/ 5 w 14"/>
                <a:gd name="T11" fmla="*/ 37 h 41"/>
                <a:gd name="T12" fmla="*/ 10 w 14"/>
                <a:gd name="T13" fmla="*/ 37 h 41"/>
                <a:gd name="T14" fmla="*/ 13 w 14"/>
                <a:gd name="T15" fmla="*/ 10 h 41"/>
                <a:gd name="T16" fmla="*/ 7 w 14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41">
                  <a:moveTo>
                    <a:pt x="7" y="6"/>
                  </a:moveTo>
                  <a:cubicBezTo>
                    <a:pt x="7" y="5"/>
                    <a:pt x="7" y="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ubicBezTo>
                    <a:pt x="2" y="13"/>
                    <a:pt x="2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5" y="35"/>
                    <a:pt x="5" y="37"/>
                  </a:cubicBezTo>
                  <a:cubicBezTo>
                    <a:pt x="6" y="41"/>
                    <a:pt x="10" y="41"/>
                    <a:pt x="10" y="37"/>
                  </a:cubicBezTo>
                  <a:cubicBezTo>
                    <a:pt x="12" y="28"/>
                    <a:pt x="11" y="19"/>
                    <a:pt x="13" y="10"/>
                  </a:cubicBezTo>
                  <a:cubicBezTo>
                    <a:pt x="14" y="6"/>
                    <a:pt x="9" y="4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35" name="Freeform 550"/>
            <p:cNvSpPr>
              <a:spLocks/>
            </p:cNvSpPr>
            <p:nvPr/>
          </p:nvSpPr>
          <p:spPr bwMode="auto">
            <a:xfrm>
              <a:off x="4294325" y="6474299"/>
              <a:ext cx="66149" cy="231523"/>
            </a:xfrm>
            <a:custGeom>
              <a:avLst/>
              <a:gdLst>
                <a:gd name="T0" fmla="*/ 7 w 16"/>
                <a:gd name="T1" fmla="*/ 5 h 52"/>
                <a:gd name="T2" fmla="*/ 6 w 16"/>
                <a:gd name="T3" fmla="*/ 12 h 52"/>
                <a:gd name="T4" fmla="*/ 3 w 16"/>
                <a:gd name="T5" fmla="*/ 14 h 52"/>
                <a:gd name="T6" fmla="*/ 1 w 16"/>
                <a:gd name="T7" fmla="*/ 23 h 52"/>
                <a:gd name="T8" fmla="*/ 4 w 16"/>
                <a:gd name="T9" fmla="*/ 25 h 52"/>
                <a:gd name="T10" fmla="*/ 4 w 16"/>
                <a:gd name="T11" fmla="*/ 49 h 52"/>
                <a:gd name="T12" fmla="*/ 10 w 16"/>
                <a:gd name="T13" fmla="*/ 49 h 52"/>
                <a:gd name="T14" fmla="*/ 15 w 16"/>
                <a:gd name="T15" fmla="*/ 6 h 52"/>
                <a:gd name="T16" fmla="*/ 7 w 16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52">
                  <a:moveTo>
                    <a:pt x="7" y="5"/>
                  </a:moveTo>
                  <a:cubicBezTo>
                    <a:pt x="7" y="7"/>
                    <a:pt x="7" y="9"/>
                    <a:pt x="6" y="12"/>
                  </a:cubicBezTo>
                  <a:cubicBezTo>
                    <a:pt x="5" y="11"/>
                    <a:pt x="3" y="12"/>
                    <a:pt x="3" y="14"/>
                  </a:cubicBezTo>
                  <a:cubicBezTo>
                    <a:pt x="3" y="17"/>
                    <a:pt x="3" y="21"/>
                    <a:pt x="1" y="23"/>
                  </a:cubicBezTo>
                  <a:cubicBezTo>
                    <a:pt x="0" y="25"/>
                    <a:pt x="3" y="26"/>
                    <a:pt x="4" y="25"/>
                  </a:cubicBezTo>
                  <a:cubicBezTo>
                    <a:pt x="3" y="33"/>
                    <a:pt x="3" y="41"/>
                    <a:pt x="4" y="49"/>
                  </a:cubicBezTo>
                  <a:cubicBezTo>
                    <a:pt x="5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6"/>
                  </a:cubicBezTo>
                  <a:cubicBezTo>
                    <a:pt x="16" y="1"/>
                    <a:pt x="8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36" name="Freeform 551"/>
            <p:cNvSpPr>
              <a:spLocks/>
            </p:cNvSpPr>
            <p:nvPr/>
          </p:nvSpPr>
          <p:spPr bwMode="auto">
            <a:xfrm>
              <a:off x="4105327" y="6495561"/>
              <a:ext cx="49612" cy="205536"/>
            </a:xfrm>
            <a:custGeom>
              <a:avLst/>
              <a:gdLst>
                <a:gd name="T0" fmla="*/ 8 w 12"/>
                <a:gd name="T1" fmla="*/ 7 h 46"/>
                <a:gd name="T2" fmla="*/ 7 w 12"/>
                <a:gd name="T3" fmla="*/ 2 h 46"/>
                <a:gd name="T4" fmla="*/ 3 w 12"/>
                <a:gd name="T5" fmla="*/ 3 h 46"/>
                <a:gd name="T6" fmla="*/ 4 w 12"/>
                <a:gd name="T7" fmla="*/ 7 h 46"/>
                <a:gd name="T8" fmla="*/ 3 w 12"/>
                <a:gd name="T9" fmla="*/ 10 h 46"/>
                <a:gd name="T10" fmla="*/ 4 w 12"/>
                <a:gd name="T11" fmla="*/ 42 h 46"/>
                <a:gd name="T12" fmla="*/ 11 w 12"/>
                <a:gd name="T13" fmla="*/ 41 h 46"/>
                <a:gd name="T14" fmla="*/ 10 w 12"/>
                <a:gd name="T15" fmla="*/ 28 h 46"/>
                <a:gd name="T16" fmla="*/ 11 w 12"/>
                <a:gd name="T17" fmla="*/ 27 h 46"/>
                <a:gd name="T18" fmla="*/ 11 w 12"/>
                <a:gd name="T19" fmla="*/ 21 h 46"/>
                <a:gd name="T20" fmla="*/ 11 w 12"/>
                <a:gd name="T21" fmla="*/ 12 h 46"/>
                <a:gd name="T22" fmla="*/ 8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8" y="7"/>
                  </a:moveTo>
                  <a:cubicBezTo>
                    <a:pt x="8" y="5"/>
                    <a:pt x="7" y="4"/>
                    <a:pt x="7" y="2"/>
                  </a:cubicBezTo>
                  <a:cubicBezTo>
                    <a:pt x="6" y="0"/>
                    <a:pt x="3" y="1"/>
                    <a:pt x="3" y="3"/>
                  </a:cubicBezTo>
                  <a:cubicBezTo>
                    <a:pt x="4" y="5"/>
                    <a:pt x="4" y="6"/>
                    <a:pt x="4" y="7"/>
                  </a:cubicBezTo>
                  <a:cubicBezTo>
                    <a:pt x="4" y="8"/>
                    <a:pt x="3" y="9"/>
                    <a:pt x="3" y="10"/>
                  </a:cubicBezTo>
                  <a:cubicBezTo>
                    <a:pt x="1" y="21"/>
                    <a:pt x="0" y="32"/>
                    <a:pt x="4" y="42"/>
                  </a:cubicBezTo>
                  <a:cubicBezTo>
                    <a:pt x="5" y="46"/>
                    <a:pt x="11" y="46"/>
                    <a:pt x="11" y="41"/>
                  </a:cubicBezTo>
                  <a:cubicBezTo>
                    <a:pt x="11" y="37"/>
                    <a:pt x="11" y="33"/>
                    <a:pt x="10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1" y="15"/>
                    <a:pt x="11" y="12"/>
                  </a:cubicBezTo>
                  <a:cubicBezTo>
                    <a:pt x="12" y="9"/>
                    <a:pt x="10" y="7"/>
                    <a:pt x="8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37" name="Freeform 552"/>
            <p:cNvSpPr>
              <a:spLocks/>
            </p:cNvSpPr>
            <p:nvPr/>
          </p:nvSpPr>
          <p:spPr bwMode="auto">
            <a:xfrm>
              <a:off x="3708430" y="6505011"/>
              <a:ext cx="54337" cy="125211"/>
            </a:xfrm>
            <a:custGeom>
              <a:avLst/>
              <a:gdLst>
                <a:gd name="T0" fmla="*/ 12 w 13"/>
                <a:gd name="T1" fmla="*/ 24 h 28"/>
                <a:gd name="T2" fmla="*/ 4 w 13"/>
                <a:gd name="T3" fmla="*/ 2 h 28"/>
                <a:gd name="T4" fmla="*/ 0 w 13"/>
                <a:gd name="T5" fmla="*/ 3 h 28"/>
                <a:gd name="T6" fmla="*/ 9 w 13"/>
                <a:gd name="T7" fmla="*/ 26 h 28"/>
                <a:gd name="T8" fmla="*/ 12 w 13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8">
                  <a:moveTo>
                    <a:pt x="12" y="24"/>
                  </a:moveTo>
                  <a:cubicBezTo>
                    <a:pt x="9" y="17"/>
                    <a:pt x="6" y="10"/>
                    <a:pt x="4" y="2"/>
                  </a:cubicBezTo>
                  <a:cubicBezTo>
                    <a:pt x="3" y="0"/>
                    <a:pt x="0" y="1"/>
                    <a:pt x="0" y="3"/>
                  </a:cubicBezTo>
                  <a:cubicBezTo>
                    <a:pt x="3" y="11"/>
                    <a:pt x="5" y="19"/>
                    <a:pt x="9" y="26"/>
                  </a:cubicBezTo>
                  <a:cubicBezTo>
                    <a:pt x="10" y="28"/>
                    <a:pt x="13" y="26"/>
                    <a:pt x="12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38" name="Freeform 553"/>
            <p:cNvSpPr>
              <a:spLocks/>
            </p:cNvSpPr>
            <p:nvPr/>
          </p:nvSpPr>
          <p:spPr bwMode="auto">
            <a:xfrm>
              <a:off x="3602118" y="6457762"/>
              <a:ext cx="75599" cy="193723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7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7"/>
                  </a:cubicBezTo>
                  <a:cubicBezTo>
                    <a:pt x="14" y="3"/>
                    <a:pt x="8" y="0"/>
                    <a:pt x="6" y="4"/>
                  </a:cubicBezTo>
                  <a:cubicBezTo>
                    <a:pt x="0" y="17"/>
                    <a:pt x="3" y="28"/>
                    <a:pt x="10" y="40"/>
                  </a:cubicBezTo>
                  <a:cubicBezTo>
                    <a:pt x="12" y="44"/>
                    <a:pt x="18" y="40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39" name="Freeform 554"/>
            <p:cNvSpPr>
              <a:spLocks/>
            </p:cNvSpPr>
            <p:nvPr/>
          </p:nvSpPr>
          <p:spPr bwMode="auto">
            <a:xfrm>
              <a:off x="3871441" y="6514461"/>
              <a:ext cx="44887" cy="141749"/>
            </a:xfrm>
            <a:custGeom>
              <a:avLst/>
              <a:gdLst>
                <a:gd name="T0" fmla="*/ 3 w 11"/>
                <a:gd name="T1" fmla="*/ 4 h 32"/>
                <a:gd name="T2" fmla="*/ 3 w 11"/>
                <a:gd name="T3" fmla="*/ 28 h 32"/>
                <a:gd name="T4" fmla="*/ 9 w 11"/>
                <a:gd name="T5" fmla="*/ 26 h 32"/>
                <a:gd name="T6" fmla="*/ 9 w 11"/>
                <a:gd name="T7" fmla="*/ 6 h 32"/>
                <a:gd name="T8" fmla="*/ 3 w 11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2">
                  <a:moveTo>
                    <a:pt x="3" y="4"/>
                  </a:moveTo>
                  <a:cubicBezTo>
                    <a:pt x="0" y="12"/>
                    <a:pt x="1" y="20"/>
                    <a:pt x="3" y="28"/>
                  </a:cubicBezTo>
                  <a:cubicBezTo>
                    <a:pt x="4" y="32"/>
                    <a:pt x="10" y="30"/>
                    <a:pt x="9" y="26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1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40" name="Freeform 555"/>
            <p:cNvSpPr>
              <a:spLocks/>
            </p:cNvSpPr>
            <p:nvPr/>
          </p:nvSpPr>
          <p:spPr bwMode="auto">
            <a:xfrm>
              <a:off x="4393549" y="6448312"/>
              <a:ext cx="63787" cy="222073"/>
            </a:xfrm>
            <a:custGeom>
              <a:avLst/>
              <a:gdLst>
                <a:gd name="T0" fmla="*/ 10 w 15"/>
                <a:gd name="T1" fmla="*/ 28 h 50"/>
                <a:gd name="T2" fmla="*/ 13 w 15"/>
                <a:gd name="T3" fmla="*/ 7 h 50"/>
                <a:gd name="T4" fmla="*/ 6 w 15"/>
                <a:gd name="T5" fmla="*/ 5 h 50"/>
                <a:gd name="T6" fmla="*/ 4 w 15"/>
                <a:gd name="T7" fmla="*/ 16 h 50"/>
                <a:gd name="T8" fmla="*/ 3 w 15"/>
                <a:gd name="T9" fmla="*/ 17 h 50"/>
                <a:gd name="T10" fmla="*/ 4 w 15"/>
                <a:gd name="T11" fmla="*/ 46 h 50"/>
                <a:gd name="T12" fmla="*/ 11 w 15"/>
                <a:gd name="T13" fmla="*/ 42 h 50"/>
                <a:gd name="T14" fmla="*/ 8 w 15"/>
                <a:gd name="T15" fmla="*/ 31 h 50"/>
                <a:gd name="T16" fmla="*/ 10 w 15"/>
                <a:gd name="T17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0">
                  <a:moveTo>
                    <a:pt x="10" y="28"/>
                  </a:moveTo>
                  <a:cubicBezTo>
                    <a:pt x="11" y="21"/>
                    <a:pt x="11" y="13"/>
                    <a:pt x="13" y="7"/>
                  </a:cubicBezTo>
                  <a:cubicBezTo>
                    <a:pt x="15" y="2"/>
                    <a:pt x="7" y="0"/>
                    <a:pt x="6" y="5"/>
                  </a:cubicBezTo>
                  <a:cubicBezTo>
                    <a:pt x="5" y="8"/>
                    <a:pt x="4" y="12"/>
                    <a:pt x="4" y="16"/>
                  </a:cubicBezTo>
                  <a:cubicBezTo>
                    <a:pt x="4" y="16"/>
                    <a:pt x="3" y="16"/>
                    <a:pt x="3" y="17"/>
                  </a:cubicBezTo>
                  <a:cubicBezTo>
                    <a:pt x="0" y="27"/>
                    <a:pt x="0" y="36"/>
                    <a:pt x="4" y="46"/>
                  </a:cubicBezTo>
                  <a:cubicBezTo>
                    <a:pt x="6" y="50"/>
                    <a:pt x="13" y="47"/>
                    <a:pt x="11" y="42"/>
                  </a:cubicBezTo>
                  <a:cubicBezTo>
                    <a:pt x="9" y="39"/>
                    <a:pt x="8" y="35"/>
                    <a:pt x="8" y="31"/>
                  </a:cubicBezTo>
                  <a:cubicBezTo>
                    <a:pt x="9" y="31"/>
                    <a:pt x="10" y="30"/>
                    <a:pt x="10" y="2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41" name="Freeform 556"/>
            <p:cNvSpPr>
              <a:spLocks/>
            </p:cNvSpPr>
            <p:nvPr/>
          </p:nvSpPr>
          <p:spPr bwMode="auto">
            <a:xfrm>
              <a:off x="4483323" y="6509736"/>
              <a:ext cx="33075" cy="137024"/>
            </a:xfrm>
            <a:custGeom>
              <a:avLst/>
              <a:gdLst>
                <a:gd name="T0" fmla="*/ 5 w 8"/>
                <a:gd name="T1" fmla="*/ 3 h 31"/>
                <a:gd name="T2" fmla="*/ 0 w 8"/>
                <a:gd name="T3" fmla="*/ 4 h 31"/>
                <a:gd name="T4" fmla="*/ 3 w 8"/>
                <a:gd name="T5" fmla="*/ 28 h 31"/>
                <a:gd name="T6" fmla="*/ 7 w 8"/>
                <a:gd name="T7" fmla="*/ 28 h 31"/>
                <a:gd name="T8" fmla="*/ 5 w 8"/>
                <a:gd name="T9" fmla="*/ 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5" y="3"/>
                  </a:moveTo>
                  <a:cubicBezTo>
                    <a:pt x="5" y="0"/>
                    <a:pt x="0" y="1"/>
                    <a:pt x="0" y="4"/>
                  </a:cubicBezTo>
                  <a:cubicBezTo>
                    <a:pt x="2" y="12"/>
                    <a:pt x="2" y="20"/>
                    <a:pt x="3" y="28"/>
                  </a:cubicBezTo>
                  <a:cubicBezTo>
                    <a:pt x="3" y="31"/>
                    <a:pt x="7" y="31"/>
                    <a:pt x="7" y="28"/>
                  </a:cubicBezTo>
                  <a:cubicBezTo>
                    <a:pt x="8" y="20"/>
                    <a:pt x="7" y="11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42" name="Freeform 557"/>
            <p:cNvSpPr>
              <a:spLocks/>
            </p:cNvSpPr>
            <p:nvPr/>
          </p:nvSpPr>
          <p:spPr bwMode="auto">
            <a:xfrm>
              <a:off x="4506948" y="6495561"/>
              <a:ext cx="80324" cy="226798"/>
            </a:xfrm>
            <a:custGeom>
              <a:avLst/>
              <a:gdLst>
                <a:gd name="T0" fmla="*/ 17 w 19"/>
                <a:gd name="T1" fmla="*/ 44 h 51"/>
                <a:gd name="T2" fmla="*/ 12 w 19"/>
                <a:gd name="T3" fmla="*/ 12 h 51"/>
                <a:gd name="T4" fmla="*/ 11 w 19"/>
                <a:gd name="T5" fmla="*/ 12 h 51"/>
                <a:gd name="T6" fmla="*/ 11 w 19"/>
                <a:gd name="T7" fmla="*/ 4 h 51"/>
                <a:gd name="T8" fmla="*/ 7 w 19"/>
                <a:gd name="T9" fmla="*/ 4 h 51"/>
                <a:gd name="T10" fmla="*/ 7 w 19"/>
                <a:gd name="T11" fmla="*/ 11 h 51"/>
                <a:gd name="T12" fmla="*/ 6 w 19"/>
                <a:gd name="T13" fmla="*/ 12 h 51"/>
                <a:gd name="T14" fmla="*/ 6 w 19"/>
                <a:gd name="T15" fmla="*/ 20 h 51"/>
                <a:gd name="T16" fmla="*/ 4 w 19"/>
                <a:gd name="T17" fmla="*/ 21 h 51"/>
                <a:gd name="T18" fmla="*/ 0 w 19"/>
                <a:gd name="T19" fmla="*/ 37 h 51"/>
                <a:gd name="T20" fmla="*/ 2 w 19"/>
                <a:gd name="T21" fmla="*/ 38 h 51"/>
                <a:gd name="T22" fmla="*/ 5 w 19"/>
                <a:gd name="T23" fmla="*/ 23 h 51"/>
                <a:gd name="T24" fmla="*/ 9 w 19"/>
                <a:gd name="T25" fmla="*/ 47 h 51"/>
                <a:gd name="T26" fmla="*/ 17 w 19"/>
                <a:gd name="T27" fmla="*/ 4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51">
                  <a:moveTo>
                    <a:pt x="17" y="44"/>
                  </a:moveTo>
                  <a:cubicBezTo>
                    <a:pt x="14" y="34"/>
                    <a:pt x="13" y="23"/>
                    <a:pt x="12" y="12"/>
                  </a:cubicBezTo>
                  <a:cubicBezTo>
                    <a:pt x="12" y="12"/>
                    <a:pt x="12" y="12"/>
                    <a:pt x="11" y="12"/>
                  </a:cubicBezTo>
                  <a:cubicBezTo>
                    <a:pt x="11" y="9"/>
                    <a:pt x="11" y="8"/>
                    <a:pt x="11" y="4"/>
                  </a:cubicBezTo>
                  <a:cubicBezTo>
                    <a:pt x="11" y="0"/>
                    <a:pt x="7" y="0"/>
                    <a:pt x="7" y="4"/>
                  </a:cubicBezTo>
                  <a:cubicBezTo>
                    <a:pt x="7" y="8"/>
                    <a:pt x="7" y="9"/>
                    <a:pt x="7" y="11"/>
                  </a:cubicBezTo>
                  <a:cubicBezTo>
                    <a:pt x="7" y="12"/>
                    <a:pt x="6" y="12"/>
                    <a:pt x="6" y="12"/>
                  </a:cubicBezTo>
                  <a:cubicBezTo>
                    <a:pt x="6" y="15"/>
                    <a:pt x="6" y="18"/>
                    <a:pt x="6" y="20"/>
                  </a:cubicBezTo>
                  <a:cubicBezTo>
                    <a:pt x="5" y="20"/>
                    <a:pt x="4" y="20"/>
                    <a:pt x="4" y="21"/>
                  </a:cubicBezTo>
                  <a:cubicBezTo>
                    <a:pt x="2" y="26"/>
                    <a:pt x="2" y="32"/>
                    <a:pt x="0" y="37"/>
                  </a:cubicBezTo>
                  <a:cubicBezTo>
                    <a:pt x="0" y="38"/>
                    <a:pt x="2" y="39"/>
                    <a:pt x="2" y="38"/>
                  </a:cubicBezTo>
                  <a:cubicBezTo>
                    <a:pt x="3" y="33"/>
                    <a:pt x="4" y="28"/>
                    <a:pt x="5" y="23"/>
                  </a:cubicBezTo>
                  <a:cubicBezTo>
                    <a:pt x="5" y="31"/>
                    <a:pt x="6" y="39"/>
                    <a:pt x="9" y="47"/>
                  </a:cubicBezTo>
                  <a:cubicBezTo>
                    <a:pt x="11" y="51"/>
                    <a:pt x="19" y="50"/>
                    <a:pt x="17" y="4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43" name="Freeform 558"/>
            <p:cNvSpPr>
              <a:spLocks/>
            </p:cNvSpPr>
            <p:nvPr/>
          </p:nvSpPr>
          <p:spPr bwMode="auto">
            <a:xfrm>
              <a:off x="4608535" y="6604235"/>
              <a:ext cx="28350" cy="122849"/>
            </a:xfrm>
            <a:custGeom>
              <a:avLst/>
              <a:gdLst>
                <a:gd name="T0" fmla="*/ 6 w 7"/>
                <a:gd name="T1" fmla="*/ 3 h 28"/>
                <a:gd name="T2" fmla="*/ 1 w 7"/>
                <a:gd name="T3" fmla="*/ 2 h 28"/>
                <a:gd name="T4" fmla="*/ 0 w 7"/>
                <a:gd name="T5" fmla="*/ 24 h 28"/>
                <a:gd name="T6" fmla="*/ 7 w 7"/>
                <a:gd name="T7" fmla="*/ 24 h 28"/>
                <a:gd name="T8" fmla="*/ 6 w 7"/>
                <a:gd name="T9" fmla="*/ 3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8">
                  <a:moveTo>
                    <a:pt x="6" y="3"/>
                  </a:moveTo>
                  <a:cubicBezTo>
                    <a:pt x="5" y="1"/>
                    <a:pt x="2" y="0"/>
                    <a:pt x="1" y="2"/>
                  </a:cubicBezTo>
                  <a:cubicBezTo>
                    <a:pt x="1" y="10"/>
                    <a:pt x="0" y="20"/>
                    <a:pt x="0" y="24"/>
                  </a:cubicBezTo>
                  <a:cubicBezTo>
                    <a:pt x="0" y="28"/>
                    <a:pt x="7" y="28"/>
                    <a:pt x="7" y="24"/>
                  </a:cubicBezTo>
                  <a:cubicBezTo>
                    <a:pt x="7" y="20"/>
                    <a:pt x="6" y="11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44" name="Freeform 559"/>
            <p:cNvSpPr>
              <a:spLocks/>
            </p:cNvSpPr>
            <p:nvPr/>
          </p:nvSpPr>
          <p:spPr bwMode="auto">
            <a:xfrm>
              <a:off x="4636885" y="6505011"/>
              <a:ext cx="42525" cy="181911"/>
            </a:xfrm>
            <a:custGeom>
              <a:avLst/>
              <a:gdLst>
                <a:gd name="T0" fmla="*/ 3 w 10"/>
                <a:gd name="T1" fmla="*/ 4 h 41"/>
                <a:gd name="T2" fmla="*/ 1 w 10"/>
                <a:gd name="T3" fmla="*/ 35 h 41"/>
                <a:gd name="T4" fmla="*/ 9 w 10"/>
                <a:gd name="T5" fmla="*/ 35 h 41"/>
                <a:gd name="T6" fmla="*/ 10 w 10"/>
                <a:gd name="T7" fmla="*/ 5 h 41"/>
                <a:gd name="T8" fmla="*/ 3 w 10"/>
                <a:gd name="T9" fmla="*/ 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1">
                  <a:moveTo>
                    <a:pt x="3" y="4"/>
                  </a:moveTo>
                  <a:cubicBezTo>
                    <a:pt x="1" y="14"/>
                    <a:pt x="0" y="25"/>
                    <a:pt x="1" y="35"/>
                  </a:cubicBezTo>
                  <a:cubicBezTo>
                    <a:pt x="1" y="41"/>
                    <a:pt x="9" y="41"/>
                    <a:pt x="9" y="35"/>
                  </a:cubicBezTo>
                  <a:cubicBezTo>
                    <a:pt x="9" y="25"/>
                    <a:pt x="9" y="15"/>
                    <a:pt x="10" y="5"/>
                  </a:cubicBezTo>
                  <a:cubicBezTo>
                    <a:pt x="10" y="1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45" name="Freeform 560"/>
            <p:cNvSpPr>
              <a:spLocks/>
            </p:cNvSpPr>
            <p:nvPr/>
          </p:nvSpPr>
          <p:spPr bwMode="auto">
            <a:xfrm>
              <a:off x="4679409" y="6493199"/>
              <a:ext cx="70874" cy="252785"/>
            </a:xfrm>
            <a:custGeom>
              <a:avLst/>
              <a:gdLst>
                <a:gd name="T0" fmla="*/ 7 w 17"/>
                <a:gd name="T1" fmla="*/ 6 h 57"/>
                <a:gd name="T2" fmla="*/ 4 w 17"/>
                <a:gd name="T3" fmla="*/ 12 h 57"/>
                <a:gd name="T4" fmla="*/ 4 w 17"/>
                <a:gd name="T5" fmla="*/ 11 h 57"/>
                <a:gd name="T6" fmla="*/ 1 w 17"/>
                <a:gd name="T7" fmla="*/ 12 h 57"/>
                <a:gd name="T8" fmla="*/ 2 w 17"/>
                <a:gd name="T9" fmla="*/ 20 h 57"/>
                <a:gd name="T10" fmla="*/ 6 w 17"/>
                <a:gd name="T11" fmla="*/ 54 h 57"/>
                <a:gd name="T12" fmla="*/ 12 w 17"/>
                <a:gd name="T13" fmla="*/ 53 h 57"/>
                <a:gd name="T14" fmla="*/ 15 w 17"/>
                <a:gd name="T15" fmla="*/ 10 h 57"/>
                <a:gd name="T16" fmla="*/ 7 w 17"/>
                <a:gd name="T17" fmla="*/ 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57">
                  <a:moveTo>
                    <a:pt x="7" y="6"/>
                  </a:moveTo>
                  <a:cubicBezTo>
                    <a:pt x="6" y="8"/>
                    <a:pt x="5" y="10"/>
                    <a:pt x="4" y="1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0"/>
                    <a:pt x="1" y="10"/>
                    <a:pt x="1" y="12"/>
                  </a:cubicBezTo>
                  <a:cubicBezTo>
                    <a:pt x="2" y="15"/>
                    <a:pt x="2" y="17"/>
                    <a:pt x="2" y="20"/>
                  </a:cubicBezTo>
                  <a:cubicBezTo>
                    <a:pt x="0" y="31"/>
                    <a:pt x="1" y="44"/>
                    <a:pt x="6" y="54"/>
                  </a:cubicBezTo>
                  <a:cubicBezTo>
                    <a:pt x="8" y="57"/>
                    <a:pt x="12" y="56"/>
                    <a:pt x="12" y="53"/>
                  </a:cubicBezTo>
                  <a:cubicBezTo>
                    <a:pt x="11" y="39"/>
                    <a:pt x="9" y="23"/>
                    <a:pt x="15" y="10"/>
                  </a:cubicBezTo>
                  <a:cubicBezTo>
                    <a:pt x="17" y="5"/>
                    <a:pt x="10" y="0"/>
                    <a:pt x="7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46" name="Freeform 561"/>
            <p:cNvSpPr>
              <a:spLocks/>
            </p:cNvSpPr>
            <p:nvPr/>
          </p:nvSpPr>
          <p:spPr bwMode="auto">
            <a:xfrm>
              <a:off x="4594360" y="6457762"/>
              <a:ext cx="35437" cy="163011"/>
            </a:xfrm>
            <a:custGeom>
              <a:avLst/>
              <a:gdLst>
                <a:gd name="T0" fmla="*/ 0 w 8"/>
                <a:gd name="T1" fmla="*/ 6 h 37"/>
                <a:gd name="T2" fmla="*/ 1 w 8"/>
                <a:gd name="T3" fmla="*/ 32 h 37"/>
                <a:gd name="T4" fmla="*/ 8 w 8"/>
                <a:gd name="T5" fmla="*/ 32 h 37"/>
                <a:gd name="T6" fmla="*/ 8 w 8"/>
                <a:gd name="T7" fmla="*/ 6 h 37"/>
                <a:gd name="T8" fmla="*/ 0 w 8"/>
                <a:gd name="T9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7">
                  <a:moveTo>
                    <a:pt x="0" y="6"/>
                  </a:moveTo>
                  <a:cubicBezTo>
                    <a:pt x="0" y="14"/>
                    <a:pt x="0" y="23"/>
                    <a:pt x="1" y="32"/>
                  </a:cubicBezTo>
                  <a:cubicBezTo>
                    <a:pt x="1" y="37"/>
                    <a:pt x="8" y="37"/>
                    <a:pt x="8" y="32"/>
                  </a:cubicBezTo>
                  <a:cubicBezTo>
                    <a:pt x="8" y="23"/>
                    <a:pt x="8" y="14"/>
                    <a:pt x="8" y="6"/>
                  </a:cubicBezTo>
                  <a:cubicBezTo>
                    <a:pt x="8" y="0"/>
                    <a:pt x="0" y="0"/>
                    <a:pt x="0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47" name="Freeform 562"/>
            <p:cNvSpPr>
              <a:spLocks/>
            </p:cNvSpPr>
            <p:nvPr/>
          </p:nvSpPr>
          <p:spPr bwMode="auto">
            <a:xfrm>
              <a:off x="4738471" y="6493199"/>
              <a:ext cx="66149" cy="177186"/>
            </a:xfrm>
            <a:custGeom>
              <a:avLst/>
              <a:gdLst>
                <a:gd name="T0" fmla="*/ 5 w 16"/>
                <a:gd name="T1" fmla="*/ 5 h 40"/>
                <a:gd name="T2" fmla="*/ 4 w 16"/>
                <a:gd name="T3" fmla="*/ 37 h 40"/>
                <a:gd name="T4" fmla="*/ 10 w 16"/>
                <a:gd name="T5" fmla="*/ 36 h 40"/>
                <a:gd name="T6" fmla="*/ 13 w 16"/>
                <a:gd name="T7" fmla="*/ 10 h 40"/>
                <a:gd name="T8" fmla="*/ 5 w 16"/>
                <a:gd name="T9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0">
                  <a:moveTo>
                    <a:pt x="5" y="5"/>
                  </a:moveTo>
                  <a:cubicBezTo>
                    <a:pt x="1" y="16"/>
                    <a:pt x="0" y="27"/>
                    <a:pt x="4" y="37"/>
                  </a:cubicBezTo>
                  <a:cubicBezTo>
                    <a:pt x="5" y="40"/>
                    <a:pt x="10" y="40"/>
                    <a:pt x="10" y="36"/>
                  </a:cubicBezTo>
                  <a:cubicBezTo>
                    <a:pt x="10" y="28"/>
                    <a:pt x="9" y="18"/>
                    <a:pt x="13" y="10"/>
                  </a:cubicBezTo>
                  <a:cubicBezTo>
                    <a:pt x="16" y="5"/>
                    <a:pt x="8" y="0"/>
                    <a:pt x="5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48" name="Freeform 563"/>
            <p:cNvSpPr>
              <a:spLocks/>
            </p:cNvSpPr>
            <p:nvPr/>
          </p:nvSpPr>
          <p:spPr bwMode="auto">
            <a:xfrm>
              <a:off x="4837695" y="6568798"/>
              <a:ext cx="33075" cy="137024"/>
            </a:xfrm>
            <a:custGeom>
              <a:avLst/>
              <a:gdLst>
                <a:gd name="T0" fmla="*/ 0 w 8"/>
                <a:gd name="T1" fmla="*/ 5 h 31"/>
                <a:gd name="T2" fmla="*/ 1 w 8"/>
                <a:gd name="T3" fmla="*/ 28 h 31"/>
                <a:gd name="T4" fmla="*/ 6 w 8"/>
                <a:gd name="T5" fmla="*/ 28 h 31"/>
                <a:gd name="T6" fmla="*/ 7 w 8"/>
                <a:gd name="T7" fmla="*/ 5 h 31"/>
                <a:gd name="T8" fmla="*/ 0 w 8"/>
                <a:gd name="T9" fmla="*/ 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1">
                  <a:moveTo>
                    <a:pt x="0" y="5"/>
                  </a:moveTo>
                  <a:cubicBezTo>
                    <a:pt x="0" y="13"/>
                    <a:pt x="0" y="20"/>
                    <a:pt x="1" y="28"/>
                  </a:cubicBezTo>
                  <a:cubicBezTo>
                    <a:pt x="1" y="31"/>
                    <a:pt x="6" y="31"/>
                    <a:pt x="6" y="28"/>
                  </a:cubicBezTo>
                  <a:cubicBezTo>
                    <a:pt x="7" y="20"/>
                    <a:pt x="7" y="13"/>
                    <a:pt x="7" y="5"/>
                  </a:cubicBezTo>
                  <a:cubicBezTo>
                    <a:pt x="8" y="0"/>
                    <a:pt x="0" y="0"/>
                    <a:pt x="0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49" name="Freeform 564"/>
            <p:cNvSpPr>
              <a:spLocks/>
            </p:cNvSpPr>
            <p:nvPr/>
          </p:nvSpPr>
          <p:spPr bwMode="auto">
            <a:xfrm>
              <a:off x="4981807" y="6443587"/>
              <a:ext cx="54337" cy="233885"/>
            </a:xfrm>
            <a:custGeom>
              <a:avLst/>
              <a:gdLst>
                <a:gd name="T0" fmla="*/ 10 w 13"/>
                <a:gd name="T1" fmla="*/ 2 h 53"/>
                <a:gd name="T2" fmla="*/ 4 w 13"/>
                <a:gd name="T3" fmla="*/ 22 h 53"/>
                <a:gd name="T4" fmla="*/ 0 w 13"/>
                <a:gd name="T5" fmla="*/ 25 h 53"/>
                <a:gd name="T6" fmla="*/ 3 w 13"/>
                <a:gd name="T7" fmla="*/ 44 h 53"/>
                <a:gd name="T8" fmla="*/ 4 w 13"/>
                <a:gd name="T9" fmla="*/ 45 h 53"/>
                <a:gd name="T10" fmla="*/ 5 w 13"/>
                <a:gd name="T11" fmla="*/ 47 h 53"/>
                <a:gd name="T12" fmla="*/ 7 w 13"/>
                <a:gd name="T13" fmla="*/ 51 h 53"/>
                <a:gd name="T14" fmla="*/ 12 w 13"/>
                <a:gd name="T15" fmla="*/ 49 h 53"/>
                <a:gd name="T16" fmla="*/ 8 w 13"/>
                <a:gd name="T17" fmla="*/ 33 h 53"/>
                <a:gd name="T18" fmla="*/ 13 w 13"/>
                <a:gd name="T19" fmla="*/ 3 h 53"/>
                <a:gd name="T20" fmla="*/ 10 w 13"/>
                <a:gd name="T21" fmla="*/ 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53">
                  <a:moveTo>
                    <a:pt x="10" y="2"/>
                  </a:moveTo>
                  <a:cubicBezTo>
                    <a:pt x="7" y="8"/>
                    <a:pt x="5" y="15"/>
                    <a:pt x="4" y="22"/>
                  </a:cubicBezTo>
                  <a:cubicBezTo>
                    <a:pt x="2" y="21"/>
                    <a:pt x="0" y="22"/>
                    <a:pt x="0" y="25"/>
                  </a:cubicBezTo>
                  <a:cubicBezTo>
                    <a:pt x="0" y="32"/>
                    <a:pt x="1" y="38"/>
                    <a:pt x="3" y="44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46"/>
                    <a:pt x="4" y="47"/>
                    <a:pt x="5" y="47"/>
                  </a:cubicBezTo>
                  <a:cubicBezTo>
                    <a:pt x="5" y="48"/>
                    <a:pt x="6" y="50"/>
                    <a:pt x="7" y="51"/>
                  </a:cubicBezTo>
                  <a:cubicBezTo>
                    <a:pt x="9" y="53"/>
                    <a:pt x="13" y="52"/>
                    <a:pt x="12" y="49"/>
                  </a:cubicBezTo>
                  <a:cubicBezTo>
                    <a:pt x="10" y="43"/>
                    <a:pt x="9" y="38"/>
                    <a:pt x="8" y="33"/>
                  </a:cubicBezTo>
                  <a:cubicBezTo>
                    <a:pt x="8" y="23"/>
                    <a:pt x="9" y="13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50" name="Freeform 565"/>
            <p:cNvSpPr>
              <a:spLocks/>
            </p:cNvSpPr>
            <p:nvPr/>
          </p:nvSpPr>
          <p:spPr bwMode="auto">
            <a:xfrm>
              <a:off x="5047956" y="6443587"/>
              <a:ext cx="70874" cy="207898"/>
            </a:xfrm>
            <a:custGeom>
              <a:avLst/>
              <a:gdLst>
                <a:gd name="T0" fmla="*/ 12 w 17"/>
                <a:gd name="T1" fmla="*/ 2 h 47"/>
                <a:gd name="T2" fmla="*/ 1 w 17"/>
                <a:gd name="T3" fmla="*/ 43 h 47"/>
                <a:gd name="T4" fmla="*/ 6 w 17"/>
                <a:gd name="T5" fmla="*/ 43 h 47"/>
                <a:gd name="T6" fmla="*/ 15 w 17"/>
                <a:gd name="T7" fmla="*/ 3 h 47"/>
                <a:gd name="T8" fmla="*/ 12 w 17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47">
                  <a:moveTo>
                    <a:pt x="12" y="2"/>
                  </a:moveTo>
                  <a:cubicBezTo>
                    <a:pt x="4" y="14"/>
                    <a:pt x="0" y="28"/>
                    <a:pt x="1" y="43"/>
                  </a:cubicBezTo>
                  <a:cubicBezTo>
                    <a:pt x="1" y="47"/>
                    <a:pt x="6" y="47"/>
                    <a:pt x="6" y="43"/>
                  </a:cubicBezTo>
                  <a:cubicBezTo>
                    <a:pt x="7" y="29"/>
                    <a:pt x="8" y="16"/>
                    <a:pt x="15" y="3"/>
                  </a:cubicBezTo>
                  <a:cubicBezTo>
                    <a:pt x="17" y="1"/>
                    <a:pt x="13" y="0"/>
                    <a:pt x="12" y="2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51" name="Freeform 566"/>
            <p:cNvSpPr>
              <a:spLocks/>
            </p:cNvSpPr>
            <p:nvPr/>
          </p:nvSpPr>
          <p:spPr bwMode="auto">
            <a:xfrm>
              <a:off x="5130643" y="6479024"/>
              <a:ext cx="30712" cy="196086"/>
            </a:xfrm>
            <a:custGeom>
              <a:avLst/>
              <a:gdLst>
                <a:gd name="T0" fmla="*/ 6 w 7"/>
                <a:gd name="T1" fmla="*/ 3 h 44"/>
                <a:gd name="T2" fmla="*/ 2 w 7"/>
                <a:gd name="T3" fmla="*/ 3 h 44"/>
                <a:gd name="T4" fmla="*/ 1 w 7"/>
                <a:gd name="T5" fmla="*/ 15 h 44"/>
                <a:gd name="T6" fmla="*/ 0 w 7"/>
                <a:gd name="T7" fmla="*/ 17 h 44"/>
                <a:gd name="T8" fmla="*/ 0 w 7"/>
                <a:gd name="T9" fmla="*/ 33 h 44"/>
                <a:gd name="T10" fmla="*/ 1 w 7"/>
                <a:gd name="T11" fmla="*/ 35 h 44"/>
                <a:gd name="T12" fmla="*/ 2 w 7"/>
                <a:gd name="T13" fmla="*/ 41 h 44"/>
                <a:gd name="T14" fmla="*/ 6 w 7"/>
                <a:gd name="T15" fmla="*/ 41 h 44"/>
                <a:gd name="T16" fmla="*/ 6 w 7"/>
                <a:gd name="T17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44">
                  <a:moveTo>
                    <a:pt x="6" y="3"/>
                  </a:moveTo>
                  <a:cubicBezTo>
                    <a:pt x="6" y="0"/>
                    <a:pt x="2" y="0"/>
                    <a:pt x="2" y="3"/>
                  </a:cubicBezTo>
                  <a:cubicBezTo>
                    <a:pt x="2" y="7"/>
                    <a:pt x="2" y="11"/>
                    <a:pt x="1" y="15"/>
                  </a:cubicBezTo>
                  <a:cubicBezTo>
                    <a:pt x="0" y="15"/>
                    <a:pt x="0" y="16"/>
                    <a:pt x="0" y="17"/>
                  </a:cubicBezTo>
                  <a:cubicBezTo>
                    <a:pt x="0" y="22"/>
                    <a:pt x="0" y="28"/>
                    <a:pt x="0" y="33"/>
                  </a:cubicBezTo>
                  <a:cubicBezTo>
                    <a:pt x="0" y="34"/>
                    <a:pt x="0" y="35"/>
                    <a:pt x="1" y="35"/>
                  </a:cubicBezTo>
                  <a:cubicBezTo>
                    <a:pt x="1" y="37"/>
                    <a:pt x="1" y="39"/>
                    <a:pt x="2" y="41"/>
                  </a:cubicBezTo>
                  <a:cubicBezTo>
                    <a:pt x="2" y="44"/>
                    <a:pt x="6" y="44"/>
                    <a:pt x="6" y="41"/>
                  </a:cubicBezTo>
                  <a:cubicBezTo>
                    <a:pt x="7" y="28"/>
                    <a:pt x="6" y="16"/>
                    <a:pt x="6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52" name="Freeform 567"/>
            <p:cNvSpPr>
              <a:spLocks/>
            </p:cNvSpPr>
            <p:nvPr/>
          </p:nvSpPr>
          <p:spPr bwMode="auto">
            <a:xfrm>
              <a:off x="5220417" y="6424687"/>
              <a:ext cx="77962" cy="217348"/>
            </a:xfrm>
            <a:custGeom>
              <a:avLst/>
              <a:gdLst>
                <a:gd name="T0" fmla="*/ 18 w 19"/>
                <a:gd name="T1" fmla="*/ 45 h 49"/>
                <a:gd name="T2" fmla="*/ 17 w 19"/>
                <a:gd name="T3" fmla="*/ 18 h 49"/>
                <a:gd name="T4" fmla="*/ 10 w 19"/>
                <a:gd name="T5" fmla="*/ 16 h 49"/>
                <a:gd name="T6" fmla="*/ 10 w 19"/>
                <a:gd name="T7" fmla="*/ 16 h 49"/>
                <a:gd name="T8" fmla="*/ 9 w 19"/>
                <a:gd name="T9" fmla="*/ 16 h 49"/>
                <a:gd name="T10" fmla="*/ 10 w 19"/>
                <a:gd name="T11" fmla="*/ 4 h 49"/>
                <a:gd name="T12" fmla="*/ 5 w 19"/>
                <a:gd name="T13" fmla="*/ 4 h 49"/>
                <a:gd name="T14" fmla="*/ 2 w 19"/>
                <a:gd name="T15" fmla="*/ 30 h 49"/>
                <a:gd name="T16" fmla="*/ 0 w 19"/>
                <a:gd name="T17" fmla="*/ 31 h 49"/>
                <a:gd name="T18" fmla="*/ 0 w 19"/>
                <a:gd name="T19" fmla="*/ 43 h 49"/>
                <a:gd name="T20" fmla="*/ 2 w 19"/>
                <a:gd name="T21" fmla="*/ 44 h 49"/>
                <a:gd name="T22" fmla="*/ 9 w 19"/>
                <a:gd name="T23" fmla="*/ 43 h 49"/>
                <a:gd name="T24" fmla="*/ 9 w 19"/>
                <a:gd name="T25" fmla="*/ 43 h 49"/>
                <a:gd name="T26" fmla="*/ 9 w 19"/>
                <a:gd name="T27" fmla="*/ 45 h 49"/>
                <a:gd name="T28" fmla="*/ 13 w 19"/>
                <a:gd name="T29" fmla="*/ 47 h 49"/>
                <a:gd name="T30" fmla="*/ 18 w 19"/>
                <a:gd name="T31" fmla="*/ 4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" h="49">
                  <a:moveTo>
                    <a:pt x="18" y="45"/>
                  </a:moveTo>
                  <a:cubicBezTo>
                    <a:pt x="15" y="36"/>
                    <a:pt x="15" y="27"/>
                    <a:pt x="17" y="18"/>
                  </a:cubicBezTo>
                  <a:cubicBezTo>
                    <a:pt x="17" y="13"/>
                    <a:pt x="11" y="12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2"/>
                    <a:pt x="10" y="8"/>
                    <a:pt x="10" y="4"/>
                  </a:cubicBezTo>
                  <a:cubicBezTo>
                    <a:pt x="11" y="1"/>
                    <a:pt x="5" y="0"/>
                    <a:pt x="5" y="4"/>
                  </a:cubicBezTo>
                  <a:cubicBezTo>
                    <a:pt x="3" y="12"/>
                    <a:pt x="2" y="21"/>
                    <a:pt x="2" y="30"/>
                  </a:cubicBezTo>
                  <a:cubicBezTo>
                    <a:pt x="1" y="30"/>
                    <a:pt x="0" y="30"/>
                    <a:pt x="0" y="31"/>
                  </a:cubicBezTo>
                  <a:cubicBezTo>
                    <a:pt x="0" y="35"/>
                    <a:pt x="0" y="39"/>
                    <a:pt x="0" y="43"/>
                  </a:cubicBezTo>
                  <a:cubicBezTo>
                    <a:pt x="0" y="44"/>
                    <a:pt x="2" y="44"/>
                    <a:pt x="2" y="44"/>
                  </a:cubicBezTo>
                  <a:cubicBezTo>
                    <a:pt x="3" y="48"/>
                    <a:pt x="9" y="47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4"/>
                    <a:pt x="9" y="44"/>
                    <a:pt x="9" y="45"/>
                  </a:cubicBezTo>
                  <a:cubicBezTo>
                    <a:pt x="9" y="48"/>
                    <a:pt x="12" y="48"/>
                    <a:pt x="13" y="47"/>
                  </a:cubicBezTo>
                  <a:cubicBezTo>
                    <a:pt x="15" y="49"/>
                    <a:pt x="19" y="47"/>
                    <a:pt x="18" y="4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53" name="Freeform 568"/>
            <p:cNvSpPr>
              <a:spLocks/>
            </p:cNvSpPr>
            <p:nvPr/>
          </p:nvSpPr>
          <p:spPr bwMode="auto">
            <a:xfrm>
              <a:off x="5373979" y="6495561"/>
              <a:ext cx="25987" cy="144111"/>
            </a:xfrm>
            <a:custGeom>
              <a:avLst/>
              <a:gdLst>
                <a:gd name="T0" fmla="*/ 5 w 6"/>
                <a:gd name="T1" fmla="*/ 3 h 32"/>
                <a:gd name="T2" fmla="*/ 1 w 6"/>
                <a:gd name="T3" fmla="*/ 3 h 32"/>
                <a:gd name="T4" fmla="*/ 1 w 6"/>
                <a:gd name="T5" fmla="*/ 29 h 32"/>
                <a:gd name="T6" fmla="*/ 5 w 6"/>
                <a:gd name="T7" fmla="*/ 29 h 32"/>
                <a:gd name="T8" fmla="*/ 5 w 6"/>
                <a:gd name="T9" fmla="*/ 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2">
                  <a:moveTo>
                    <a:pt x="5" y="3"/>
                  </a:moveTo>
                  <a:cubicBezTo>
                    <a:pt x="5" y="0"/>
                    <a:pt x="1" y="0"/>
                    <a:pt x="1" y="3"/>
                  </a:cubicBezTo>
                  <a:cubicBezTo>
                    <a:pt x="0" y="12"/>
                    <a:pt x="0" y="20"/>
                    <a:pt x="1" y="29"/>
                  </a:cubicBezTo>
                  <a:cubicBezTo>
                    <a:pt x="1" y="32"/>
                    <a:pt x="5" y="32"/>
                    <a:pt x="5" y="29"/>
                  </a:cubicBezTo>
                  <a:cubicBezTo>
                    <a:pt x="6" y="20"/>
                    <a:pt x="6" y="12"/>
                    <a:pt x="5" y="3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54" name="Freeform 569"/>
            <p:cNvSpPr>
              <a:spLocks/>
            </p:cNvSpPr>
            <p:nvPr/>
          </p:nvSpPr>
          <p:spPr bwMode="auto">
            <a:xfrm>
              <a:off x="5437765" y="6479024"/>
              <a:ext cx="61424" cy="181911"/>
            </a:xfrm>
            <a:custGeom>
              <a:avLst/>
              <a:gdLst>
                <a:gd name="T0" fmla="*/ 8 w 15"/>
                <a:gd name="T1" fmla="*/ 6 h 41"/>
                <a:gd name="T2" fmla="*/ 7 w 15"/>
                <a:gd name="T3" fmla="*/ 4 h 41"/>
                <a:gd name="T4" fmla="*/ 1 w 15"/>
                <a:gd name="T5" fmla="*/ 5 h 41"/>
                <a:gd name="T6" fmla="*/ 3 w 15"/>
                <a:gd name="T7" fmla="*/ 29 h 41"/>
                <a:gd name="T8" fmla="*/ 5 w 15"/>
                <a:gd name="T9" fmla="*/ 32 h 41"/>
                <a:gd name="T10" fmla="*/ 6 w 15"/>
                <a:gd name="T11" fmla="*/ 37 h 41"/>
                <a:gd name="T12" fmla="*/ 11 w 15"/>
                <a:gd name="T13" fmla="*/ 37 h 41"/>
                <a:gd name="T14" fmla="*/ 14 w 15"/>
                <a:gd name="T15" fmla="*/ 10 h 41"/>
                <a:gd name="T16" fmla="*/ 8 w 15"/>
                <a:gd name="T17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41">
                  <a:moveTo>
                    <a:pt x="8" y="6"/>
                  </a:moveTo>
                  <a:cubicBezTo>
                    <a:pt x="8" y="5"/>
                    <a:pt x="8" y="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ubicBezTo>
                    <a:pt x="3" y="13"/>
                    <a:pt x="3" y="21"/>
                    <a:pt x="3" y="29"/>
                  </a:cubicBezTo>
                  <a:cubicBezTo>
                    <a:pt x="3" y="31"/>
                    <a:pt x="4" y="32"/>
                    <a:pt x="5" y="32"/>
                  </a:cubicBezTo>
                  <a:cubicBezTo>
                    <a:pt x="5" y="34"/>
                    <a:pt x="6" y="35"/>
                    <a:pt x="6" y="37"/>
                  </a:cubicBezTo>
                  <a:cubicBezTo>
                    <a:pt x="6" y="41"/>
                    <a:pt x="11" y="41"/>
                    <a:pt x="11" y="37"/>
                  </a:cubicBezTo>
                  <a:cubicBezTo>
                    <a:pt x="12" y="28"/>
                    <a:pt x="12" y="19"/>
                    <a:pt x="14" y="10"/>
                  </a:cubicBezTo>
                  <a:cubicBezTo>
                    <a:pt x="15" y="6"/>
                    <a:pt x="10" y="4"/>
                    <a:pt x="8" y="6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55" name="Freeform 570"/>
            <p:cNvSpPr>
              <a:spLocks/>
            </p:cNvSpPr>
            <p:nvPr/>
          </p:nvSpPr>
          <p:spPr bwMode="auto">
            <a:xfrm>
              <a:off x="5513365" y="6474299"/>
              <a:ext cx="61424" cy="231523"/>
            </a:xfrm>
            <a:custGeom>
              <a:avLst/>
              <a:gdLst>
                <a:gd name="T0" fmla="*/ 7 w 15"/>
                <a:gd name="T1" fmla="*/ 5 h 52"/>
                <a:gd name="T2" fmla="*/ 6 w 15"/>
                <a:gd name="T3" fmla="*/ 12 h 52"/>
                <a:gd name="T4" fmla="*/ 2 w 15"/>
                <a:gd name="T5" fmla="*/ 14 h 52"/>
                <a:gd name="T6" fmla="*/ 1 w 15"/>
                <a:gd name="T7" fmla="*/ 23 h 52"/>
                <a:gd name="T8" fmla="*/ 4 w 15"/>
                <a:gd name="T9" fmla="*/ 25 h 52"/>
                <a:gd name="T10" fmla="*/ 4 w 15"/>
                <a:gd name="T11" fmla="*/ 49 h 52"/>
                <a:gd name="T12" fmla="*/ 10 w 15"/>
                <a:gd name="T13" fmla="*/ 49 h 52"/>
                <a:gd name="T14" fmla="*/ 15 w 15"/>
                <a:gd name="T15" fmla="*/ 6 h 52"/>
                <a:gd name="T16" fmla="*/ 7 w 15"/>
                <a:gd name="T17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52">
                  <a:moveTo>
                    <a:pt x="7" y="5"/>
                  </a:moveTo>
                  <a:cubicBezTo>
                    <a:pt x="7" y="7"/>
                    <a:pt x="6" y="9"/>
                    <a:pt x="6" y="12"/>
                  </a:cubicBezTo>
                  <a:cubicBezTo>
                    <a:pt x="4" y="11"/>
                    <a:pt x="2" y="12"/>
                    <a:pt x="2" y="14"/>
                  </a:cubicBezTo>
                  <a:cubicBezTo>
                    <a:pt x="2" y="17"/>
                    <a:pt x="3" y="21"/>
                    <a:pt x="1" y="23"/>
                  </a:cubicBezTo>
                  <a:cubicBezTo>
                    <a:pt x="0" y="25"/>
                    <a:pt x="2" y="26"/>
                    <a:pt x="4" y="25"/>
                  </a:cubicBezTo>
                  <a:cubicBezTo>
                    <a:pt x="3" y="33"/>
                    <a:pt x="2" y="41"/>
                    <a:pt x="4" y="49"/>
                  </a:cubicBezTo>
                  <a:cubicBezTo>
                    <a:pt x="4" y="52"/>
                    <a:pt x="9" y="52"/>
                    <a:pt x="10" y="49"/>
                  </a:cubicBezTo>
                  <a:cubicBezTo>
                    <a:pt x="13" y="35"/>
                    <a:pt x="13" y="20"/>
                    <a:pt x="15" y="6"/>
                  </a:cubicBezTo>
                  <a:cubicBezTo>
                    <a:pt x="15" y="1"/>
                    <a:pt x="8" y="0"/>
                    <a:pt x="7" y="5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56" name="Freeform 571"/>
            <p:cNvSpPr>
              <a:spLocks/>
            </p:cNvSpPr>
            <p:nvPr/>
          </p:nvSpPr>
          <p:spPr bwMode="auto">
            <a:xfrm>
              <a:off x="5319641" y="6495561"/>
              <a:ext cx="49612" cy="205536"/>
            </a:xfrm>
            <a:custGeom>
              <a:avLst/>
              <a:gdLst>
                <a:gd name="T0" fmla="*/ 9 w 12"/>
                <a:gd name="T1" fmla="*/ 7 h 46"/>
                <a:gd name="T2" fmla="*/ 8 w 12"/>
                <a:gd name="T3" fmla="*/ 2 h 46"/>
                <a:gd name="T4" fmla="*/ 4 w 12"/>
                <a:gd name="T5" fmla="*/ 3 h 46"/>
                <a:gd name="T6" fmla="*/ 5 w 12"/>
                <a:gd name="T7" fmla="*/ 7 h 46"/>
                <a:gd name="T8" fmla="*/ 4 w 12"/>
                <a:gd name="T9" fmla="*/ 10 h 46"/>
                <a:gd name="T10" fmla="*/ 4 w 12"/>
                <a:gd name="T11" fmla="*/ 42 h 46"/>
                <a:gd name="T12" fmla="*/ 11 w 12"/>
                <a:gd name="T13" fmla="*/ 41 h 46"/>
                <a:gd name="T14" fmla="*/ 11 w 12"/>
                <a:gd name="T15" fmla="*/ 28 h 46"/>
                <a:gd name="T16" fmla="*/ 11 w 12"/>
                <a:gd name="T17" fmla="*/ 27 h 46"/>
                <a:gd name="T18" fmla="*/ 11 w 12"/>
                <a:gd name="T19" fmla="*/ 21 h 46"/>
                <a:gd name="T20" fmla="*/ 12 w 12"/>
                <a:gd name="T21" fmla="*/ 12 h 46"/>
                <a:gd name="T22" fmla="*/ 9 w 12"/>
                <a:gd name="T23" fmla="*/ 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46">
                  <a:moveTo>
                    <a:pt x="9" y="7"/>
                  </a:moveTo>
                  <a:cubicBezTo>
                    <a:pt x="8" y="5"/>
                    <a:pt x="8" y="4"/>
                    <a:pt x="8" y="2"/>
                  </a:cubicBezTo>
                  <a:cubicBezTo>
                    <a:pt x="7" y="0"/>
                    <a:pt x="3" y="1"/>
                    <a:pt x="4" y="3"/>
                  </a:cubicBezTo>
                  <a:cubicBezTo>
                    <a:pt x="4" y="5"/>
                    <a:pt x="5" y="6"/>
                    <a:pt x="5" y="7"/>
                  </a:cubicBezTo>
                  <a:cubicBezTo>
                    <a:pt x="4" y="8"/>
                    <a:pt x="4" y="9"/>
                    <a:pt x="4" y="10"/>
                  </a:cubicBezTo>
                  <a:cubicBezTo>
                    <a:pt x="1" y="21"/>
                    <a:pt x="0" y="32"/>
                    <a:pt x="4" y="42"/>
                  </a:cubicBezTo>
                  <a:cubicBezTo>
                    <a:pt x="6" y="46"/>
                    <a:pt x="11" y="46"/>
                    <a:pt x="11" y="41"/>
                  </a:cubicBezTo>
                  <a:cubicBezTo>
                    <a:pt x="11" y="37"/>
                    <a:pt x="11" y="33"/>
                    <a:pt x="11" y="28"/>
                  </a:cubicBezTo>
                  <a:cubicBezTo>
                    <a:pt x="11" y="28"/>
                    <a:pt x="11" y="28"/>
                    <a:pt x="11" y="27"/>
                  </a:cubicBezTo>
                  <a:cubicBezTo>
                    <a:pt x="11" y="25"/>
                    <a:pt x="11" y="23"/>
                    <a:pt x="11" y="21"/>
                  </a:cubicBezTo>
                  <a:cubicBezTo>
                    <a:pt x="11" y="18"/>
                    <a:pt x="12" y="15"/>
                    <a:pt x="12" y="12"/>
                  </a:cubicBezTo>
                  <a:cubicBezTo>
                    <a:pt x="12" y="9"/>
                    <a:pt x="11" y="7"/>
                    <a:pt x="9" y="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57" name="Freeform 572"/>
            <p:cNvSpPr>
              <a:spLocks/>
            </p:cNvSpPr>
            <p:nvPr/>
          </p:nvSpPr>
          <p:spPr bwMode="auto">
            <a:xfrm>
              <a:off x="4925107" y="6505011"/>
              <a:ext cx="51975" cy="125211"/>
            </a:xfrm>
            <a:custGeom>
              <a:avLst/>
              <a:gdLst>
                <a:gd name="T0" fmla="*/ 11 w 12"/>
                <a:gd name="T1" fmla="*/ 24 h 28"/>
                <a:gd name="T2" fmla="*/ 4 w 12"/>
                <a:gd name="T3" fmla="*/ 2 h 28"/>
                <a:gd name="T4" fmla="*/ 0 w 12"/>
                <a:gd name="T5" fmla="*/ 3 h 28"/>
                <a:gd name="T6" fmla="*/ 9 w 12"/>
                <a:gd name="T7" fmla="*/ 26 h 28"/>
                <a:gd name="T8" fmla="*/ 11 w 12"/>
                <a:gd name="T9" fmla="*/ 2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11" y="24"/>
                  </a:moveTo>
                  <a:cubicBezTo>
                    <a:pt x="8" y="17"/>
                    <a:pt x="6" y="10"/>
                    <a:pt x="4" y="2"/>
                  </a:cubicBezTo>
                  <a:cubicBezTo>
                    <a:pt x="3" y="0"/>
                    <a:pt x="0" y="1"/>
                    <a:pt x="0" y="3"/>
                  </a:cubicBezTo>
                  <a:cubicBezTo>
                    <a:pt x="2" y="11"/>
                    <a:pt x="5" y="19"/>
                    <a:pt x="9" y="26"/>
                  </a:cubicBezTo>
                  <a:cubicBezTo>
                    <a:pt x="10" y="28"/>
                    <a:pt x="12" y="26"/>
                    <a:pt x="11" y="2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58" name="Freeform 573"/>
            <p:cNvSpPr>
              <a:spLocks/>
            </p:cNvSpPr>
            <p:nvPr/>
          </p:nvSpPr>
          <p:spPr bwMode="auto">
            <a:xfrm>
              <a:off x="4821158" y="6457762"/>
              <a:ext cx="75599" cy="193723"/>
            </a:xfrm>
            <a:custGeom>
              <a:avLst/>
              <a:gdLst>
                <a:gd name="T0" fmla="*/ 16 w 18"/>
                <a:gd name="T1" fmla="*/ 37 h 44"/>
                <a:gd name="T2" fmla="*/ 12 w 18"/>
                <a:gd name="T3" fmla="*/ 7 h 44"/>
                <a:gd name="T4" fmla="*/ 6 w 18"/>
                <a:gd name="T5" fmla="*/ 4 h 44"/>
                <a:gd name="T6" fmla="*/ 10 w 18"/>
                <a:gd name="T7" fmla="*/ 40 h 44"/>
                <a:gd name="T8" fmla="*/ 16 w 18"/>
                <a:gd name="T9" fmla="*/ 37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4">
                  <a:moveTo>
                    <a:pt x="16" y="37"/>
                  </a:moveTo>
                  <a:cubicBezTo>
                    <a:pt x="11" y="27"/>
                    <a:pt x="7" y="18"/>
                    <a:pt x="12" y="7"/>
                  </a:cubicBezTo>
                  <a:cubicBezTo>
                    <a:pt x="13" y="3"/>
                    <a:pt x="8" y="0"/>
                    <a:pt x="6" y="4"/>
                  </a:cubicBezTo>
                  <a:cubicBezTo>
                    <a:pt x="0" y="17"/>
                    <a:pt x="2" y="28"/>
                    <a:pt x="10" y="40"/>
                  </a:cubicBezTo>
                  <a:cubicBezTo>
                    <a:pt x="12" y="44"/>
                    <a:pt x="18" y="40"/>
                    <a:pt x="16" y="37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259" name="Freeform 574"/>
            <p:cNvSpPr>
              <a:spLocks/>
            </p:cNvSpPr>
            <p:nvPr/>
          </p:nvSpPr>
          <p:spPr bwMode="auto">
            <a:xfrm>
              <a:off x="5090481" y="6514461"/>
              <a:ext cx="40162" cy="141749"/>
            </a:xfrm>
            <a:custGeom>
              <a:avLst/>
              <a:gdLst>
                <a:gd name="T0" fmla="*/ 3 w 10"/>
                <a:gd name="T1" fmla="*/ 4 h 32"/>
                <a:gd name="T2" fmla="*/ 3 w 10"/>
                <a:gd name="T3" fmla="*/ 28 h 32"/>
                <a:gd name="T4" fmla="*/ 9 w 10"/>
                <a:gd name="T5" fmla="*/ 26 h 32"/>
                <a:gd name="T6" fmla="*/ 9 w 10"/>
                <a:gd name="T7" fmla="*/ 6 h 32"/>
                <a:gd name="T8" fmla="*/ 3 w 10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2">
                  <a:moveTo>
                    <a:pt x="3" y="4"/>
                  </a:moveTo>
                  <a:cubicBezTo>
                    <a:pt x="0" y="12"/>
                    <a:pt x="0" y="20"/>
                    <a:pt x="3" y="28"/>
                  </a:cubicBezTo>
                  <a:cubicBezTo>
                    <a:pt x="4" y="32"/>
                    <a:pt x="9" y="30"/>
                    <a:pt x="9" y="26"/>
                  </a:cubicBezTo>
                  <a:cubicBezTo>
                    <a:pt x="8" y="20"/>
                    <a:pt x="7" y="13"/>
                    <a:pt x="9" y="6"/>
                  </a:cubicBezTo>
                  <a:cubicBezTo>
                    <a:pt x="10" y="2"/>
                    <a:pt x="4" y="0"/>
                    <a:pt x="3" y="4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  <p:sp>
          <p:nvSpPr>
            <p:cNvPr id="91" name="Freeform 686"/>
            <p:cNvSpPr>
              <a:spLocks/>
            </p:cNvSpPr>
            <p:nvPr/>
          </p:nvSpPr>
          <p:spPr bwMode="auto">
            <a:xfrm>
              <a:off x="-144775" y="6549900"/>
              <a:ext cx="5643964" cy="158280"/>
            </a:xfrm>
            <a:custGeom>
              <a:avLst/>
              <a:gdLst>
                <a:gd name="T0" fmla="*/ 2940 w 2940"/>
                <a:gd name="T1" fmla="*/ 18 h 36"/>
                <a:gd name="T2" fmla="*/ 2922 w 2940"/>
                <a:gd name="T3" fmla="*/ 36 h 36"/>
                <a:gd name="T4" fmla="*/ 18 w 2940"/>
                <a:gd name="T5" fmla="*/ 36 h 36"/>
                <a:gd name="T6" fmla="*/ 0 w 2940"/>
                <a:gd name="T7" fmla="*/ 18 h 36"/>
                <a:gd name="T8" fmla="*/ 18 w 2940"/>
                <a:gd name="T9" fmla="*/ 0 h 36"/>
                <a:gd name="T10" fmla="*/ 2922 w 2940"/>
                <a:gd name="T11" fmla="*/ 0 h 36"/>
                <a:gd name="T12" fmla="*/ 2940 w 2940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0" h="36">
                  <a:moveTo>
                    <a:pt x="2940" y="18"/>
                  </a:moveTo>
                  <a:cubicBezTo>
                    <a:pt x="2940" y="28"/>
                    <a:pt x="2932" y="36"/>
                    <a:pt x="2922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2922" y="0"/>
                    <a:pt x="2922" y="0"/>
                    <a:pt x="2922" y="0"/>
                  </a:cubicBezTo>
                  <a:cubicBezTo>
                    <a:pt x="2932" y="0"/>
                    <a:pt x="2940" y="8"/>
                    <a:pt x="2940" y="18"/>
                  </a:cubicBezTo>
                  <a:close/>
                </a:path>
              </a:pathLst>
            </a:custGeom>
            <a:solidFill>
              <a:srgbClr val="619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700">
                <a:solidFill>
                  <a:prstClr val="black"/>
                </a:solidFill>
                <a:latin typeface="微软雅黑"/>
                <a:ea typeface="微软雅黑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525437" y="5388335"/>
            <a:ext cx="2418032" cy="3687503"/>
            <a:chOff x="1976696" y="4279852"/>
            <a:chExt cx="1612021" cy="2458335"/>
          </a:xfrm>
        </p:grpSpPr>
        <p:sp>
          <p:nvSpPr>
            <p:cNvPr id="1033" name="椭圆 1032"/>
            <p:cNvSpPr/>
            <p:nvPr/>
          </p:nvSpPr>
          <p:spPr>
            <a:xfrm>
              <a:off x="1998617" y="5283365"/>
              <a:ext cx="1454824" cy="1454822"/>
            </a:xfrm>
            <a:prstGeom prst="ellipse">
              <a:avLst/>
            </a:prstGeom>
            <a:solidFill>
              <a:srgbClr val="CD58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pic>
          <p:nvPicPr>
            <p:cNvPr id="1041" name="图片 104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6696" y="4279852"/>
              <a:ext cx="1612021" cy="2178082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545676" y="545388"/>
            <a:ext cx="2346885" cy="2409318"/>
            <a:chOff x="1557781" y="272860"/>
            <a:chExt cx="1564590" cy="1606212"/>
          </a:xfrm>
        </p:grpSpPr>
        <p:sp>
          <p:nvSpPr>
            <p:cNvPr id="1040" name="椭圆 1039"/>
            <p:cNvSpPr/>
            <p:nvPr/>
          </p:nvSpPr>
          <p:spPr>
            <a:xfrm>
              <a:off x="1557781" y="314483"/>
              <a:ext cx="1564590" cy="1564589"/>
            </a:xfrm>
            <a:prstGeom prst="ellipse">
              <a:avLst/>
            </a:prstGeom>
            <a:solidFill>
              <a:srgbClr val="F058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pic>
          <p:nvPicPr>
            <p:cNvPr id="1042" name="图片 104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03904" y="272860"/>
              <a:ext cx="1367493" cy="1502369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92993" y="3759649"/>
            <a:ext cx="1995977" cy="2748461"/>
            <a:chOff x="291778" y="2866144"/>
            <a:chExt cx="1330651" cy="1832307"/>
          </a:xfrm>
        </p:grpSpPr>
        <p:sp>
          <p:nvSpPr>
            <p:cNvPr id="1030" name="椭圆 1029"/>
            <p:cNvSpPr/>
            <p:nvPr/>
          </p:nvSpPr>
          <p:spPr>
            <a:xfrm>
              <a:off x="340836" y="3416859"/>
              <a:ext cx="1281593" cy="1281592"/>
            </a:xfrm>
            <a:prstGeom prst="ellipse">
              <a:avLst/>
            </a:prstGeom>
            <a:solidFill>
              <a:srgbClr val="A3531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pic>
          <p:nvPicPr>
            <p:cNvPr id="1043" name="图片 104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1778" y="2866144"/>
              <a:ext cx="1153962" cy="1546239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5215408" y="4918478"/>
            <a:ext cx="3706661" cy="3525497"/>
            <a:chOff x="5193829" y="3896323"/>
            <a:chExt cx="2471107" cy="2350331"/>
          </a:xfrm>
        </p:grpSpPr>
        <p:sp>
          <p:nvSpPr>
            <p:cNvPr id="1031" name="椭圆 1030"/>
            <p:cNvSpPr/>
            <p:nvPr/>
          </p:nvSpPr>
          <p:spPr>
            <a:xfrm>
              <a:off x="5322036" y="3903756"/>
              <a:ext cx="2342900" cy="2342898"/>
            </a:xfrm>
            <a:prstGeom prst="ellipse">
              <a:avLst/>
            </a:prstGeom>
            <a:solidFill>
              <a:srgbClr val="8ECB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pic>
          <p:nvPicPr>
            <p:cNvPr id="1044" name="图片 10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93829" y="3896323"/>
              <a:ext cx="2179894" cy="2130037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5505970" y="260222"/>
            <a:ext cx="2218916" cy="2554166"/>
            <a:chOff x="5143570" y="580816"/>
            <a:chExt cx="1479277" cy="1702777"/>
          </a:xfrm>
        </p:grpSpPr>
        <p:sp>
          <p:nvSpPr>
            <p:cNvPr id="1032" name="椭圆 1031"/>
            <p:cNvSpPr/>
            <p:nvPr/>
          </p:nvSpPr>
          <p:spPr>
            <a:xfrm>
              <a:off x="5143570" y="804317"/>
              <a:ext cx="1479277" cy="1479276"/>
            </a:xfrm>
            <a:prstGeom prst="ellipse">
              <a:avLst/>
            </a:prstGeom>
            <a:solidFill>
              <a:srgbClr val="4463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white"/>
                </a:solidFill>
                <a:latin typeface="微软雅黑"/>
                <a:ea typeface="微软雅黑"/>
              </a:endParaRPr>
            </a:p>
          </p:txBody>
        </p:sp>
        <p:pic>
          <p:nvPicPr>
            <p:cNvPr id="1046" name="图片 104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82985" y="580816"/>
              <a:ext cx="1079339" cy="1513998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8099876" y="1766285"/>
            <a:ext cx="10118673" cy="36749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600"/>
            <a:r>
              <a:rPr lang="en-US" sz="7200" dirty="0">
                <a:solidFill>
                  <a:schemeClr val="bg1"/>
                </a:solidFill>
                <a:latin typeface="#9Slide03 AllRoundGothic" panose="020B0703020202020104" pitchFamily="34" charset="0"/>
                <a:ea typeface="微软雅黑"/>
              </a:rPr>
              <a:t>VAI TRÒ LỚP THÚ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9242383" y="4599841"/>
            <a:ext cx="8771861" cy="5202668"/>
            <a:chOff x="6161588" y="3066560"/>
            <a:chExt cx="5847907" cy="3468445"/>
          </a:xfrm>
        </p:grpSpPr>
        <p:pic>
          <p:nvPicPr>
            <p:cNvPr id="375" name="Picture 2" descr="HEO CON NUÔI THỊT 20KG - ANOVA FARM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61" t="19653" r="12322" b="18819"/>
            <a:stretch/>
          </p:blipFill>
          <p:spPr bwMode="auto">
            <a:xfrm>
              <a:off x="9873772" y="4725427"/>
              <a:ext cx="2135723" cy="1809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6" name="Picture 2" descr="Con Hươu Cao Cổ Dài Chân - Miễn Phí vector hình ảnh trên Pixabay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6282" y="3066560"/>
              <a:ext cx="1678309" cy="33566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7" name="Picture 24" descr="Chuột túi - Mota | Montessori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13" t="6277" r="20892" b="14781"/>
            <a:stretch/>
          </p:blipFill>
          <p:spPr bwMode="auto">
            <a:xfrm>
              <a:off x="6161588" y="3864147"/>
              <a:ext cx="1907139" cy="24968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6924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split orient="vert"/>
      </p:transition>
    </mc:Choice>
    <mc:Fallback xmlns="">
      <p:transition spd="slow" advTm="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437082"/>
            <a:ext cx="18288000" cy="4455622"/>
          </a:xfrm>
          <a:custGeom>
            <a:avLst/>
            <a:gdLst/>
            <a:ahLst/>
            <a:cxnLst/>
            <a:rect l="l" t="t" r="r" b="b"/>
            <a:pathLst>
              <a:path w="18288000" h="4455622">
                <a:moveTo>
                  <a:pt x="0" y="0"/>
                </a:moveTo>
                <a:lnTo>
                  <a:pt x="18288000" y="0"/>
                </a:lnTo>
                <a:lnTo>
                  <a:pt x="18288000" y="4455622"/>
                </a:lnTo>
                <a:lnTo>
                  <a:pt x="0" y="44556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10800" y="6744583"/>
            <a:ext cx="8266152" cy="4798834"/>
          </a:xfrm>
          <a:custGeom>
            <a:avLst/>
            <a:gdLst/>
            <a:ahLst/>
            <a:cxnLst/>
            <a:rect l="l" t="t" r="r" b="b"/>
            <a:pathLst>
              <a:path w="12339447" h="7203152">
                <a:moveTo>
                  <a:pt x="0" y="0"/>
                </a:moveTo>
                <a:lnTo>
                  <a:pt x="12339446" y="0"/>
                </a:lnTo>
                <a:lnTo>
                  <a:pt x="12339446" y="7203152"/>
                </a:lnTo>
                <a:lnTo>
                  <a:pt x="0" y="72031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602621" y="7785077"/>
            <a:ext cx="3273006" cy="3786312"/>
          </a:xfrm>
          <a:custGeom>
            <a:avLst/>
            <a:gdLst/>
            <a:ahLst/>
            <a:cxnLst/>
            <a:rect l="l" t="t" r="r" b="b"/>
            <a:pathLst>
              <a:path w="4617238" h="5361089">
                <a:moveTo>
                  <a:pt x="0" y="0"/>
                </a:moveTo>
                <a:lnTo>
                  <a:pt x="4617239" y="0"/>
                </a:lnTo>
                <a:lnTo>
                  <a:pt x="4617239" y="5361089"/>
                </a:lnTo>
                <a:lnTo>
                  <a:pt x="0" y="5361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>
            <a:off x="15851227" y="8603274"/>
            <a:ext cx="2436773" cy="2421219"/>
          </a:xfrm>
          <a:custGeom>
            <a:avLst/>
            <a:gdLst/>
            <a:ahLst/>
            <a:cxnLst/>
            <a:rect l="l" t="t" r="r" b="b"/>
            <a:pathLst>
              <a:path w="3445136" h="2980042">
                <a:moveTo>
                  <a:pt x="3445136" y="0"/>
                </a:moveTo>
                <a:lnTo>
                  <a:pt x="0" y="0"/>
                </a:lnTo>
                <a:lnTo>
                  <a:pt x="0" y="2980043"/>
                </a:lnTo>
                <a:lnTo>
                  <a:pt x="3445136" y="2980043"/>
                </a:lnTo>
                <a:lnTo>
                  <a:pt x="3445136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028700" y="2861848"/>
            <a:ext cx="9822807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/>
            <a:r>
              <a:rPr lang="en-US" sz="6000" dirty="0">
                <a:solidFill>
                  <a:schemeClr val="bg1"/>
                </a:solidFill>
                <a:effectLst/>
                <a:latin typeface="#9Slide03 Ample" panose="02000000000000000000" pitchFamily="2" charset="0"/>
                <a:ea typeface="Aptos" panose="020B0004020202020204" pitchFamily="34" charset="0"/>
              </a:rPr>
              <a:t>Con </a:t>
            </a:r>
            <a:r>
              <a:rPr lang="en-US" sz="6000" dirty="0" err="1">
                <a:solidFill>
                  <a:schemeClr val="bg1"/>
                </a:solidFill>
                <a:effectLst/>
                <a:latin typeface="#9Slide03 Ample" panose="02000000000000000000" pitchFamily="2" charset="0"/>
                <a:ea typeface="Aptos" panose="020B0004020202020204" pitchFamily="34" charset="0"/>
              </a:rPr>
              <a:t>gì</a:t>
            </a:r>
            <a:r>
              <a:rPr lang="en-US" sz="6000" dirty="0">
                <a:solidFill>
                  <a:schemeClr val="bg1"/>
                </a:solidFill>
                <a:effectLst/>
                <a:latin typeface="#9Slide03 Ample" panose="02000000000000000000" pitchFamily="2" charset="0"/>
                <a:ea typeface="Aptos" panose="020B0004020202020204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effectLst/>
                <a:latin typeface="#9Slide03 Ample" panose="02000000000000000000" pitchFamily="2" charset="0"/>
                <a:ea typeface="Aptos" panose="020B0004020202020204" pitchFamily="34" charset="0"/>
              </a:rPr>
              <a:t>đuôi</a:t>
            </a:r>
            <a:r>
              <a:rPr lang="en-US" sz="6000" dirty="0">
                <a:solidFill>
                  <a:schemeClr val="bg1"/>
                </a:solidFill>
                <a:effectLst/>
                <a:latin typeface="#9Slide03 Ample" panose="02000000000000000000" pitchFamily="2" charset="0"/>
                <a:ea typeface="Aptos" panose="020B0004020202020204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effectLst/>
                <a:latin typeface="#9Slide03 Ample" panose="02000000000000000000" pitchFamily="2" charset="0"/>
                <a:ea typeface="Aptos" panose="020B0004020202020204" pitchFamily="34" charset="0"/>
              </a:rPr>
              <a:t>ngắn</a:t>
            </a:r>
            <a:r>
              <a:rPr lang="en-US" sz="6000" dirty="0">
                <a:solidFill>
                  <a:schemeClr val="bg1"/>
                </a:solidFill>
                <a:effectLst/>
                <a:latin typeface="#9Slide03 Ample" panose="02000000000000000000" pitchFamily="2" charset="0"/>
                <a:ea typeface="Aptos" panose="020B0004020202020204" pitchFamily="34" charset="0"/>
              </a:rPr>
              <a:t> tai </a:t>
            </a:r>
            <a:r>
              <a:rPr lang="en-US" sz="6000" dirty="0" err="1">
                <a:solidFill>
                  <a:schemeClr val="bg1"/>
                </a:solidFill>
                <a:effectLst/>
                <a:latin typeface="#9Slide03 Ample" panose="02000000000000000000" pitchFamily="2" charset="0"/>
                <a:ea typeface="Aptos" panose="020B0004020202020204" pitchFamily="34" charset="0"/>
              </a:rPr>
              <a:t>dài</a:t>
            </a:r>
            <a:br>
              <a:rPr lang="en-US" sz="6000" dirty="0">
                <a:solidFill>
                  <a:schemeClr val="bg1"/>
                </a:solidFill>
                <a:effectLst/>
                <a:latin typeface="#9Slide03 Ample" panose="02000000000000000000" pitchFamily="2" charset="0"/>
                <a:ea typeface="Aptos" panose="020B0004020202020204" pitchFamily="34" charset="0"/>
              </a:rPr>
            </a:br>
            <a:r>
              <a:rPr lang="en-US" sz="6000" dirty="0" err="1">
                <a:solidFill>
                  <a:schemeClr val="bg1"/>
                </a:solidFill>
                <a:effectLst/>
                <a:latin typeface="#9Slide03 Ample" panose="02000000000000000000" pitchFamily="2" charset="0"/>
                <a:ea typeface="Aptos" panose="020B0004020202020204" pitchFamily="34" charset="0"/>
              </a:rPr>
              <a:t>Mắt</a:t>
            </a:r>
            <a:r>
              <a:rPr lang="en-US" sz="6000" dirty="0">
                <a:solidFill>
                  <a:schemeClr val="bg1"/>
                </a:solidFill>
                <a:effectLst/>
                <a:latin typeface="#9Slide03 Ample" panose="02000000000000000000" pitchFamily="2" charset="0"/>
                <a:ea typeface="Aptos" panose="020B0004020202020204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effectLst/>
                <a:latin typeface="#9Slide03 Ample" panose="02000000000000000000" pitchFamily="2" charset="0"/>
                <a:ea typeface="Aptos" panose="020B0004020202020204" pitchFamily="34" charset="0"/>
              </a:rPr>
              <a:t>hồng</a:t>
            </a:r>
            <a:r>
              <a:rPr lang="en-US" sz="6000" dirty="0">
                <a:solidFill>
                  <a:schemeClr val="bg1"/>
                </a:solidFill>
                <a:effectLst/>
                <a:latin typeface="#9Slide03 Ample" panose="02000000000000000000" pitchFamily="2" charset="0"/>
                <a:ea typeface="Aptos" panose="020B0004020202020204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effectLst/>
                <a:latin typeface="#9Slide03 Ample" panose="02000000000000000000" pitchFamily="2" charset="0"/>
                <a:ea typeface="Aptos" panose="020B0004020202020204" pitchFamily="34" charset="0"/>
              </a:rPr>
              <a:t>lông</a:t>
            </a:r>
            <a:r>
              <a:rPr lang="en-US" sz="6000" dirty="0">
                <a:solidFill>
                  <a:schemeClr val="bg1"/>
                </a:solidFill>
                <a:effectLst/>
                <a:latin typeface="#9Slide03 Ample" panose="02000000000000000000" pitchFamily="2" charset="0"/>
                <a:ea typeface="Aptos" panose="020B0004020202020204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effectLst/>
                <a:latin typeface="#9Slide03 Ample" panose="02000000000000000000" pitchFamily="2" charset="0"/>
                <a:ea typeface="Aptos" panose="020B0004020202020204" pitchFamily="34" charset="0"/>
              </a:rPr>
              <a:t>mượt</a:t>
            </a:r>
            <a:br>
              <a:rPr lang="en-US" sz="6000" dirty="0">
                <a:solidFill>
                  <a:schemeClr val="bg1"/>
                </a:solidFill>
                <a:effectLst/>
                <a:latin typeface="#9Slide03 Ample" panose="02000000000000000000" pitchFamily="2" charset="0"/>
                <a:ea typeface="Aptos" panose="020B0004020202020204" pitchFamily="34" charset="0"/>
              </a:rPr>
            </a:br>
            <a:r>
              <a:rPr lang="en-US" sz="6000" dirty="0">
                <a:solidFill>
                  <a:schemeClr val="bg1"/>
                </a:solidFill>
                <a:effectLst/>
                <a:latin typeface="#9Slide03 Ample" panose="02000000000000000000" pitchFamily="2" charset="0"/>
                <a:ea typeface="Aptos" panose="020B0004020202020204" pitchFamily="34" charset="0"/>
              </a:rPr>
              <a:t>Có </a:t>
            </a:r>
            <a:r>
              <a:rPr lang="en-US" sz="6000" dirty="0" err="1">
                <a:solidFill>
                  <a:schemeClr val="bg1"/>
                </a:solidFill>
                <a:effectLst/>
                <a:latin typeface="#9Slide03 Ample" panose="02000000000000000000" pitchFamily="2" charset="0"/>
                <a:ea typeface="Aptos" panose="020B0004020202020204" pitchFamily="34" charset="0"/>
              </a:rPr>
              <a:t>tài</a:t>
            </a:r>
            <a:r>
              <a:rPr lang="en-US" sz="6000" dirty="0">
                <a:solidFill>
                  <a:schemeClr val="bg1"/>
                </a:solidFill>
                <a:effectLst/>
                <a:latin typeface="#9Slide03 Ample" panose="02000000000000000000" pitchFamily="2" charset="0"/>
                <a:ea typeface="Aptos" panose="020B0004020202020204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effectLst/>
                <a:latin typeface="#9Slide03 Ample" panose="02000000000000000000" pitchFamily="2" charset="0"/>
                <a:ea typeface="Aptos" panose="020B0004020202020204" pitchFamily="34" charset="0"/>
              </a:rPr>
              <a:t>chạy</a:t>
            </a:r>
            <a:r>
              <a:rPr lang="en-US" sz="6000" dirty="0">
                <a:solidFill>
                  <a:schemeClr val="bg1"/>
                </a:solidFill>
                <a:effectLst/>
                <a:latin typeface="#9Slide03 Ample" panose="02000000000000000000" pitchFamily="2" charset="0"/>
                <a:ea typeface="Aptos" panose="020B0004020202020204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effectLst/>
                <a:latin typeface="#9Slide03 Ample" panose="02000000000000000000" pitchFamily="2" charset="0"/>
                <a:ea typeface="Aptos" panose="020B0004020202020204" pitchFamily="34" charset="0"/>
              </a:rPr>
              <a:t>nhanh</a:t>
            </a:r>
            <a:endParaRPr lang="en-US" sz="6000" dirty="0">
              <a:solidFill>
                <a:schemeClr val="bg1"/>
              </a:solidFill>
              <a:latin typeface="#9Slide03 Ample" panose="02000000000000000000" pitchFamily="2" charset="0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028700" y="1143000"/>
            <a:ext cx="9822807" cy="1388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0565"/>
              </a:lnSpc>
            </a:pPr>
            <a:r>
              <a:rPr lang="en-US" sz="9874" dirty="0" err="1">
                <a:solidFill>
                  <a:srgbClr val="F3C643"/>
                </a:solidFill>
                <a:latin typeface="Chau Philomene"/>
              </a:rPr>
              <a:t>Câu</a:t>
            </a:r>
            <a:r>
              <a:rPr lang="en-US" sz="9874" dirty="0">
                <a:solidFill>
                  <a:srgbClr val="F3C643"/>
                </a:solidFill>
                <a:latin typeface="Chau Philomene"/>
              </a:rPr>
              <a:t> 1:</a:t>
            </a:r>
          </a:p>
        </p:txBody>
      </p:sp>
      <p:pic>
        <p:nvPicPr>
          <p:cNvPr id="5" name="Picture 4" descr="Ảnh có chứa động vật có vú, thỏ con, Các loài thỏ, thỏ&#10;&#10;Description automatically generated">
            <a:extLst>
              <a:ext uri="{FF2B5EF4-FFF2-40B4-BE49-F238E27FC236}">
                <a16:creationId xmlns:a16="http://schemas.microsoft.com/office/drawing/2014/main" id="{29D57A21-C70E-F35E-EF69-AA44F28B11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1936559"/>
            <a:ext cx="8374405" cy="47106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41625" y="7955040"/>
            <a:ext cx="20171249" cy="5806088"/>
            <a:chOff x="0" y="0"/>
            <a:chExt cx="26894999" cy="77414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474043" cy="7741450"/>
            </a:xfrm>
            <a:custGeom>
              <a:avLst/>
              <a:gdLst/>
              <a:ahLst/>
              <a:cxnLst/>
              <a:rect l="l" t="t" r="r" b="b"/>
              <a:pathLst>
                <a:path w="13474043" h="7741450">
                  <a:moveTo>
                    <a:pt x="0" y="0"/>
                  </a:moveTo>
                  <a:lnTo>
                    <a:pt x="13474043" y="0"/>
                  </a:lnTo>
                  <a:lnTo>
                    <a:pt x="13474043" y="7741450"/>
                  </a:lnTo>
                  <a:lnTo>
                    <a:pt x="0" y="77414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flipH="1">
              <a:off x="13420956" y="0"/>
              <a:ext cx="13474043" cy="7741450"/>
            </a:xfrm>
            <a:custGeom>
              <a:avLst/>
              <a:gdLst/>
              <a:ahLst/>
              <a:cxnLst/>
              <a:rect l="l" t="t" r="r" b="b"/>
              <a:pathLst>
                <a:path w="13474043" h="7741450">
                  <a:moveTo>
                    <a:pt x="13474043" y="0"/>
                  </a:moveTo>
                  <a:lnTo>
                    <a:pt x="0" y="0"/>
                  </a:lnTo>
                  <a:lnTo>
                    <a:pt x="0" y="7741450"/>
                  </a:lnTo>
                  <a:lnTo>
                    <a:pt x="13474043" y="7741450"/>
                  </a:lnTo>
                  <a:lnTo>
                    <a:pt x="13474043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-969623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486400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1942423" y="8679589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122100-C19A-FB2B-2746-0BF84BFD4FC8}"/>
              </a:ext>
            </a:extLst>
          </p:cNvPr>
          <p:cNvSpPr txBox="1"/>
          <p:nvPr/>
        </p:nvSpPr>
        <p:spPr>
          <a:xfrm>
            <a:off x="872641" y="495300"/>
            <a:ext cx="6740103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800" dirty="0" err="1">
                <a:latin typeface="#9Slide03 Ample" panose="02000000000000000000" pitchFamily="2" charset="0"/>
              </a:rPr>
              <a:t>Sống</a:t>
            </a:r>
            <a:r>
              <a:rPr lang="en-US" sz="3800" dirty="0">
                <a:latin typeface="#9Slide03 Ample" panose="02000000000000000000" pitchFamily="2" charset="0"/>
              </a:rPr>
              <a:t> </a:t>
            </a:r>
            <a:r>
              <a:rPr lang="en-US" sz="3800" dirty="0" err="1">
                <a:latin typeface="#9Slide03 Ample" panose="02000000000000000000" pitchFamily="2" charset="0"/>
              </a:rPr>
              <a:t>vừa</a:t>
            </a:r>
            <a:r>
              <a:rPr lang="en-US" sz="3800" dirty="0">
                <a:latin typeface="#9Slide03 Ample" panose="02000000000000000000" pitchFamily="2" charset="0"/>
              </a:rPr>
              <a:t> ở </a:t>
            </a:r>
            <a:r>
              <a:rPr lang="en-US" sz="3800" dirty="0" err="1">
                <a:latin typeface="#9Slide03 Ample" panose="02000000000000000000" pitchFamily="2" charset="0"/>
              </a:rPr>
              <a:t>nước</a:t>
            </a:r>
            <a:r>
              <a:rPr lang="en-US" sz="3800" dirty="0">
                <a:latin typeface="#9Slide03 Ample" panose="02000000000000000000" pitchFamily="2" charset="0"/>
              </a:rPr>
              <a:t> </a:t>
            </a:r>
            <a:r>
              <a:rPr lang="en-US" sz="3800" dirty="0" err="1">
                <a:latin typeface="#9Slide03 Ample" panose="02000000000000000000" pitchFamily="2" charset="0"/>
              </a:rPr>
              <a:t>vừa</a:t>
            </a:r>
            <a:r>
              <a:rPr lang="en-US" sz="3800" dirty="0">
                <a:latin typeface="#9Slide03 Ample" panose="02000000000000000000" pitchFamily="2" charset="0"/>
              </a:rPr>
              <a:t> ở </a:t>
            </a:r>
            <a:r>
              <a:rPr lang="en-US" sz="3800" dirty="0" err="1">
                <a:latin typeface="#9Slide03 Ample" panose="02000000000000000000" pitchFamily="2" charset="0"/>
              </a:rPr>
              <a:t>cạn</a:t>
            </a:r>
            <a:endParaRPr lang="en-US" sz="3800" dirty="0">
              <a:latin typeface="#9Slide03 Ample" panose="020000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0972A0-67E3-661D-6B47-19AE39B38717}"/>
              </a:ext>
            </a:extLst>
          </p:cNvPr>
          <p:cNvSpPr txBox="1"/>
          <p:nvPr/>
        </p:nvSpPr>
        <p:spPr>
          <a:xfrm>
            <a:off x="872641" y="1562100"/>
            <a:ext cx="6740103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latin typeface="#9Slide03 Ample" panose="02000000000000000000" pitchFamily="2" charset="0"/>
              </a:rPr>
              <a:t>Da </a:t>
            </a:r>
            <a:r>
              <a:rPr lang="en-US" sz="3800" dirty="0" err="1">
                <a:latin typeface="#9Slide03 Ample" panose="02000000000000000000" pitchFamily="2" charset="0"/>
              </a:rPr>
              <a:t>trần</a:t>
            </a:r>
            <a:r>
              <a:rPr lang="en-US" sz="3800" dirty="0">
                <a:latin typeface="#9Slide03 Ample" panose="02000000000000000000" pitchFamily="2" charset="0"/>
              </a:rPr>
              <a:t> </a:t>
            </a:r>
            <a:r>
              <a:rPr lang="en-US" sz="3800" dirty="0" err="1">
                <a:latin typeface="#9Slide03 Ample" panose="02000000000000000000" pitchFamily="2" charset="0"/>
              </a:rPr>
              <a:t>luôn</a:t>
            </a:r>
            <a:r>
              <a:rPr lang="en-US" sz="3800" dirty="0">
                <a:latin typeface="#9Slide03 Ample" panose="02000000000000000000" pitchFamily="2" charset="0"/>
              </a:rPr>
              <a:t> </a:t>
            </a:r>
            <a:r>
              <a:rPr lang="en-US" sz="3800" dirty="0" err="1">
                <a:latin typeface="#9Slide03 Ample" panose="02000000000000000000" pitchFamily="2" charset="0"/>
              </a:rPr>
              <a:t>ẩm</a:t>
            </a:r>
            <a:r>
              <a:rPr lang="en-US" sz="3800" dirty="0">
                <a:latin typeface="#9Slide03 Ample" panose="02000000000000000000" pitchFamily="2" charset="0"/>
              </a:rPr>
              <a:t> </a:t>
            </a:r>
            <a:r>
              <a:rPr lang="en-US" sz="3800" dirty="0" err="1">
                <a:latin typeface="#9Slide03 Ample" panose="02000000000000000000" pitchFamily="2" charset="0"/>
              </a:rPr>
              <a:t>ướt</a:t>
            </a:r>
            <a:endParaRPr lang="en-US" sz="3800" dirty="0">
              <a:latin typeface="#9Slide03 Ample" panose="020000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D928CEC-B839-690C-B794-402FEF5621E7}"/>
              </a:ext>
            </a:extLst>
          </p:cNvPr>
          <p:cNvSpPr txBox="1"/>
          <p:nvPr/>
        </p:nvSpPr>
        <p:spPr>
          <a:xfrm>
            <a:off x="872641" y="2614832"/>
            <a:ext cx="6740103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800" dirty="0" err="1">
                <a:latin typeface="#9Slide03 Ample" panose="02000000000000000000" pitchFamily="2" charset="0"/>
              </a:rPr>
              <a:t>Hô</a:t>
            </a:r>
            <a:r>
              <a:rPr lang="en-US" sz="3800" dirty="0">
                <a:latin typeface="#9Slide03 Ample" panose="02000000000000000000" pitchFamily="2" charset="0"/>
              </a:rPr>
              <a:t> </a:t>
            </a:r>
            <a:r>
              <a:rPr lang="en-US" sz="3800" dirty="0" err="1">
                <a:latin typeface="#9Slide03 Ample" panose="02000000000000000000" pitchFamily="2" charset="0"/>
              </a:rPr>
              <a:t>hấp</a:t>
            </a:r>
            <a:r>
              <a:rPr lang="en-US" sz="3800" dirty="0">
                <a:latin typeface="#9Slide03 Ample" panose="02000000000000000000" pitchFamily="2" charset="0"/>
              </a:rPr>
              <a:t> </a:t>
            </a:r>
            <a:r>
              <a:rPr lang="en-US" sz="3800" dirty="0" err="1">
                <a:latin typeface="#9Slide03 Ample" panose="02000000000000000000" pitchFamily="2" charset="0"/>
              </a:rPr>
              <a:t>bằng</a:t>
            </a:r>
            <a:r>
              <a:rPr lang="en-US" sz="3800" dirty="0">
                <a:latin typeface="#9Slide03 Ample" panose="02000000000000000000" pitchFamily="2" charset="0"/>
              </a:rPr>
              <a:t> </a:t>
            </a:r>
            <a:r>
              <a:rPr lang="en-US" sz="3800" dirty="0" err="1">
                <a:latin typeface="#9Slide03 Ample" panose="02000000000000000000" pitchFamily="2" charset="0"/>
              </a:rPr>
              <a:t>mang</a:t>
            </a:r>
            <a:endParaRPr lang="en-US" sz="3800" dirty="0">
              <a:latin typeface="#9Slide03 Ample" panose="020000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6706965-D0F9-A04D-C8CE-C960E7309AE6}"/>
              </a:ext>
            </a:extLst>
          </p:cNvPr>
          <p:cNvSpPr txBox="1"/>
          <p:nvPr/>
        </p:nvSpPr>
        <p:spPr>
          <a:xfrm>
            <a:off x="847240" y="3708846"/>
            <a:ext cx="6740103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latin typeface="#9Slide03 Ample" panose="02000000000000000000" pitchFamily="2" charset="0"/>
              </a:rPr>
              <a:t>Da </a:t>
            </a:r>
            <a:r>
              <a:rPr lang="en-US" sz="3800" dirty="0" err="1">
                <a:latin typeface="#9Slide03 Ample" panose="02000000000000000000" pitchFamily="2" charset="0"/>
              </a:rPr>
              <a:t>khô</a:t>
            </a:r>
            <a:r>
              <a:rPr lang="en-US" sz="3800" dirty="0">
                <a:latin typeface="#9Slide03 Ample" panose="02000000000000000000" pitchFamily="2" charset="0"/>
              </a:rPr>
              <a:t>, </a:t>
            </a:r>
            <a:r>
              <a:rPr lang="en-US" sz="3800" dirty="0" err="1">
                <a:latin typeface="#9Slide03 Ample" panose="02000000000000000000" pitchFamily="2" charset="0"/>
              </a:rPr>
              <a:t>có</a:t>
            </a:r>
            <a:r>
              <a:rPr lang="en-US" sz="3800" dirty="0">
                <a:latin typeface="#9Slide03 Ample" panose="02000000000000000000" pitchFamily="2" charset="0"/>
              </a:rPr>
              <a:t> </a:t>
            </a:r>
            <a:r>
              <a:rPr lang="en-US" sz="3800" dirty="0" err="1">
                <a:latin typeface="#9Slide03 Ample" panose="02000000000000000000" pitchFamily="2" charset="0"/>
              </a:rPr>
              <a:t>vảy</a:t>
            </a:r>
            <a:r>
              <a:rPr lang="en-US" sz="3800" dirty="0">
                <a:latin typeface="#9Slide03 Ample" panose="02000000000000000000" pitchFamily="2" charset="0"/>
              </a:rPr>
              <a:t> </a:t>
            </a:r>
            <a:r>
              <a:rPr lang="en-US" sz="3800" dirty="0" err="1">
                <a:latin typeface="#9Slide03 Ample" panose="02000000000000000000" pitchFamily="2" charset="0"/>
              </a:rPr>
              <a:t>sừng</a:t>
            </a:r>
            <a:endParaRPr lang="en-US" sz="3800" dirty="0">
              <a:latin typeface="#9Slide03 Ample" panose="020000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AE834F-F519-9FEE-355E-9D984260CC20}"/>
              </a:ext>
            </a:extLst>
          </p:cNvPr>
          <p:cNvSpPr txBox="1"/>
          <p:nvPr/>
        </p:nvSpPr>
        <p:spPr>
          <a:xfrm>
            <a:off x="872641" y="4774277"/>
            <a:ext cx="6740103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800" dirty="0" err="1">
                <a:latin typeface="#9Slide03 Ample" panose="02000000000000000000" pitchFamily="2" charset="0"/>
              </a:rPr>
              <a:t>Hô</a:t>
            </a:r>
            <a:r>
              <a:rPr lang="en-US" sz="3800" dirty="0">
                <a:latin typeface="#9Slide03 Ample" panose="02000000000000000000" pitchFamily="2" charset="0"/>
              </a:rPr>
              <a:t> </a:t>
            </a:r>
            <a:r>
              <a:rPr lang="en-US" sz="3800" dirty="0" err="1">
                <a:latin typeface="#9Slide03 Ample" panose="02000000000000000000" pitchFamily="2" charset="0"/>
              </a:rPr>
              <a:t>hấp</a:t>
            </a:r>
            <a:r>
              <a:rPr lang="en-US" sz="3800" dirty="0">
                <a:latin typeface="#9Slide03 Ample" panose="02000000000000000000" pitchFamily="2" charset="0"/>
              </a:rPr>
              <a:t> </a:t>
            </a:r>
            <a:r>
              <a:rPr lang="en-US" sz="3800" dirty="0" err="1">
                <a:latin typeface="#9Slide03 Ample" panose="02000000000000000000" pitchFamily="2" charset="0"/>
              </a:rPr>
              <a:t>bằng</a:t>
            </a:r>
            <a:r>
              <a:rPr lang="en-US" sz="3800" dirty="0">
                <a:latin typeface="#9Slide03 Ample" panose="02000000000000000000" pitchFamily="2" charset="0"/>
              </a:rPr>
              <a:t> </a:t>
            </a:r>
            <a:r>
              <a:rPr lang="en-US" sz="3800" dirty="0" err="1">
                <a:latin typeface="#9Slide03 Ample" panose="02000000000000000000" pitchFamily="2" charset="0"/>
              </a:rPr>
              <a:t>phổi</a:t>
            </a:r>
            <a:endParaRPr lang="en-US" sz="3800" dirty="0">
              <a:latin typeface="#9Slide03 Ample" panose="020000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302D278-8763-1E65-BFB8-367C18CB4386}"/>
              </a:ext>
            </a:extLst>
          </p:cNvPr>
          <p:cNvSpPr txBox="1"/>
          <p:nvPr/>
        </p:nvSpPr>
        <p:spPr>
          <a:xfrm>
            <a:off x="872640" y="5787415"/>
            <a:ext cx="6740103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800" dirty="0" err="1">
                <a:latin typeface="#9Slide03 Ample" panose="02000000000000000000" pitchFamily="2" charset="0"/>
              </a:rPr>
              <a:t>Nuôi</a:t>
            </a:r>
            <a:r>
              <a:rPr lang="en-US" sz="3800" dirty="0">
                <a:latin typeface="#9Slide03 Ample" panose="02000000000000000000" pitchFamily="2" charset="0"/>
              </a:rPr>
              <a:t> con </a:t>
            </a:r>
            <a:r>
              <a:rPr lang="en-US" sz="3800" dirty="0" err="1">
                <a:latin typeface="#9Slide03 Ample" panose="02000000000000000000" pitchFamily="2" charset="0"/>
              </a:rPr>
              <a:t>bằng</a:t>
            </a:r>
            <a:r>
              <a:rPr lang="en-US" sz="3800" dirty="0">
                <a:latin typeface="#9Slide03 Ample" panose="02000000000000000000" pitchFamily="2" charset="0"/>
              </a:rPr>
              <a:t> </a:t>
            </a:r>
            <a:r>
              <a:rPr lang="en-US" sz="3800" dirty="0" err="1">
                <a:latin typeface="#9Slide03 Ample" panose="02000000000000000000" pitchFamily="2" charset="0"/>
              </a:rPr>
              <a:t>sữa</a:t>
            </a:r>
            <a:endParaRPr lang="en-US" sz="3800" dirty="0">
              <a:latin typeface="#9Slide03 Ample" panose="020000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2703B0-0F88-FEA7-0A3A-B7699ED0D7F4}"/>
              </a:ext>
            </a:extLst>
          </p:cNvPr>
          <p:cNvSpPr txBox="1"/>
          <p:nvPr/>
        </p:nvSpPr>
        <p:spPr>
          <a:xfrm>
            <a:off x="847240" y="6840147"/>
            <a:ext cx="6740103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800" dirty="0" err="1">
                <a:latin typeface="#9Slide03 Ample" panose="02000000000000000000" pitchFamily="2" charset="0"/>
              </a:rPr>
              <a:t>Chủ</a:t>
            </a:r>
            <a:r>
              <a:rPr lang="en-US" sz="3800" dirty="0">
                <a:latin typeface="#9Slide03 Ample" panose="02000000000000000000" pitchFamily="2" charset="0"/>
              </a:rPr>
              <a:t> </a:t>
            </a:r>
            <a:r>
              <a:rPr lang="en-US" sz="3800" dirty="0" err="1">
                <a:latin typeface="#9Slide03 Ample" panose="02000000000000000000" pitchFamily="2" charset="0"/>
              </a:rPr>
              <a:t>yếu</a:t>
            </a:r>
            <a:r>
              <a:rPr lang="en-US" sz="3800" dirty="0">
                <a:latin typeface="#9Slide03 Ample" panose="02000000000000000000" pitchFamily="2" charset="0"/>
              </a:rPr>
              <a:t> </a:t>
            </a:r>
            <a:r>
              <a:rPr lang="en-US" sz="3800" dirty="0" err="1">
                <a:latin typeface="#9Slide03 Ample" panose="02000000000000000000" pitchFamily="2" charset="0"/>
              </a:rPr>
              <a:t>sống</a:t>
            </a:r>
            <a:r>
              <a:rPr lang="en-US" sz="3800" dirty="0">
                <a:latin typeface="#9Slide03 Ample" panose="02000000000000000000" pitchFamily="2" charset="0"/>
              </a:rPr>
              <a:t> </a:t>
            </a:r>
            <a:r>
              <a:rPr lang="en-US" sz="3800" dirty="0" err="1">
                <a:latin typeface="#9Slide03 Ample" panose="02000000000000000000" pitchFamily="2" charset="0"/>
              </a:rPr>
              <a:t>trên</a:t>
            </a:r>
            <a:r>
              <a:rPr lang="en-US" sz="3800" dirty="0">
                <a:latin typeface="#9Slide03 Ample" panose="02000000000000000000" pitchFamily="2" charset="0"/>
              </a:rPr>
              <a:t> </a:t>
            </a:r>
            <a:r>
              <a:rPr lang="en-US" sz="3800" dirty="0" err="1">
                <a:latin typeface="#9Slide03 Ample" panose="02000000000000000000" pitchFamily="2" charset="0"/>
              </a:rPr>
              <a:t>cạn</a:t>
            </a:r>
            <a:endParaRPr lang="en-US" sz="3800" dirty="0">
              <a:latin typeface="#9Slide03 Ample" panose="020000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A7EA79B-91EA-5DB1-D720-2088E4E2BDEF}"/>
              </a:ext>
            </a:extLst>
          </p:cNvPr>
          <p:cNvSpPr txBox="1"/>
          <p:nvPr/>
        </p:nvSpPr>
        <p:spPr>
          <a:xfrm>
            <a:off x="10428515" y="448002"/>
            <a:ext cx="6449816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800" dirty="0" err="1">
                <a:latin typeface="#9Slide03 Ample" panose="02000000000000000000" pitchFamily="2" charset="0"/>
              </a:rPr>
              <a:t>Đi</a:t>
            </a:r>
            <a:r>
              <a:rPr lang="en-US" sz="3800" dirty="0">
                <a:latin typeface="#9Slide03 Ample" panose="02000000000000000000" pitchFamily="2" charset="0"/>
              </a:rPr>
              <a:t> </a:t>
            </a:r>
            <a:r>
              <a:rPr lang="en-US" sz="3800" dirty="0" err="1">
                <a:latin typeface="#9Slide03 Ample" panose="02000000000000000000" pitchFamily="2" charset="0"/>
              </a:rPr>
              <a:t>bằng</a:t>
            </a:r>
            <a:r>
              <a:rPr lang="en-US" sz="3800" dirty="0">
                <a:latin typeface="#9Slide03 Ample" panose="02000000000000000000" pitchFamily="2" charset="0"/>
              </a:rPr>
              <a:t> </a:t>
            </a:r>
            <a:r>
              <a:rPr lang="en-US" sz="3800" dirty="0" err="1">
                <a:latin typeface="#9Slide03 Ample" panose="02000000000000000000" pitchFamily="2" charset="0"/>
              </a:rPr>
              <a:t>hai</a:t>
            </a:r>
            <a:r>
              <a:rPr lang="en-US" sz="3800" dirty="0">
                <a:latin typeface="#9Slide03 Ample" panose="02000000000000000000" pitchFamily="2" charset="0"/>
              </a:rPr>
              <a:t> </a:t>
            </a:r>
            <a:r>
              <a:rPr lang="en-US" sz="3800" dirty="0" err="1">
                <a:latin typeface="#9Slide03 Ample" panose="02000000000000000000" pitchFamily="2" charset="0"/>
              </a:rPr>
              <a:t>chân</a:t>
            </a:r>
            <a:endParaRPr lang="en-US" sz="3800" dirty="0">
              <a:latin typeface="#9Slide03 Ample" panose="020000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8FF215C-A883-F19A-385A-2F91F825AB5D}"/>
              </a:ext>
            </a:extLst>
          </p:cNvPr>
          <p:cNvSpPr txBox="1"/>
          <p:nvPr/>
        </p:nvSpPr>
        <p:spPr>
          <a:xfrm>
            <a:off x="10428515" y="1514802"/>
            <a:ext cx="6449816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800" dirty="0" err="1">
                <a:latin typeface="#9Slide03 Ample" panose="02000000000000000000" pitchFamily="2" charset="0"/>
              </a:rPr>
              <a:t>Lông</a:t>
            </a:r>
            <a:r>
              <a:rPr lang="en-US" sz="3800" dirty="0">
                <a:latin typeface="#9Slide03 Ample" panose="02000000000000000000" pitchFamily="2" charset="0"/>
              </a:rPr>
              <a:t> </a:t>
            </a:r>
            <a:r>
              <a:rPr lang="en-US" sz="3800" dirty="0" err="1">
                <a:latin typeface="#9Slide03 Ample" panose="02000000000000000000" pitchFamily="2" charset="0"/>
              </a:rPr>
              <a:t>vũ</a:t>
            </a:r>
            <a:r>
              <a:rPr lang="en-US" sz="3800" dirty="0">
                <a:latin typeface="#9Slide03 Ample" panose="02000000000000000000" pitchFamily="2" charset="0"/>
              </a:rPr>
              <a:t> bao </a:t>
            </a:r>
            <a:r>
              <a:rPr lang="en-US" sz="3800" dirty="0" err="1">
                <a:latin typeface="#9Slide03 Ample" panose="02000000000000000000" pitchFamily="2" charset="0"/>
              </a:rPr>
              <a:t>phủ</a:t>
            </a:r>
            <a:endParaRPr lang="en-US" sz="3800" dirty="0">
              <a:latin typeface="#9Slide03 Ample" panose="020000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F61E96B-4BDA-8EEF-3E27-10D789142988}"/>
              </a:ext>
            </a:extLst>
          </p:cNvPr>
          <p:cNvSpPr txBox="1"/>
          <p:nvPr/>
        </p:nvSpPr>
        <p:spPr>
          <a:xfrm>
            <a:off x="10428515" y="2567534"/>
            <a:ext cx="6449816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latin typeface="#9Slide03 Ample" panose="02000000000000000000" pitchFamily="2" charset="0"/>
              </a:rPr>
              <a:t>Có </a:t>
            </a:r>
            <a:r>
              <a:rPr lang="en-US" sz="3800" dirty="0" err="1">
                <a:latin typeface="#9Slide03 Ample" panose="02000000000000000000" pitchFamily="2" charset="0"/>
              </a:rPr>
              <a:t>lông</a:t>
            </a:r>
            <a:r>
              <a:rPr lang="en-US" sz="3800" dirty="0">
                <a:latin typeface="#9Slide03 Ample" panose="02000000000000000000" pitchFamily="2" charset="0"/>
              </a:rPr>
              <a:t> </a:t>
            </a:r>
            <a:r>
              <a:rPr lang="en-US" sz="3800" dirty="0" err="1">
                <a:latin typeface="#9Slide03 Ample" panose="02000000000000000000" pitchFamily="2" charset="0"/>
              </a:rPr>
              <a:t>mao</a:t>
            </a:r>
            <a:endParaRPr lang="en-US" sz="3800" dirty="0">
              <a:latin typeface="#9Slide03 Ample" panose="020000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AEE0F4E-8E3A-DD9D-8913-9F8C27E9169D}"/>
              </a:ext>
            </a:extLst>
          </p:cNvPr>
          <p:cNvSpPr txBox="1"/>
          <p:nvPr/>
        </p:nvSpPr>
        <p:spPr>
          <a:xfrm>
            <a:off x="10432144" y="3661548"/>
            <a:ext cx="6449816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latin typeface="#9Slide03 Ample" panose="02000000000000000000" pitchFamily="2" charset="0"/>
              </a:rPr>
              <a:t>Có </a:t>
            </a:r>
            <a:r>
              <a:rPr lang="en-US" sz="3800" dirty="0" err="1">
                <a:latin typeface="#9Slide03 Ample" panose="02000000000000000000" pitchFamily="2" charset="0"/>
              </a:rPr>
              <a:t>tuyến</a:t>
            </a:r>
            <a:r>
              <a:rPr lang="en-US" sz="3800" dirty="0">
                <a:latin typeface="#9Slide03 Ample" panose="02000000000000000000" pitchFamily="2" charset="0"/>
              </a:rPr>
              <a:t> </a:t>
            </a:r>
            <a:r>
              <a:rPr lang="en-US" sz="3800" dirty="0" err="1">
                <a:latin typeface="#9Slide03 Ample" panose="02000000000000000000" pitchFamily="2" charset="0"/>
              </a:rPr>
              <a:t>sữa</a:t>
            </a:r>
            <a:endParaRPr lang="en-US" sz="3800" dirty="0">
              <a:latin typeface="#9Slide03 Ample" panose="020000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5D196DB-0069-D63B-CABD-43134FDA4874}"/>
              </a:ext>
            </a:extLst>
          </p:cNvPr>
          <p:cNvSpPr txBox="1"/>
          <p:nvPr/>
        </p:nvSpPr>
        <p:spPr>
          <a:xfrm>
            <a:off x="4876801" y="8267700"/>
            <a:ext cx="7065622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latin typeface="#9Slide03 Ample" panose="02000000000000000000" pitchFamily="2" charset="0"/>
              </a:rPr>
              <a:t>Chi </a:t>
            </a:r>
            <a:r>
              <a:rPr lang="en-US" sz="3800" dirty="0" err="1">
                <a:latin typeface="#9Slide03 Ample" panose="02000000000000000000" pitchFamily="2" charset="0"/>
              </a:rPr>
              <a:t>trước</a:t>
            </a:r>
            <a:r>
              <a:rPr lang="en-US" sz="3800" dirty="0">
                <a:latin typeface="#9Slide03 Ample" panose="02000000000000000000" pitchFamily="2" charset="0"/>
              </a:rPr>
              <a:t> </a:t>
            </a:r>
            <a:r>
              <a:rPr lang="en-US" sz="3800" dirty="0" err="1">
                <a:latin typeface="#9Slide03 Ample" panose="02000000000000000000" pitchFamily="2" charset="0"/>
              </a:rPr>
              <a:t>biến</a:t>
            </a:r>
            <a:r>
              <a:rPr lang="en-US" sz="3800" dirty="0">
                <a:latin typeface="#9Slide03 Ample" panose="02000000000000000000" pitchFamily="2" charset="0"/>
              </a:rPr>
              <a:t> </a:t>
            </a:r>
            <a:r>
              <a:rPr lang="en-US" sz="3800" dirty="0" err="1">
                <a:latin typeface="#9Slide03 Ample" panose="02000000000000000000" pitchFamily="2" charset="0"/>
              </a:rPr>
              <a:t>đổi</a:t>
            </a:r>
            <a:r>
              <a:rPr lang="en-US" sz="3800" dirty="0">
                <a:latin typeface="#9Slide03 Ample" panose="02000000000000000000" pitchFamily="2" charset="0"/>
              </a:rPr>
              <a:t> </a:t>
            </a:r>
            <a:r>
              <a:rPr lang="en-US" sz="3800" dirty="0" err="1">
                <a:latin typeface="#9Slide03 Ample" panose="02000000000000000000" pitchFamily="2" charset="0"/>
              </a:rPr>
              <a:t>thành</a:t>
            </a:r>
            <a:r>
              <a:rPr lang="en-US" sz="3800" dirty="0">
                <a:latin typeface="#9Slide03 Ample" panose="02000000000000000000" pitchFamily="2" charset="0"/>
              </a:rPr>
              <a:t> </a:t>
            </a:r>
            <a:r>
              <a:rPr lang="en-US" sz="3800" dirty="0" err="1">
                <a:latin typeface="#9Slide03 Ample" panose="02000000000000000000" pitchFamily="2" charset="0"/>
              </a:rPr>
              <a:t>cánh</a:t>
            </a:r>
            <a:endParaRPr lang="en-US" sz="3800" dirty="0">
              <a:latin typeface="#9Slide03 Ample" panose="020000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51B70B1-B582-7BE3-AD54-6875856C0A1F}"/>
              </a:ext>
            </a:extLst>
          </p:cNvPr>
          <p:cNvSpPr txBox="1"/>
          <p:nvPr/>
        </p:nvSpPr>
        <p:spPr>
          <a:xfrm>
            <a:off x="10439401" y="4741494"/>
            <a:ext cx="6449816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800" dirty="0" err="1">
                <a:latin typeface="#9Slide03 Ample" panose="02000000000000000000" pitchFamily="2" charset="0"/>
              </a:rPr>
              <a:t>Sống</a:t>
            </a:r>
            <a:r>
              <a:rPr lang="en-US" sz="3800" dirty="0">
                <a:latin typeface="#9Slide03 Ample" panose="02000000000000000000" pitchFamily="2" charset="0"/>
              </a:rPr>
              <a:t> </a:t>
            </a:r>
            <a:r>
              <a:rPr lang="en-US" sz="3800" dirty="0" err="1">
                <a:latin typeface="#9Slide03 Ample" panose="02000000000000000000" pitchFamily="2" charset="0"/>
              </a:rPr>
              <a:t>dưới</a:t>
            </a:r>
            <a:r>
              <a:rPr lang="en-US" sz="3800" dirty="0">
                <a:latin typeface="#9Slide03 Ample" panose="02000000000000000000" pitchFamily="2" charset="0"/>
              </a:rPr>
              <a:t> </a:t>
            </a:r>
            <a:r>
              <a:rPr lang="en-US" sz="3800" dirty="0" err="1">
                <a:latin typeface="#9Slide03 Ample" panose="02000000000000000000" pitchFamily="2" charset="0"/>
              </a:rPr>
              <a:t>nước</a:t>
            </a:r>
            <a:endParaRPr lang="en-US" sz="3800" dirty="0">
              <a:latin typeface="#9Slide03 Ample" panose="020000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2BF641F-ED44-5AC6-6621-76CEFA402933}"/>
              </a:ext>
            </a:extLst>
          </p:cNvPr>
          <p:cNvSpPr txBox="1"/>
          <p:nvPr/>
        </p:nvSpPr>
        <p:spPr>
          <a:xfrm>
            <a:off x="10439401" y="5794226"/>
            <a:ext cx="6449816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800" dirty="0">
                <a:latin typeface="#9Slide03 Ample" panose="02000000000000000000" pitchFamily="2" charset="0"/>
              </a:rPr>
              <a:t>Di </a:t>
            </a:r>
            <a:r>
              <a:rPr lang="en-US" sz="3800" dirty="0" err="1">
                <a:latin typeface="#9Slide03 Ample" panose="02000000000000000000" pitchFamily="2" charset="0"/>
              </a:rPr>
              <a:t>chuyển</a:t>
            </a:r>
            <a:r>
              <a:rPr lang="en-US" sz="3800" dirty="0">
                <a:latin typeface="#9Slide03 Ample" panose="02000000000000000000" pitchFamily="2" charset="0"/>
              </a:rPr>
              <a:t> </a:t>
            </a:r>
            <a:r>
              <a:rPr lang="en-US" sz="3800" dirty="0" err="1">
                <a:latin typeface="#9Slide03 Ample" panose="02000000000000000000" pitchFamily="2" charset="0"/>
              </a:rPr>
              <a:t>bằng</a:t>
            </a:r>
            <a:r>
              <a:rPr lang="en-US" sz="3800" dirty="0">
                <a:latin typeface="#9Slide03 Ample" panose="02000000000000000000" pitchFamily="2" charset="0"/>
              </a:rPr>
              <a:t> </a:t>
            </a:r>
            <a:r>
              <a:rPr lang="en-US" sz="3800" dirty="0" err="1">
                <a:latin typeface="#9Slide03 Ample" panose="02000000000000000000" pitchFamily="2" charset="0"/>
              </a:rPr>
              <a:t>vây</a:t>
            </a:r>
            <a:endParaRPr lang="en-US" sz="3800" dirty="0">
              <a:latin typeface="#9Slide03 Ample" panose="020000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69F7BE6-5712-610E-960C-D983AF4603F3}"/>
              </a:ext>
            </a:extLst>
          </p:cNvPr>
          <p:cNvSpPr txBox="1"/>
          <p:nvPr/>
        </p:nvSpPr>
        <p:spPr>
          <a:xfrm>
            <a:off x="10439401" y="6846958"/>
            <a:ext cx="6449816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800" dirty="0" err="1">
                <a:latin typeface="#9Slide03 Ample" panose="02000000000000000000" pitchFamily="2" charset="0"/>
              </a:rPr>
              <a:t>Hô</a:t>
            </a:r>
            <a:r>
              <a:rPr lang="en-US" sz="3800" dirty="0">
                <a:latin typeface="#9Slide03 Ample" panose="02000000000000000000" pitchFamily="2" charset="0"/>
              </a:rPr>
              <a:t> </a:t>
            </a:r>
            <a:r>
              <a:rPr lang="en-US" sz="3800" dirty="0" err="1">
                <a:latin typeface="#9Slide03 Ample" panose="02000000000000000000" pitchFamily="2" charset="0"/>
              </a:rPr>
              <a:t>hấp</a:t>
            </a:r>
            <a:r>
              <a:rPr lang="en-US" sz="3800" dirty="0">
                <a:latin typeface="#9Slide03 Ample" panose="02000000000000000000" pitchFamily="2" charset="0"/>
              </a:rPr>
              <a:t> </a:t>
            </a:r>
            <a:r>
              <a:rPr lang="en-US" sz="3800" dirty="0" err="1">
                <a:latin typeface="#9Slide03 Ample" panose="02000000000000000000" pitchFamily="2" charset="0"/>
              </a:rPr>
              <a:t>bằng</a:t>
            </a:r>
            <a:r>
              <a:rPr lang="en-US" sz="3800" dirty="0">
                <a:latin typeface="#9Slide03 Ample" panose="02000000000000000000" pitchFamily="2" charset="0"/>
              </a:rPr>
              <a:t> da </a:t>
            </a:r>
            <a:r>
              <a:rPr lang="en-US" sz="3800" dirty="0" err="1">
                <a:latin typeface="#9Slide03 Ample" panose="02000000000000000000" pitchFamily="2" charset="0"/>
              </a:rPr>
              <a:t>và</a:t>
            </a:r>
            <a:r>
              <a:rPr lang="en-US" sz="3800" dirty="0">
                <a:latin typeface="#9Slide03 Ample" panose="02000000000000000000" pitchFamily="2" charset="0"/>
              </a:rPr>
              <a:t> </a:t>
            </a:r>
            <a:r>
              <a:rPr lang="en-US" sz="3800" dirty="0" err="1">
                <a:latin typeface="#9Slide03 Ample" panose="02000000000000000000" pitchFamily="2" charset="0"/>
              </a:rPr>
              <a:t>phổi</a:t>
            </a:r>
            <a:endParaRPr lang="en-US" sz="3800" dirty="0">
              <a:latin typeface="#9Slide03 Ample" panose="02000000000000000000" pitchFamily="2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71800" y="4188147"/>
            <a:ext cx="11757036" cy="1719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828"/>
              </a:lnSpc>
            </a:pPr>
            <a:r>
              <a:rPr lang="en-US" sz="13000" dirty="0">
                <a:solidFill>
                  <a:srgbClr val="F3C643"/>
                </a:solidFill>
                <a:latin typeface="Chau Philomene"/>
              </a:rPr>
              <a:t>THANK YOU!</a:t>
            </a:r>
          </a:p>
        </p:txBody>
      </p:sp>
      <p:sp>
        <p:nvSpPr>
          <p:cNvPr id="3" name="Freeform 3"/>
          <p:cNvSpPr/>
          <p:nvPr/>
        </p:nvSpPr>
        <p:spPr>
          <a:xfrm>
            <a:off x="11832495" y="6800255"/>
            <a:ext cx="9482244" cy="5413499"/>
          </a:xfrm>
          <a:custGeom>
            <a:avLst/>
            <a:gdLst/>
            <a:ahLst/>
            <a:cxnLst/>
            <a:rect l="l" t="t" r="r" b="b"/>
            <a:pathLst>
              <a:path w="9482244" h="5413499">
                <a:moveTo>
                  <a:pt x="0" y="0"/>
                </a:moveTo>
                <a:lnTo>
                  <a:pt x="9482244" y="0"/>
                </a:lnTo>
                <a:lnTo>
                  <a:pt x="9482244" y="5413499"/>
                </a:lnTo>
                <a:lnTo>
                  <a:pt x="0" y="54134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3026739" y="6800255"/>
            <a:ext cx="9482244" cy="5413499"/>
          </a:xfrm>
          <a:custGeom>
            <a:avLst/>
            <a:gdLst/>
            <a:ahLst/>
            <a:cxnLst/>
            <a:rect l="l" t="t" r="r" b="b"/>
            <a:pathLst>
              <a:path w="9482244" h="5413499">
                <a:moveTo>
                  <a:pt x="9482244" y="0"/>
                </a:moveTo>
                <a:lnTo>
                  <a:pt x="0" y="0"/>
                </a:lnTo>
                <a:lnTo>
                  <a:pt x="0" y="5413499"/>
                </a:lnTo>
                <a:lnTo>
                  <a:pt x="9482244" y="5413499"/>
                </a:lnTo>
                <a:lnTo>
                  <a:pt x="948224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419012">
            <a:off x="14151007" y="639446"/>
            <a:ext cx="5618335" cy="2686586"/>
          </a:xfrm>
          <a:custGeom>
            <a:avLst/>
            <a:gdLst/>
            <a:ahLst/>
            <a:cxnLst/>
            <a:rect l="l" t="t" r="r" b="b"/>
            <a:pathLst>
              <a:path w="5618335" h="2686586">
                <a:moveTo>
                  <a:pt x="0" y="0"/>
                </a:moveTo>
                <a:lnTo>
                  <a:pt x="5618335" y="0"/>
                </a:lnTo>
                <a:lnTo>
                  <a:pt x="5618335" y="2686585"/>
                </a:lnTo>
                <a:lnTo>
                  <a:pt x="0" y="26865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341781" flipH="1">
            <a:off x="-1504366" y="580056"/>
            <a:ext cx="5618335" cy="2686586"/>
          </a:xfrm>
          <a:custGeom>
            <a:avLst/>
            <a:gdLst/>
            <a:ahLst/>
            <a:cxnLst/>
            <a:rect l="l" t="t" r="r" b="b"/>
            <a:pathLst>
              <a:path w="5618335" h="2686586">
                <a:moveTo>
                  <a:pt x="5618335" y="0"/>
                </a:moveTo>
                <a:lnTo>
                  <a:pt x="0" y="0"/>
                </a:lnTo>
                <a:lnTo>
                  <a:pt x="0" y="2686585"/>
                </a:lnTo>
                <a:lnTo>
                  <a:pt x="5618335" y="2686585"/>
                </a:lnTo>
                <a:lnTo>
                  <a:pt x="561833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327219" y="478423"/>
            <a:ext cx="2281090" cy="1994917"/>
          </a:xfrm>
          <a:custGeom>
            <a:avLst/>
            <a:gdLst/>
            <a:ahLst/>
            <a:cxnLst/>
            <a:rect l="l" t="t" r="r" b="b"/>
            <a:pathLst>
              <a:path w="2281090" h="1994917">
                <a:moveTo>
                  <a:pt x="0" y="0"/>
                </a:moveTo>
                <a:lnTo>
                  <a:pt x="2281090" y="0"/>
                </a:lnTo>
                <a:lnTo>
                  <a:pt x="2281090" y="1994917"/>
                </a:lnTo>
                <a:lnTo>
                  <a:pt x="0" y="199491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19584" y="700728"/>
            <a:ext cx="1770437" cy="2956888"/>
          </a:xfrm>
          <a:custGeom>
            <a:avLst/>
            <a:gdLst/>
            <a:ahLst/>
            <a:cxnLst/>
            <a:rect l="l" t="t" r="r" b="b"/>
            <a:pathLst>
              <a:path w="1770437" h="2956888">
                <a:moveTo>
                  <a:pt x="0" y="0"/>
                </a:moveTo>
                <a:lnTo>
                  <a:pt x="1770436" y="0"/>
                </a:lnTo>
                <a:lnTo>
                  <a:pt x="1770436" y="2956888"/>
                </a:lnTo>
                <a:lnTo>
                  <a:pt x="0" y="29568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279328" y="1283634"/>
            <a:ext cx="3808904" cy="831034"/>
          </a:xfrm>
          <a:custGeom>
            <a:avLst/>
            <a:gdLst/>
            <a:ahLst/>
            <a:cxnLst/>
            <a:rect l="l" t="t" r="r" b="b"/>
            <a:pathLst>
              <a:path w="3808904" h="831034">
                <a:moveTo>
                  <a:pt x="0" y="0"/>
                </a:moveTo>
                <a:lnTo>
                  <a:pt x="3808904" y="0"/>
                </a:lnTo>
                <a:lnTo>
                  <a:pt x="3808904" y="831034"/>
                </a:lnTo>
                <a:lnTo>
                  <a:pt x="0" y="8310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6683867" y="7856705"/>
            <a:ext cx="2429473" cy="2230698"/>
          </a:xfrm>
          <a:custGeom>
            <a:avLst/>
            <a:gdLst/>
            <a:ahLst/>
            <a:cxnLst/>
            <a:rect l="l" t="t" r="r" b="b"/>
            <a:pathLst>
              <a:path w="2429473" h="2230698">
                <a:moveTo>
                  <a:pt x="0" y="0"/>
                </a:moveTo>
                <a:lnTo>
                  <a:pt x="2429473" y="0"/>
                </a:lnTo>
                <a:lnTo>
                  <a:pt x="2429473" y="2230698"/>
                </a:lnTo>
                <a:lnTo>
                  <a:pt x="0" y="22306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9533738" y="8014766"/>
            <a:ext cx="2070395" cy="1900999"/>
          </a:xfrm>
          <a:custGeom>
            <a:avLst/>
            <a:gdLst/>
            <a:ahLst/>
            <a:cxnLst/>
            <a:rect l="l" t="t" r="r" b="b"/>
            <a:pathLst>
              <a:path w="2070395" h="1900999">
                <a:moveTo>
                  <a:pt x="0" y="0"/>
                </a:moveTo>
                <a:lnTo>
                  <a:pt x="2070395" y="0"/>
                </a:lnTo>
                <a:lnTo>
                  <a:pt x="2070395" y="1900999"/>
                </a:lnTo>
                <a:lnTo>
                  <a:pt x="0" y="19009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5430606" y="8383414"/>
            <a:ext cx="1024662" cy="660907"/>
          </a:xfrm>
          <a:custGeom>
            <a:avLst/>
            <a:gdLst/>
            <a:ahLst/>
            <a:cxnLst/>
            <a:rect l="l" t="t" r="r" b="b"/>
            <a:pathLst>
              <a:path w="1024662" h="660907">
                <a:moveTo>
                  <a:pt x="0" y="0"/>
                </a:moveTo>
                <a:lnTo>
                  <a:pt x="1024661" y="0"/>
                </a:lnTo>
                <a:lnTo>
                  <a:pt x="1024661" y="660907"/>
                </a:lnTo>
                <a:lnTo>
                  <a:pt x="0" y="66090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2023233" y="8014766"/>
            <a:ext cx="1143093" cy="737295"/>
          </a:xfrm>
          <a:custGeom>
            <a:avLst/>
            <a:gdLst/>
            <a:ahLst/>
            <a:cxnLst/>
            <a:rect l="l" t="t" r="r" b="b"/>
            <a:pathLst>
              <a:path w="1143093" h="737295">
                <a:moveTo>
                  <a:pt x="0" y="0"/>
                </a:moveTo>
                <a:lnTo>
                  <a:pt x="1143093" y="0"/>
                </a:lnTo>
                <a:lnTo>
                  <a:pt x="1143093" y="737295"/>
                </a:lnTo>
                <a:lnTo>
                  <a:pt x="0" y="7372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D52D7-B519-639D-F7FB-6FEDB407A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2795834-5443-3E74-1C61-FBECE53FD6FA}"/>
              </a:ext>
            </a:extLst>
          </p:cNvPr>
          <p:cNvSpPr/>
          <p:nvPr/>
        </p:nvSpPr>
        <p:spPr>
          <a:xfrm>
            <a:off x="0" y="7437082"/>
            <a:ext cx="18288000" cy="4455622"/>
          </a:xfrm>
          <a:custGeom>
            <a:avLst/>
            <a:gdLst/>
            <a:ahLst/>
            <a:cxnLst/>
            <a:rect l="l" t="t" r="r" b="b"/>
            <a:pathLst>
              <a:path w="18288000" h="4455622">
                <a:moveTo>
                  <a:pt x="0" y="0"/>
                </a:moveTo>
                <a:lnTo>
                  <a:pt x="18288000" y="0"/>
                </a:lnTo>
                <a:lnTo>
                  <a:pt x="18288000" y="4455622"/>
                </a:lnTo>
                <a:lnTo>
                  <a:pt x="0" y="44556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6C5161B1-E4E8-2119-812D-07DF2418A682}"/>
              </a:ext>
            </a:extLst>
          </p:cNvPr>
          <p:cNvSpPr/>
          <p:nvPr/>
        </p:nvSpPr>
        <p:spPr>
          <a:xfrm>
            <a:off x="12573000" y="7200900"/>
            <a:ext cx="5867400" cy="4306353"/>
          </a:xfrm>
          <a:custGeom>
            <a:avLst/>
            <a:gdLst/>
            <a:ahLst/>
            <a:cxnLst/>
            <a:rect l="l" t="t" r="r" b="b"/>
            <a:pathLst>
              <a:path w="12339447" h="7203152">
                <a:moveTo>
                  <a:pt x="0" y="0"/>
                </a:moveTo>
                <a:lnTo>
                  <a:pt x="12339446" y="0"/>
                </a:lnTo>
                <a:lnTo>
                  <a:pt x="12339446" y="7203152"/>
                </a:lnTo>
                <a:lnTo>
                  <a:pt x="0" y="72031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A83B5714-1774-AA7D-9A20-810A33BAA7E4}"/>
              </a:ext>
            </a:extLst>
          </p:cNvPr>
          <p:cNvSpPr txBox="1"/>
          <p:nvPr/>
        </p:nvSpPr>
        <p:spPr>
          <a:xfrm>
            <a:off x="1028700" y="2861848"/>
            <a:ext cx="9822807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Con gì to nhất biển khơi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Trên lưng phun nước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noProof="0" dirty="0">
                <a:solidFill>
                  <a:prstClr val="white"/>
                </a:solidFill>
                <a:latin typeface="#9Slide03 Ample" panose="02000000000000000000" pitchFamily="2" charset="0"/>
                <a:ea typeface="Aptos" panose="020B0004020202020204" pitchFamily="34" charset="0"/>
              </a:rPr>
              <a:t>R</a:t>
            </a: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ong chơi </a:t>
            </a:r>
            <a:r>
              <a:rPr kumimoji="0" lang="vi-VN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th</a:t>
            </a:r>
            <a:r>
              <a:rPr lang="en-US" sz="6000" dirty="0" err="1">
                <a:solidFill>
                  <a:prstClr val="white"/>
                </a:solidFill>
                <a:latin typeface="#9Slide03 Ample" panose="02000000000000000000" pitchFamily="2" charset="0"/>
                <a:ea typeface="Aptos" panose="020B0004020202020204" pitchFamily="34" charset="0"/>
              </a:rPr>
              <a:t>áng</a:t>
            </a: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 ngày</a:t>
            </a: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5B7C6EFD-A3E6-D6EC-4C74-025C265BB2AC}"/>
              </a:ext>
            </a:extLst>
          </p:cNvPr>
          <p:cNvSpPr txBox="1"/>
          <p:nvPr/>
        </p:nvSpPr>
        <p:spPr>
          <a:xfrm>
            <a:off x="1028700" y="1143000"/>
            <a:ext cx="9822807" cy="1388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5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74" b="0" i="0" u="none" strike="noStrike" kern="1200" cap="none" spc="0" normalizeH="0" baseline="0" noProof="0" dirty="0" err="1">
                <a:ln>
                  <a:noFill/>
                </a:ln>
                <a:solidFill>
                  <a:srgbClr val="F3C643"/>
                </a:solidFill>
                <a:effectLst/>
                <a:uLnTx/>
                <a:uFillTx/>
                <a:latin typeface="Chau Philomene"/>
                <a:ea typeface="+mn-ea"/>
                <a:cs typeface="+mn-cs"/>
              </a:rPr>
              <a:t>Câu</a:t>
            </a:r>
            <a:r>
              <a:rPr kumimoji="0" lang="en-US" sz="9874" b="0" i="0" u="none" strike="noStrike" kern="1200" cap="none" spc="0" normalizeH="0" baseline="0" noProof="0" dirty="0">
                <a:ln>
                  <a:noFill/>
                </a:ln>
                <a:solidFill>
                  <a:srgbClr val="F3C643"/>
                </a:solidFill>
                <a:effectLst/>
                <a:uLnTx/>
                <a:uFillTx/>
                <a:latin typeface="Chau Philomene"/>
                <a:ea typeface="+mn-ea"/>
                <a:cs typeface="+mn-cs"/>
              </a:rPr>
              <a:t> 2:</a:t>
            </a:r>
          </a:p>
        </p:txBody>
      </p:sp>
      <p:pic>
        <p:nvPicPr>
          <p:cNvPr id="5" name="Picture 4" descr="Ảnh có chứa động vật có vú, động vật có vú sống dưới nước, Động vật có vú biển, cá heo&#10;&#10;Description automatically generated">
            <a:extLst>
              <a:ext uri="{FF2B5EF4-FFF2-40B4-BE49-F238E27FC236}">
                <a16:creationId xmlns:a16="http://schemas.microsoft.com/office/drawing/2014/main" id="{F17C2E4D-638D-0B56-4E0C-B9893457AC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1644960"/>
            <a:ext cx="8445500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3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CBF0F-BD13-EA07-B953-2D99D4EC5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A6E2A7D-C209-7E23-310A-15E9A410009D}"/>
              </a:ext>
            </a:extLst>
          </p:cNvPr>
          <p:cNvSpPr/>
          <p:nvPr/>
        </p:nvSpPr>
        <p:spPr>
          <a:xfrm>
            <a:off x="0" y="7437082"/>
            <a:ext cx="18288000" cy="4455622"/>
          </a:xfrm>
          <a:custGeom>
            <a:avLst/>
            <a:gdLst/>
            <a:ahLst/>
            <a:cxnLst/>
            <a:rect l="l" t="t" r="r" b="b"/>
            <a:pathLst>
              <a:path w="18288000" h="4455622">
                <a:moveTo>
                  <a:pt x="0" y="0"/>
                </a:moveTo>
                <a:lnTo>
                  <a:pt x="18288000" y="0"/>
                </a:lnTo>
                <a:lnTo>
                  <a:pt x="18288000" y="4455622"/>
                </a:lnTo>
                <a:lnTo>
                  <a:pt x="0" y="44556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4F2DAB5-11A4-92EB-E8E8-3881B92E7224}"/>
              </a:ext>
            </a:extLst>
          </p:cNvPr>
          <p:cNvSpPr/>
          <p:nvPr/>
        </p:nvSpPr>
        <p:spPr>
          <a:xfrm>
            <a:off x="12573000" y="7200900"/>
            <a:ext cx="5867400" cy="4306353"/>
          </a:xfrm>
          <a:custGeom>
            <a:avLst/>
            <a:gdLst/>
            <a:ahLst/>
            <a:cxnLst/>
            <a:rect l="l" t="t" r="r" b="b"/>
            <a:pathLst>
              <a:path w="12339447" h="7203152">
                <a:moveTo>
                  <a:pt x="0" y="0"/>
                </a:moveTo>
                <a:lnTo>
                  <a:pt x="12339446" y="0"/>
                </a:lnTo>
                <a:lnTo>
                  <a:pt x="12339446" y="7203152"/>
                </a:lnTo>
                <a:lnTo>
                  <a:pt x="0" y="72031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B687DF11-D6D9-45EE-142C-2C3CAEE5DF28}"/>
              </a:ext>
            </a:extLst>
          </p:cNvPr>
          <p:cNvSpPr txBox="1"/>
          <p:nvPr/>
        </p:nvSpPr>
        <p:spPr>
          <a:xfrm>
            <a:off x="1028701" y="2861848"/>
            <a:ext cx="68961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Con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gì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ăn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cỏ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" panose="02000000000000000000" pitchFamily="2" charset="0"/>
              <a:ea typeface="Aptos" panose="020B000402020202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Đầu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có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 2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sừng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" panose="02000000000000000000" pitchFamily="2" charset="0"/>
              <a:ea typeface="Aptos" panose="020B000402020202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Lỗ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mũi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buộc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thừng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" panose="02000000000000000000" pitchFamily="2" charset="0"/>
              <a:ea typeface="Aptos" panose="020B000402020202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Kéo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cày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rất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giỏi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" panose="02000000000000000000" pitchFamily="2" charset="0"/>
              <a:ea typeface="Aptos" panose="020B0004020202020204" pitchFamily="34" charset="0"/>
              <a:cs typeface="+mn-cs"/>
            </a:endParaRP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0E839115-63C3-B9BD-F2D9-85BF6188476A}"/>
              </a:ext>
            </a:extLst>
          </p:cNvPr>
          <p:cNvSpPr txBox="1"/>
          <p:nvPr/>
        </p:nvSpPr>
        <p:spPr>
          <a:xfrm>
            <a:off x="1028700" y="1143000"/>
            <a:ext cx="9822807" cy="1388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5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74" b="0" i="0" u="none" strike="noStrike" kern="1200" cap="none" spc="0" normalizeH="0" baseline="0" noProof="0" dirty="0" err="1">
                <a:ln>
                  <a:noFill/>
                </a:ln>
                <a:solidFill>
                  <a:srgbClr val="F3C643"/>
                </a:solidFill>
                <a:effectLst/>
                <a:uLnTx/>
                <a:uFillTx/>
                <a:latin typeface="Chau Philomene"/>
                <a:ea typeface="+mn-ea"/>
                <a:cs typeface="+mn-cs"/>
              </a:rPr>
              <a:t>Câu</a:t>
            </a:r>
            <a:r>
              <a:rPr kumimoji="0" lang="en-US" sz="9874" b="0" i="0" u="none" strike="noStrike" kern="1200" cap="none" spc="0" normalizeH="0" baseline="0" noProof="0" dirty="0">
                <a:ln>
                  <a:noFill/>
                </a:ln>
                <a:solidFill>
                  <a:srgbClr val="F3C643"/>
                </a:solidFill>
                <a:effectLst/>
                <a:uLnTx/>
                <a:uFillTx/>
                <a:latin typeface="Chau Philomene"/>
                <a:ea typeface="+mn-ea"/>
                <a:cs typeface="+mn-cs"/>
              </a:rPr>
              <a:t> 3:</a:t>
            </a:r>
          </a:p>
        </p:txBody>
      </p:sp>
      <p:pic>
        <p:nvPicPr>
          <p:cNvPr id="5" name="Picture 4" descr="Ả">
            <a:extLst>
              <a:ext uri="{FF2B5EF4-FFF2-40B4-BE49-F238E27FC236}">
                <a16:creationId xmlns:a16="http://schemas.microsoft.com/office/drawing/2014/main" id="{59138491-C004-B1F6-71EA-60C5AFC59F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1485900"/>
            <a:ext cx="7153088" cy="486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78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23FB4-D206-2762-7A5E-410D07989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D404D79-21D4-9927-E69E-92DB9BE96A86}"/>
              </a:ext>
            </a:extLst>
          </p:cNvPr>
          <p:cNvSpPr/>
          <p:nvPr/>
        </p:nvSpPr>
        <p:spPr>
          <a:xfrm>
            <a:off x="0" y="7437082"/>
            <a:ext cx="18288000" cy="4455622"/>
          </a:xfrm>
          <a:custGeom>
            <a:avLst/>
            <a:gdLst/>
            <a:ahLst/>
            <a:cxnLst/>
            <a:rect l="l" t="t" r="r" b="b"/>
            <a:pathLst>
              <a:path w="18288000" h="4455622">
                <a:moveTo>
                  <a:pt x="0" y="0"/>
                </a:moveTo>
                <a:lnTo>
                  <a:pt x="18288000" y="0"/>
                </a:lnTo>
                <a:lnTo>
                  <a:pt x="18288000" y="4455622"/>
                </a:lnTo>
                <a:lnTo>
                  <a:pt x="0" y="44556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D23C6D4-D315-F4EA-7222-220F5389777A}"/>
              </a:ext>
            </a:extLst>
          </p:cNvPr>
          <p:cNvSpPr/>
          <p:nvPr/>
        </p:nvSpPr>
        <p:spPr>
          <a:xfrm>
            <a:off x="12573000" y="7200900"/>
            <a:ext cx="5867400" cy="4306353"/>
          </a:xfrm>
          <a:custGeom>
            <a:avLst/>
            <a:gdLst/>
            <a:ahLst/>
            <a:cxnLst/>
            <a:rect l="l" t="t" r="r" b="b"/>
            <a:pathLst>
              <a:path w="12339447" h="7203152">
                <a:moveTo>
                  <a:pt x="0" y="0"/>
                </a:moveTo>
                <a:lnTo>
                  <a:pt x="12339446" y="0"/>
                </a:lnTo>
                <a:lnTo>
                  <a:pt x="12339446" y="7203152"/>
                </a:lnTo>
                <a:lnTo>
                  <a:pt x="0" y="72031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35311C53-3140-F157-C19E-625ED06C1D76}"/>
              </a:ext>
            </a:extLst>
          </p:cNvPr>
          <p:cNvSpPr txBox="1"/>
          <p:nvPr/>
        </p:nvSpPr>
        <p:spPr>
          <a:xfrm>
            <a:off x="762000" y="3389490"/>
            <a:ext cx="1223010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Thân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em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nửa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chuột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nửa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chim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" panose="02000000000000000000" pitchFamily="2" charset="0"/>
              <a:ea typeface="Aptos" panose="020B000402020202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Ngày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treo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chân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ngủ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,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tối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tìm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mồi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 bay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Trời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cho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 tai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mắt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giỏi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thay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" panose="02000000000000000000" pitchFamily="2" charset="0"/>
              <a:ea typeface="Aptos" panose="020B000402020202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Tối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đen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tối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mịt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cứ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 bay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vù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vù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?</a:t>
            </a: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F1D20CA6-C9E1-3350-26A9-3143E5652996}"/>
              </a:ext>
            </a:extLst>
          </p:cNvPr>
          <p:cNvSpPr txBox="1"/>
          <p:nvPr/>
        </p:nvSpPr>
        <p:spPr>
          <a:xfrm>
            <a:off x="1028700" y="1143000"/>
            <a:ext cx="9822807" cy="1388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5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74" b="0" i="0" u="none" strike="noStrike" kern="1200" cap="none" spc="0" normalizeH="0" baseline="0" noProof="0" dirty="0" err="1">
                <a:ln>
                  <a:noFill/>
                </a:ln>
                <a:solidFill>
                  <a:srgbClr val="F3C643"/>
                </a:solidFill>
                <a:effectLst/>
                <a:uLnTx/>
                <a:uFillTx/>
                <a:latin typeface="Chau Philomene"/>
                <a:ea typeface="+mn-ea"/>
                <a:cs typeface="+mn-cs"/>
              </a:rPr>
              <a:t>Câu</a:t>
            </a:r>
            <a:r>
              <a:rPr kumimoji="0" lang="en-US" sz="9874" b="0" i="0" u="none" strike="noStrike" kern="1200" cap="none" spc="0" normalizeH="0" baseline="0" noProof="0" dirty="0">
                <a:ln>
                  <a:noFill/>
                </a:ln>
                <a:solidFill>
                  <a:srgbClr val="F3C643"/>
                </a:solidFill>
                <a:effectLst/>
                <a:uLnTx/>
                <a:uFillTx/>
                <a:latin typeface="Chau Philomene"/>
                <a:ea typeface="+mn-ea"/>
                <a:cs typeface="+mn-cs"/>
              </a:rPr>
              <a:t> 4: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C11CB9-D6AE-1F64-928C-087CA37F5C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135698"/>
            <a:ext cx="7772400" cy="506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25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F5313-0DC1-CF2E-5A05-3A0430958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90A7E4F-70BE-E044-FFBE-A91CB35BAB3B}"/>
              </a:ext>
            </a:extLst>
          </p:cNvPr>
          <p:cNvSpPr/>
          <p:nvPr/>
        </p:nvSpPr>
        <p:spPr>
          <a:xfrm>
            <a:off x="0" y="7437082"/>
            <a:ext cx="18288000" cy="4455622"/>
          </a:xfrm>
          <a:custGeom>
            <a:avLst/>
            <a:gdLst/>
            <a:ahLst/>
            <a:cxnLst/>
            <a:rect l="l" t="t" r="r" b="b"/>
            <a:pathLst>
              <a:path w="18288000" h="4455622">
                <a:moveTo>
                  <a:pt x="0" y="0"/>
                </a:moveTo>
                <a:lnTo>
                  <a:pt x="18288000" y="0"/>
                </a:lnTo>
                <a:lnTo>
                  <a:pt x="18288000" y="4455622"/>
                </a:lnTo>
                <a:lnTo>
                  <a:pt x="0" y="44556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5F7EE0EE-2FC7-6E11-DCE9-5BE7A8B18FD0}"/>
              </a:ext>
            </a:extLst>
          </p:cNvPr>
          <p:cNvSpPr/>
          <p:nvPr/>
        </p:nvSpPr>
        <p:spPr>
          <a:xfrm>
            <a:off x="12573000" y="7200900"/>
            <a:ext cx="5867400" cy="4306353"/>
          </a:xfrm>
          <a:custGeom>
            <a:avLst/>
            <a:gdLst/>
            <a:ahLst/>
            <a:cxnLst/>
            <a:rect l="l" t="t" r="r" b="b"/>
            <a:pathLst>
              <a:path w="12339447" h="7203152">
                <a:moveTo>
                  <a:pt x="0" y="0"/>
                </a:moveTo>
                <a:lnTo>
                  <a:pt x="12339446" y="0"/>
                </a:lnTo>
                <a:lnTo>
                  <a:pt x="12339446" y="7203152"/>
                </a:lnTo>
                <a:lnTo>
                  <a:pt x="0" y="72031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75CE469C-8A0A-44D7-DD45-83D8D8BC2C64}"/>
              </a:ext>
            </a:extLst>
          </p:cNvPr>
          <p:cNvSpPr txBox="1"/>
          <p:nvPr/>
        </p:nvSpPr>
        <p:spPr>
          <a:xfrm>
            <a:off x="1028701" y="2861848"/>
            <a:ext cx="7810500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Vừa bằng quả mướp ăn cướp cả làng?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" panose="02000000000000000000" pitchFamily="2" charset="0"/>
                <a:ea typeface="Aptos" panose="020B0004020202020204" pitchFamily="34" charset="0"/>
                <a:cs typeface="+mn-cs"/>
              </a:rPr>
              <a:t>Hỏi là con gì?</a:t>
            </a: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B0C06713-7C55-C7F3-DD03-0EFC276975FC}"/>
              </a:ext>
            </a:extLst>
          </p:cNvPr>
          <p:cNvSpPr txBox="1"/>
          <p:nvPr/>
        </p:nvSpPr>
        <p:spPr>
          <a:xfrm>
            <a:off x="1028700" y="1143000"/>
            <a:ext cx="9822807" cy="1388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5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74" b="0" i="0" u="none" strike="noStrike" kern="1200" cap="none" spc="0" normalizeH="0" baseline="0" noProof="0" dirty="0" err="1">
                <a:ln>
                  <a:noFill/>
                </a:ln>
                <a:solidFill>
                  <a:srgbClr val="F3C643"/>
                </a:solidFill>
                <a:effectLst/>
                <a:uLnTx/>
                <a:uFillTx/>
                <a:latin typeface="Chau Philomene"/>
                <a:ea typeface="+mn-ea"/>
                <a:cs typeface="+mn-cs"/>
              </a:rPr>
              <a:t>Câu</a:t>
            </a:r>
            <a:r>
              <a:rPr kumimoji="0" lang="en-US" sz="9874" b="0" i="0" u="none" strike="noStrike" kern="1200" cap="none" spc="0" normalizeH="0" baseline="0" noProof="0" dirty="0">
                <a:ln>
                  <a:noFill/>
                </a:ln>
                <a:solidFill>
                  <a:srgbClr val="F3C643"/>
                </a:solidFill>
                <a:effectLst/>
                <a:uLnTx/>
                <a:uFillTx/>
                <a:latin typeface="Chau Philomene"/>
                <a:ea typeface="+mn-ea"/>
                <a:cs typeface="+mn-cs"/>
              </a:rPr>
              <a:t> 5:</a:t>
            </a:r>
          </a:p>
        </p:txBody>
      </p:sp>
      <p:pic>
        <p:nvPicPr>
          <p:cNvPr id="5" name="Picture 4" descr="Ảnh có chứa loài gặm nhấm, chuột, chuột cống, Liên họ Chuột">
            <a:extLst>
              <a:ext uri="{FF2B5EF4-FFF2-40B4-BE49-F238E27FC236}">
                <a16:creationId xmlns:a16="http://schemas.microsoft.com/office/drawing/2014/main" id="{421FE3E9-BF80-8860-89E9-2C09BB1822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1333500"/>
            <a:ext cx="7956176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8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F01AE-171C-72B9-3E60-07220800B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DCBF972-CED6-FBEC-E6BF-695656D48B4F}"/>
              </a:ext>
            </a:extLst>
          </p:cNvPr>
          <p:cNvSpPr/>
          <p:nvPr/>
        </p:nvSpPr>
        <p:spPr>
          <a:xfrm>
            <a:off x="0" y="7437082"/>
            <a:ext cx="18288000" cy="4455622"/>
          </a:xfrm>
          <a:custGeom>
            <a:avLst/>
            <a:gdLst/>
            <a:ahLst/>
            <a:cxnLst/>
            <a:rect l="l" t="t" r="r" b="b"/>
            <a:pathLst>
              <a:path w="18288000" h="4455622">
                <a:moveTo>
                  <a:pt x="0" y="0"/>
                </a:moveTo>
                <a:lnTo>
                  <a:pt x="18288000" y="0"/>
                </a:lnTo>
                <a:lnTo>
                  <a:pt x="18288000" y="4455622"/>
                </a:lnTo>
                <a:lnTo>
                  <a:pt x="0" y="44556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0836133-4D33-45B0-9D3C-1210A795417B}"/>
              </a:ext>
            </a:extLst>
          </p:cNvPr>
          <p:cNvSpPr/>
          <p:nvPr/>
        </p:nvSpPr>
        <p:spPr>
          <a:xfrm>
            <a:off x="12573000" y="7200900"/>
            <a:ext cx="5867400" cy="4306353"/>
          </a:xfrm>
          <a:custGeom>
            <a:avLst/>
            <a:gdLst/>
            <a:ahLst/>
            <a:cxnLst/>
            <a:rect l="l" t="t" r="r" b="b"/>
            <a:pathLst>
              <a:path w="12339447" h="7203152">
                <a:moveTo>
                  <a:pt x="0" y="0"/>
                </a:moveTo>
                <a:lnTo>
                  <a:pt x="12339446" y="0"/>
                </a:lnTo>
                <a:lnTo>
                  <a:pt x="12339446" y="7203152"/>
                </a:lnTo>
                <a:lnTo>
                  <a:pt x="0" y="72031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98D21D7B-5AFC-7137-A93A-49441119326D}"/>
              </a:ext>
            </a:extLst>
          </p:cNvPr>
          <p:cNvSpPr txBox="1"/>
          <p:nvPr/>
        </p:nvSpPr>
        <p:spPr>
          <a:xfrm>
            <a:off x="1028700" y="1143000"/>
            <a:ext cx="9822807" cy="1388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05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74" b="0" i="0" u="none" strike="noStrike" kern="1200" cap="none" spc="0" normalizeH="0" baseline="0" noProof="0" dirty="0" err="1">
                <a:ln>
                  <a:noFill/>
                </a:ln>
                <a:solidFill>
                  <a:srgbClr val="F3C643"/>
                </a:solidFill>
                <a:effectLst/>
                <a:uLnTx/>
                <a:uFillTx/>
                <a:latin typeface="Chau Philomene"/>
                <a:ea typeface="+mn-ea"/>
                <a:cs typeface="+mn-cs"/>
              </a:rPr>
              <a:t>Câu</a:t>
            </a:r>
            <a:r>
              <a:rPr kumimoji="0" lang="en-US" sz="9874" b="0" i="0" u="none" strike="noStrike" kern="1200" cap="none" spc="0" normalizeH="0" baseline="0" noProof="0" dirty="0">
                <a:ln>
                  <a:noFill/>
                </a:ln>
                <a:solidFill>
                  <a:srgbClr val="F3C643"/>
                </a:solidFill>
                <a:effectLst/>
                <a:uLnTx/>
                <a:uFillTx/>
                <a:latin typeface="Chau Philomene"/>
                <a:ea typeface="+mn-ea"/>
                <a:cs typeface="+mn-cs"/>
              </a:rPr>
              <a:t> 6: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90EC05-E777-5491-BB2F-C270860ED926}"/>
              </a:ext>
            </a:extLst>
          </p:cNvPr>
          <p:cNvSpPr txBox="1"/>
          <p:nvPr/>
        </p:nvSpPr>
        <p:spPr>
          <a:xfrm>
            <a:off x="246459" y="2851838"/>
            <a:ext cx="942141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Con </a:t>
            </a:r>
            <a:r>
              <a:rPr lang="en-US" sz="5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gì</a:t>
            </a:r>
            <a:r>
              <a:rPr lang="en-US" sz="5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nhảy</a:t>
            </a:r>
            <a:r>
              <a:rPr lang="en-US" sz="5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nhót</a:t>
            </a:r>
            <a:r>
              <a:rPr lang="en-US" sz="5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leo</a:t>
            </a:r>
            <a:r>
              <a:rPr lang="en-US" sz="5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trèo</a:t>
            </a:r>
            <a:r>
              <a:rPr lang="en-US" sz="5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,</a:t>
            </a:r>
          </a:p>
          <a:p>
            <a:r>
              <a:rPr lang="en-US" sz="5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Mình</a:t>
            </a:r>
            <a:r>
              <a:rPr lang="en-US" sz="5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đầy</a:t>
            </a:r>
            <a:r>
              <a:rPr lang="en-US" sz="5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lông</a:t>
            </a:r>
            <a:r>
              <a:rPr lang="en-US" sz="5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lá</a:t>
            </a:r>
            <a:r>
              <a:rPr lang="en-US" sz="5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5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nhăn</a:t>
            </a:r>
            <a:r>
              <a:rPr lang="en-US" sz="5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nheo</a:t>
            </a:r>
            <a:r>
              <a:rPr lang="en-US" sz="5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làm</a:t>
            </a:r>
            <a:r>
              <a:rPr lang="en-US" sz="5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trò</a:t>
            </a:r>
            <a:endParaRPr lang="en-US" sz="5400" dirty="0">
              <a:solidFill>
                <a:schemeClr val="bg1"/>
              </a:solidFill>
              <a:latin typeface="#9Slide03 AllRoundGothic" panose="020B0703020202020104" pitchFamily="34" charset="0"/>
            </a:endParaRPr>
          </a:p>
        </p:txBody>
      </p:sp>
      <p:pic>
        <p:nvPicPr>
          <p:cNvPr id="9" name="Picture 8" descr="Ảnh có chứa động vật có vú, linh trưởng, con khỉ, Khỉ cựu thế giới&#10;&#10;Description automatically generated">
            <a:extLst>
              <a:ext uri="{FF2B5EF4-FFF2-40B4-BE49-F238E27FC236}">
                <a16:creationId xmlns:a16="http://schemas.microsoft.com/office/drawing/2014/main" id="{6C43A821-5130-D01A-7E6E-88A29E854F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1857707"/>
            <a:ext cx="7622499" cy="513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78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79028-A5BC-D4D2-CFDD-3CAAD20FF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A38332F-C875-94CD-87CD-A23F3EAC7F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4516222"/>
              </p:ext>
            </p:extLst>
          </p:nvPr>
        </p:nvGraphicFramePr>
        <p:xfrm>
          <a:off x="0" y="0"/>
          <a:ext cx="18288000" cy="1028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1911179146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953630388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774871495"/>
                    </a:ext>
                  </a:extLst>
                </a:gridCol>
              </a:tblGrid>
              <a:tr h="51435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blipFill dpi="0"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blipFill dpi="0"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380462246"/>
                  </a:ext>
                </a:extLst>
              </a:tr>
              <a:tr h="51435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blipFill dpi="0" rotWithShape="1"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blipFill dpi="0" rotWithShape="1"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1202250501"/>
                  </a:ext>
                </a:extLst>
              </a:tr>
            </a:tbl>
          </a:graphicData>
        </a:graphic>
      </p:graphicFrame>
      <p:sp>
        <p:nvSpPr>
          <p:cNvPr id="4" name="Freeform 3">
            <a:extLst>
              <a:ext uri="{FF2B5EF4-FFF2-40B4-BE49-F238E27FC236}">
                <a16:creationId xmlns:a16="http://schemas.microsoft.com/office/drawing/2014/main" id="{83FE6086-0D30-05BD-4BDB-524434B1757F}"/>
              </a:ext>
            </a:extLst>
          </p:cNvPr>
          <p:cNvSpPr/>
          <p:nvPr/>
        </p:nvSpPr>
        <p:spPr>
          <a:xfrm>
            <a:off x="-685800" y="7638523"/>
            <a:ext cx="5867400" cy="4306353"/>
          </a:xfrm>
          <a:custGeom>
            <a:avLst/>
            <a:gdLst/>
            <a:ahLst/>
            <a:cxnLst/>
            <a:rect l="l" t="t" r="r" b="b"/>
            <a:pathLst>
              <a:path w="12339447" h="7203152">
                <a:moveTo>
                  <a:pt x="0" y="0"/>
                </a:moveTo>
                <a:lnTo>
                  <a:pt x="12339446" y="0"/>
                </a:lnTo>
                <a:lnTo>
                  <a:pt x="12339446" y="7203152"/>
                </a:lnTo>
                <a:lnTo>
                  <a:pt x="0" y="72031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F6501FD-E061-B070-3F35-6CDE66E4182B}"/>
              </a:ext>
            </a:extLst>
          </p:cNvPr>
          <p:cNvSpPr/>
          <p:nvPr/>
        </p:nvSpPr>
        <p:spPr>
          <a:xfrm>
            <a:off x="2590800" y="4392957"/>
            <a:ext cx="13639800" cy="156773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accent5">
                    <a:lumMod val="50000"/>
                  </a:schemeClr>
                </a:solidFill>
                <a:latin typeface="#9Slide03 AllRoundGothic" panose="020B0703020202020104" pitchFamily="34" charset="0"/>
              </a:rPr>
              <a:t>LỚP ĐỘNG VẬT CÓ VÚ (THÚ)</a:t>
            </a:r>
          </a:p>
        </p:txBody>
      </p:sp>
    </p:spTree>
    <p:extLst>
      <p:ext uri="{BB962C8B-B14F-4D97-AF65-F5344CB8AC3E}">
        <p14:creationId xmlns:p14="http://schemas.microsoft.com/office/powerpoint/2010/main" val="98325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Ảnh có chứa văn bản, ảnh chụp màn hình, số, Phông chữ&#10;&#10;Description automatically generated">
            <a:extLst>
              <a:ext uri="{FF2B5EF4-FFF2-40B4-BE49-F238E27FC236}">
                <a16:creationId xmlns:a16="http://schemas.microsoft.com/office/drawing/2014/main" id="{5FC01E13-8FB0-C0A8-D443-6CDCCBA997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" t="5845" r="1524" b="12335"/>
          <a:stretch/>
        </p:blipFill>
        <p:spPr>
          <a:xfrm>
            <a:off x="2481495" y="567258"/>
            <a:ext cx="13946642" cy="9152484"/>
          </a:xfrm>
          <a:prstGeom prst="rect">
            <a:avLst/>
          </a:prstGeom>
          <a:solidFill>
            <a:srgbClr val="6D722F"/>
          </a:solidFill>
        </p:spPr>
      </p:pic>
      <p:sp>
        <p:nvSpPr>
          <p:cNvPr id="4" name="Freeform 6">
            <a:extLst>
              <a:ext uri="{FF2B5EF4-FFF2-40B4-BE49-F238E27FC236}">
                <a16:creationId xmlns:a16="http://schemas.microsoft.com/office/drawing/2014/main" id="{97D354C8-E60C-77AB-B871-639C2A8CA0D7}"/>
              </a:ext>
            </a:extLst>
          </p:cNvPr>
          <p:cNvSpPr/>
          <p:nvPr/>
        </p:nvSpPr>
        <p:spPr>
          <a:xfrm>
            <a:off x="15240000" y="5753100"/>
            <a:ext cx="5162124" cy="4690730"/>
          </a:xfrm>
          <a:custGeom>
            <a:avLst/>
            <a:gdLst/>
            <a:ahLst/>
            <a:cxnLst/>
            <a:rect l="l" t="t" r="r" b="b"/>
            <a:pathLst>
              <a:path w="9963011" h="8513846">
                <a:moveTo>
                  <a:pt x="0" y="0"/>
                </a:moveTo>
                <a:lnTo>
                  <a:pt x="9963011" y="0"/>
                </a:lnTo>
                <a:lnTo>
                  <a:pt x="9963011" y="8513846"/>
                </a:lnTo>
                <a:lnTo>
                  <a:pt x="0" y="85138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6568E21F-586D-BAE2-950F-3EB5FFD26155}"/>
              </a:ext>
            </a:extLst>
          </p:cNvPr>
          <p:cNvSpPr/>
          <p:nvPr/>
        </p:nvSpPr>
        <p:spPr>
          <a:xfrm rot="21258219" flipH="1">
            <a:off x="-1032558" y="567204"/>
            <a:ext cx="4868587" cy="2788549"/>
          </a:xfrm>
          <a:custGeom>
            <a:avLst/>
            <a:gdLst/>
            <a:ahLst/>
            <a:cxnLst/>
            <a:rect l="l" t="t" r="r" b="b"/>
            <a:pathLst>
              <a:path w="5618335" h="2686586">
                <a:moveTo>
                  <a:pt x="5618335" y="0"/>
                </a:moveTo>
                <a:lnTo>
                  <a:pt x="0" y="0"/>
                </a:lnTo>
                <a:lnTo>
                  <a:pt x="0" y="2686585"/>
                </a:lnTo>
                <a:lnTo>
                  <a:pt x="5618335" y="2686585"/>
                </a:lnTo>
                <a:lnTo>
                  <a:pt x="561833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373C2D9C-94F2-2173-3C20-AAC420B651A7}"/>
              </a:ext>
            </a:extLst>
          </p:cNvPr>
          <p:cNvSpPr/>
          <p:nvPr/>
        </p:nvSpPr>
        <p:spPr>
          <a:xfrm>
            <a:off x="600717" y="1152979"/>
            <a:ext cx="1259146" cy="2383349"/>
          </a:xfrm>
          <a:custGeom>
            <a:avLst/>
            <a:gdLst/>
            <a:ahLst/>
            <a:cxnLst/>
            <a:rect l="l" t="t" r="r" b="b"/>
            <a:pathLst>
              <a:path w="1770437" h="2956888">
                <a:moveTo>
                  <a:pt x="0" y="0"/>
                </a:moveTo>
                <a:lnTo>
                  <a:pt x="1770436" y="0"/>
                </a:lnTo>
                <a:lnTo>
                  <a:pt x="1770436" y="2956888"/>
                </a:lnTo>
                <a:lnTo>
                  <a:pt x="0" y="29568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668DEA4B-F63B-9928-DE2B-BCECF414F9C2}"/>
              </a:ext>
            </a:extLst>
          </p:cNvPr>
          <p:cNvSpPr/>
          <p:nvPr/>
        </p:nvSpPr>
        <p:spPr>
          <a:xfrm rot="596178">
            <a:off x="15729212" y="86064"/>
            <a:ext cx="2620935" cy="3248502"/>
          </a:xfrm>
          <a:custGeom>
            <a:avLst/>
            <a:gdLst/>
            <a:ahLst/>
            <a:cxnLst/>
            <a:rect l="l" t="t" r="r" b="b"/>
            <a:pathLst>
              <a:path w="3172416" h="3945790">
                <a:moveTo>
                  <a:pt x="0" y="0"/>
                </a:moveTo>
                <a:lnTo>
                  <a:pt x="3172416" y="0"/>
                </a:lnTo>
                <a:lnTo>
                  <a:pt x="3172416" y="3945791"/>
                </a:lnTo>
                <a:lnTo>
                  <a:pt x="0" y="39457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FEDE6F4D-D158-10AC-3880-AF3952566AA7}"/>
              </a:ext>
            </a:extLst>
          </p:cNvPr>
          <p:cNvSpPr/>
          <p:nvPr/>
        </p:nvSpPr>
        <p:spPr>
          <a:xfrm>
            <a:off x="-533400" y="8611410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4E8258AA-524B-E3E1-3A2D-1CC872E9C296}"/>
              </a:ext>
            </a:extLst>
          </p:cNvPr>
          <p:cNvSpPr/>
          <p:nvPr/>
        </p:nvSpPr>
        <p:spPr>
          <a:xfrm>
            <a:off x="6139095" y="8611410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0F94713-AD31-84AD-3E26-DC61FC5A36F0}"/>
              </a:ext>
            </a:extLst>
          </p:cNvPr>
          <p:cNvSpPr/>
          <p:nvPr/>
        </p:nvSpPr>
        <p:spPr>
          <a:xfrm>
            <a:off x="11461232" y="8633271"/>
            <a:ext cx="7315200" cy="1702447"/>
          </a:xfrm>
          <a:custGeom>
            <a:avLst/>
            <a:gdLst/>
            <a:ahLst/>
            <a:cxnLst/>
            <a:rect l="l" t="t" r="r" b="b"/>
            <a:pathLst>
              <a:path w="7315200" h="1702447">
                <a:moveTo>
                  <a:pt x="0" y="0"/>
                </a:moveTo>
                <a:lnTo>
                  <a:pt x="7315200" y="0"/>
                </a:lnTo>
                <a:lnTo>
                  <a:pt x="7315200" y="1702447"/>
                </a:lnTo>
                <a:lnTo>
                  <a:pt x="0" y="170244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72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语ppt定制要求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784</Words>
  <Application>Microsoft Office PowerPoint</Application>
  <PresentationFormat>Custom</PresentationFormat>
  <Paragraphs>403</Paragraphs>
  <Slides>21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Chau Philomene</vt:lpstr>
      <vt:lpstr>Aptos</vt:lpstr>
      <vt:lpstr>微软雅黑</vt:lpstr>
      <vt:lpstr>#9Slide03 AllRoundGothic</vt:lpstr>
      <vt:lpstr>Meiryo</vt:lpstr>
      <vt:lpstr>#9Slide03 Ample</vt:lpstr>
      <vt:lpstr>Calibri</vt:lpstr>
      <vt:lpstr>Arial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Lam Tran</dc:creator>
  <cp:lastModifiedBy>Lâm Trần</cp:lastModifiedBy>
  <cp:revision>10</cp:revision>
  <dcterms:created xsi:type="dcterms:W3CDTF">2006-08-16T00:00:00Z</dcterms:created>
  <dcterms:modified xsi:type="dcterms:W3CDTF">2024-04-17T00:51:09Z</dcterms:modified>
  <dc:identifier>DAF9YxbO16g</dc:identifier>
</cp:coreProperties>
</file>